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2" r:id="rId6"/>
    <p:sldId id="259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73396-96BA-45E6-941B-B823591D5B75}" v="34" dt="2025-09-30T11:57:40.636"/>
    <p1510:client id="{EDC84565-EF74-743E-9EC8-DE0697807CE1}" v="112" dt="2025-09-30T12:24:04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cho van kersen" userId="d8fdfd689e8e7da9" providerId="LiveId" clId="{B7EFA5B2-A76D-40C4-AA95-4D98220EA56A}"/>
    <pc:docChg chg="undo redo custSel addSld delSld modSld sldOrd">
      <pc:chgData name="Tycho van kersen" userId="d8fdfd689e8e7da9" providerId="LiveId" clId="{B7EFA5B2-A76D-40C4-AA95-4D98220EA56A}" dt="2025-09-30T12:02:50.212" v="4724" actId="20577"/>
      <pc:docMkLst>
        <pc:docMk/>
      </pc:docMkLst>
      <pc:sldChg chg="addSp delSp modSp new mod setBg addAnim">
        <pc:chgData name="Tycho van kersen" userId="d8fdfd689e8e7da9" providerId="LiveId" clId="{B7EFA5B2-A76D-40C4-AA95-4D98220EA56A}" dt="2025-09-30T11:53:41.887" v="4359" actId="26606"/>
        <pc:sldMkLst>
          <pc:docMk/>
          <pc:sldMk cId="1162686435" sldId="256"/>
        </pc:sldMkLst>
        <pc:spChg chg="mod">
          <ac:chgData name="Tycho van kersen" userId="d8fdfd689e8e7da9" providerId="LiveId" clId="{B7EFA5B2-A76D-40C4-AA95-4D98220EA56A}" dt="2025-09-30T11:53:41.887" v="4359" actId="26606"/>
          <ac:spMkLst>
            <pc:docMk/>
            <pc:sldMk cId="1162686435" sldId="256"/>
            <ac:spMk id="2" creationId="{15CA1C22-687A-D968-2AD8-B7B30525615A}"/>
          </ac:spMkLst>
        </pc:spChg>
        <pc:spChg chg="del mod">
          <ac:chgData name="Tycho van kersen" userId="d8fdfd689e8e7da9" providerId="LiveId" clId="{B7EFA5B2-A76D-40C4-AA95-4D98220EA56A}" dt="2025-09-29T10:49:56.144" v="58" actId="478"/>
          <ac:spMkLst>
            <pc:docMk/>
            <pc:sldMk cId="1162686435" sldId="256"/>
            <ac:spMk id="3" creationId="{B1DFBF13-CF0F-2A79-E9CD-F1036DBF3B8D}"/>
          </ac:spMkLst>
        </pc:spChg>
        <pc:spChg chg="add del">
          <ac:chgData name="Tycho van kersen" userId="d8fdfd689e8e7da9" providerId="LiveId" clId="{B7EFA5B2-A76D-40C4-AA95-4D98220EA56A}" dt="2025-09-30T11:53:41.887" v="4359" actId="26606"/>
          <ac:spMkLst>
            <pc:docMk/>
            <pc:sldMk cId="1162686435" sldId="256"/>
            <ac:spMk id="7" creationId="{C7D023E4-8DE1-436E-9847-ED6A4B4B04FD}"/>
          </ac:spMkLst>
        </pc:spChg>
        <pc:spChg chg="add del">
          <ac:chgData name="Tycho van kersen" userId="d8fdfd689e8e7da9" providerId="LiveId" clId="{B7EFA5B2-A76D-40C4-AA95-4D98220EA56A}" dt="2025-09-30T11:53:25.647" v="4356" actId="26606"/>
          <ac:spMkLst>
            <pc:docMk/>
            <pc:sldMk cId="1162686435" sldId="256"/>
            <ac:spMk id="25" creationId="{289ED1AA-8684-4D37-B208-8777E1A7780D}"/>
          </ac:spMkLst>
        </pc:spChg>
        <pc:spChg chg="add del">
          <ac:chgData name="Tycho van kersen" userId="d8fdfd689e8e7da9" providerId="LiveId" clId="{B7EFA5B2-A76D-40C4-AA95-4D98220EA56A}" dt="2025-09-30T11:53:25.647" v="4356" actId="26606"/>
          <ac:spMkLst>
            <pc:docMk/>
            <pc:sldMk cId="1162686435" sldId="256"/>
            <ac:spMk id="27" creationId="{4180E01B-B1F4-437C-807D-1C930718EE64}"/>
          </ac:spMkLst>
        </pc:spChg>
        <pc:spChg chg="add del">
          <ac:chgData name="Tycho van kersen" userId="d8fdfd689e8e7da9" providerId="LiveId" clId="{B7EFA5B2-A76D-40C4-AA95-4D98220EA56A}" dt="2025-09-30T11:53:25.647" v="4356" actId="26606"/>
          <ac:spMkLst>
            <pc:docMk/>
            <pc:sldMk cId="1162686435" sldId="256"/>
            <ac:spMk id="29" creationId="{41F77738-2AF0-4750-A0C7-F97C2C17590E}"/>
          </ac:spMkLst>
        </pc:spChg>
        <pc:spChg chg="add del">
          <ac:chgData name="Tycho van kersen" userId="d8fdfd689e8e7da9" providerId="LiveId" clId="{B7EFA5B2-A76D-40C4-AA95-4D98220EA56A}" dt="2025-09-30T11:53:41.882" v="4358" actId="26606"/>
          <ac:spMkLst>
            <pc:docMk/>
            <pc:sldMk cId="1162686435" sldId="256"/>
            <ac:spMk id="37" creationId="{A8DB9CD9-59B1-4D73-BC4C-98796A48EF9B}"/>
          </ac:spMkLst>
        </pc:spChg>
        <pc:spChg chg="add del">
          <ac:chgData name="Tycho van kersen" userId="d8fdfd689e8e7da9" providerId="LiveId" clId="{B7EFA5B2-A76D-40C4-AA95-4D98220EA56A}" dt="2025-09-30T11:53:41.882" v="4358" actId="26606"/>
          <ac:spMkLst>
            <pc:docMk/>
            <pc:sldMk cId="1162686435" sldId="256"/>
            <ac:spMk id="38" creationId="{8874A6A9-41FF-4E33-AFA8-F9F81436A59E}"/>
          </ac:spMkLst>
        </pc:spChg>
        <pc:spChg chg="add">
          <ac:chgData name="Tycho van kersen" userId="d8fdfd689e8e7da9" providerId="LiveId" clId="{B7EFA5B2-A76D-40C4-AA95-4D98220EA56A}" dt="2025-09-30T11:53:41.887" v="4359" actId="26606"/>
          <ac:spMkLst>
            <pc:docMk/>
            <pc:sldMk cId="1162686435" sldId="256"/>
            <ac:spMk id="41" creationId="{FFD48BC7-DC40-47DE-87EE-9F4B6ECB9ABB}"/>
          </ac:spMkLst>
        </pc:spChg>
        <pc:spChg chg="add">
          <ac:chgData name="Tycho van kersen" userId="d8fdfd689e8e7da9" providerId="LiveId" clId="{B7EFA5B2-A76D-40C4-AA95-4D98220EA56A}" dt="2025-09-30T11:53:41.887" v="4359" actId="26606"/>
          <ac:spMkLst>
            <pc:docMk/>
            <pc:sldMk cId="1162686435" sldId="256"/>
            <ac:spMk id="42" creationId="{E502BBC7-2C76-46F3-BC24-5985BC13DB88}"/>
          </ac:spMkLst>
        </pc:spChg>
        <pc:spChg chg="add">
          <ac:chgData name="Tycho van kersen" userId="d8fdfd689e8e7da9" providerId="LiveId" clId="{B7EFA5B2-A76D-40C4-AA95-4D98220EA56A}" dt="2025-09-30T11:53:41.887" v="4359" actId="26606"/>
          <ac:spMkLst>
            <pc:docMk/>
            <pc:sldMk cId="1162686435" sldId="256"/>
            <ac:spMk id="43" creationId="{C7F28D52-2A5F-4D23-81AE-7CB8B591C7AF}"/>
          </ac:spMkLst>
        </pc:spChg>
        <pc:spChg chg="add">
          <ac:chgData name="Tycho van kersen" userId="d8fdfd689e8e7da9" providerId="LiveId" clId="{B7EFA5B2-A76D-40C4-AA95-4D98220EA56A}" dt="2025-09-30T11:53:41.887" v="4359" actId="26606"/>
          <ac:spMkLst>
            <pc:docMk/>
            <pc:sldMk cId="1162686435" sldId="256"/>
            <ac:spMk id="44" creationId="{3629484E-3792-4B3D-89AD-7C8A1ED0E0D4}"/>
          </ac:spMkLst>
        </pc:spChg>
        <pc:grpChg chg="add del">
          <ac:chgData name="Tycho van kersen" userId="d8fdfd689e8e7da9" providerId="LiveId" clId="{B7EFA5B2-A76D-40C4-AA95-4D98220EA56A}" dt="2025-09-30T11:53:41.887" v="4359" actId="26606"/>
          <ac:grpSpMkLst>
            <pc:docMk/>
            <pc:sldMk cId="1162686435" sldId="256"/>
            <ac:grpSpMk id="9" creationId="{1FEC590B-3306-47E9-BD67-97F3F76169A4}"/>
          </ac:grpSpMkLst>
        </pc:grpChg>
        <pc:grpChg chg="add del">
          <ac:chgData name="Tycho van kersen" userId="d8fdfd689e8e7da9" providerId="LiveId" clId="{B7EFA5B2-A76D-40C4-AA95-4D98220EA56A}" dt="2025-09-30T11:53:41.887" v="4359" actId="26606"/>
          <ac:grpSpMkLst>
            <pc:docMk/>
            <pc:sldMk cId="1162686435" sldId="256"/>
            <ac:grpSpMk id="13" creationId="{A47AAF5E-1692-48C9-98FB-6432BF0BC4F7}"/>
          </ac:grpSpMkLst>
        </pc:grpChg>
        <pc:grpChg chg="add del">
          <ac:chgData name="Tycho van kersen" userId="d8fdfd689e8e7da9" providerId="LiveId" clId="{B7EFA5B2-A76D-40C4-AA95-4D98220EA56A}" dt="2025-09-30T11:53:41.882" v="4358" actId="26606"/>
          <ac:grpSpMkLst>
            <pc:docMk/>
            <pc:sldMk cId="1162686435" sldId="256"/>
            <ac:grpSpMk id="39" creationId="{721D730E-1F97-4071-B143-B05E6D2599BC}"/>
          </ac:grpSpMkLst>
        </pc:grpChg>
      </pc:sldChg>
      <pc:sldChg chg="addSp delSp modSp new mod setBg addAnim">
        <pc:chgData name="Tycho van kersen" userId="d8fdfd689e8e7da9" providerId="LiveId" clId="{B7EFA5B2-A76D-40C4-AA95-4D98220EA56A}" dt="2025-09-30T08:10:40.389" v="1477" actId="1076"/>
        <pc:sldMkLst>
          <pc:docMk/>
          <pc:sldMk cId="3428610910" sldId="257"/>
        </pc:sldMkLst>
        <pc:spChg chg="mod">
          <ac:chgData name="Tycho van kersen" userId="d8fdfd689e8e7da9" providerId="LiveId" clId="{B7EFA5B2-A76D-40C4-AA95-4D98220EA56A}" dt="2025-09-30T07:26:14.356" v="688" actId="1076"/>
          <ac:spMkLst>
            <pc:docMk/>
            <pc:sldMk cId="3428610910" sldId="257"/>
            <ac:spMk id="2" creationId="{A910EA62-A2E6-057A-ADD8-8D40AC05AF9F}"/>
          </ac:spMkLst>
        </pc:spChg>
        <pc:spChg chg="del">
          <ac:chgData name="Tycho van kersen" userId="d8fdfd689e8e7da9" providerId="LiveId" clId="{B7EFA5B2-A76D-40C4-AA95-4D98220EA56A}" dt="2025-09-29T10:50:12.436" v="89" actId="478"/>
          <ac:spMkLst>
            <pc:docMk/>
            <pc:sldMk cId="3428610910" sldId="257"/>
            <ac:spMk id="3" creationId="{790CC464-13CA-2C0D-DC6F-B2FBA51548EA}"/>
          </ac:spMkLst>
        </pc:spChg>
        <pc:spChg chg="add mod">
          <ac:chgData name="Tycho van kersen" userId="d8fdfd689e8e7da9" providerId="LiveId" clId="{B7EFA5B2-A76D-40C4-AA95-4D98220EA56A}" dt="2025-09-30T08:10:40.389" v="1477" actId="1076"/>
          <ac:spMkLst>
            <pc:docMk/>
            <pc:sldMk cId="3428610910" sldId="257"/>
            <ac:spMk id="3" creationId="{D6B51211-76C2-1907-73F9-71806614CE35}"/>
          </ac:spMkLst>
        </pc:spChg>
        <pc:spChg chg="add del mod">
          <ac:chgData name="Tycho van kersen" userId="d8fdfd689e8e7da9" providerId="LiveId" clId="{B7EFA5B2-A76D-40C4-AA95-4D98220EA56A}" dt="2025-09-30T08:10:37.021" v="1475" actId="207"/>
          <ac:spMkLst>
            <pc:docMk/>
            <pc:sldMk cId="3428610910" sldId="257"/>
            <ac:spMk id="4" creationId="{9EA94D57-6031-B797-7E14-D67869C558FA}"/>
          </ac:spMkLst>
        </pc:spChg>
        <pc:spChg chg="add">
          <ac:chgData name="Tycho van kersen" userId="d8fdfd689e8e7da9" providerId="LiveId" clId="{B7EFA5B2-A76D-40C4-AA95-4D98220EA56A}" dt="2025-09-30T07:26:05.905" v="686" actId="26606"/>
          <ac:spMkLst>
            <pc:docMk/>
            <pc:sldMk cId="3428610910" sldId="257"/>
            <ac:spMk id="7" creationId="{C7D023E4-8DE1-436E-9847-ED6A4B4B04FD}"/>
          </ac:spMkLst>
        </pc:spChg>
        <pc:grpChg chg="add">
          <ac:chgData name="Tycho van kersen" userId="d8fdfd689e8e7da9" providerId="LiveId" clId="{B7EFA5B2-A76D-40C4-AA95-4D98220EA56A}" dt="2025-09-30T07:26:05.905" v="686" actId="26606"/>
          <ac:grpSpMkLst>
            <pc:docMk/>
            <pc:sldMk cId="3428610910" sldId="257"/>
            <ac:grpSpMk id="9" creationId="{1FEC590B-3306-47E9-BD67-97F3F76169A4}"/>
          </ac:grpSpMkLst>
        </pc:grpChg>
        <pc:grpChg chg="add">
          <ac:chgData name="Tycho van kersen" userId="d8fdfd689e8e7da9" providerId="LiveId" clId="{B7EFA5B2-A76D-40C4-AA95-4D98220EA56A}" dt="2025-09-30T07:26:05.905" v="686" actId="26606"/>
          <ac:grpSpMkLst>
            <pc:docMk/>
            <pc:sldMk cId="3428610910" sldId="257"/>
            <ac:grpSpMk id="13" creationId="{A47AAF5E-1692-48C9-98FB-6432BF0BC4F7}"/>
          </ac:grpSpMkLst>
        </pc:grpChg>
      </pc:sldChg>
      <pc:sldChg chg="addSp delSp modSp new mod modMedia setBg addAnim delAnim">
        <pc:chgData name="Tycho van kersen" userId="d8fdfd689e8e7da9" providerId="LiveId" clId="{B7EFA5B2-A76D-40C4-AA95-4D98220EA56A}" dt="2025-09-30T09:59:38.975" v="3448" actId="1076"/>
        <pc:sldMkLst>
          <pc:docMk/>
          <pc:sldMk cId="1933110527" sldId="258"/>
        </pc:sldMkLst>
        <pc:spChg chg="mod">
          <ac:chgData name="Tycho van kersen" userId="d8fdfd689e8e7da9" providerId="LiveId" clId="{B7EFA5B2-A76D-40C4-AA95-4D98220EA56A}" dt="2025-09-30T09:59:34.922" v="3447" actId="1076"/>
          <ac:spMkLst>
            <pc:docMk/>
            <pc:sldMk cId="1933110527" sldId="258"/>
            <ac:spMk id="2" creationId="{559ECB7D-6F01-39E6-97A7-ACA493B87670}"/>
          </ac:spMkLst>
        </pc:spChg>
        <pc:spChg chg="mod">
          <ac:chgData name="Tycho van kersen" userId="d8fdfd689e8e7da9" providerId="LiveId" clId="{B7EFA5B2-A76D-40C4-AA95-4D98220EA56A}" dt="2025-09-30T09:59:38.975" v="3448" actId="1076"/>
          <ac:spMkLst>
            <pc:docMk/>
            <pc:sldMk cId="1933110527" sldId="258"/>
            <ac:spMk id="3" creationId="{64E9DD3E-D5EA-379E-5590-F8C48E9AD044}"/>
          </ac:spMkLst>
        </pc:spChg>
        <pc:spChg chg="add mod">
          <ac:chgData name="Tycho van kersen" userId="d8fdfd689e8e7da9" providerId="LiveId" clId="{B7EFA5B2-A76D-40C4-AA95-4D98220EA56A}" dt="2025-09-30T09:09:51.393" v="2153" actId="207"/>
          <ac:spMkLst>
            <pc:docMk/>
            <pc:sldMk cId="1933110527" sldId="258"/>
            <ac:spMk id="4" creationId="{435722F8-7DCC-D27E-CF34-8906E067CEF3}"/>
          </ac:spMkLst>
        </pc:spChg>
        <pc:spChg chg="add mod">
          <ac:chgData name="Tycho van kersen" userId="d8fdfd689e8e7da9" providerId="LiveId" clId="{B7EFA5B2-A76D-40C4-AA95-4D98220EA56A}" dt="2025-09-30T09:09:47.632" v="2151" actId="207"/>
          <ac:spMkLst>
            <pc:docMk/>
            <pc:sldMk cId="1933110527" sldId="258"/>
            <ac:spMk id="6" creationId="{1E607379-0FA9-5D25-D606-558837A603C3}"/>
          </ac:spMkLst>
        </pc:spChg>
        <pc:spChg chg="add">
          <ac:chgData name="Tycho van kersen" userId="d8fdfd689e8e7da9" providerId="LiveId" clId="{B7EFA5B2-A76D-40C4-AA95-4D98220EA56A}" dt="2025-09-30T08:11:40.381" v="1478" actId="26606"/>
          <ac:spMkLst>
            <pc:docMk/>
            <pc:sldMk cId="1933110527" sldId="258"/>
            <ac:spMk id="9" creationId="{C1DD1A8A-57D5-4A81-AD04-532B043C5611}"/>
          </ac:spMkLst>
        </pc:spChg>
        <pc:spChg chg="add">
          <ac:chgData name="Tycho van kersen" userId="d8fdfd689e8e7da9" providerId="LiveId" clId="{B7EFA5B2-A76D-40C4-AA95-4D98220EA56A}" dt="2025-09-30T08:11:40.381" v="1478" actId="26606"/>
          <ac:spMkLst>
            <pc:docMk/>
            <pc:sldMk cId="1933110527" sldId="258"/>
            <ac:spMk id="11" creationId="{007891EC-4501-44ED-A8C8-B11B6DB767AB}"/>
          </ac:spMkLst>
        </pc:spChg>
        <pc:picChg chg="add del mod">
          <ac:chgData name="Tycho van kersen" userId="d8fdfd689e8e7da9" providerId="LiveId" clId="{B7EFA5B2-A76D-40C4-AA95-4D98220EA56A}" dt="2025-09-30T09:09:42.183" v="2150" actId="478"/>
          <ac:picMkLst>
            <pc:docMk/>
            <pc:sldMk cId="1933110527" sldId="258"/>
            <ac:picMk id="5" creationId="{77DB68FD-FCE9-0895-BF60-0C48B5176E86}"/>
          </ac:picMkLst>
        </pc:picChg>
      </pc:sldChg>
      <pc:sldChg chg="addSp delSp modSp new mod ord setBg addAnim delAnim">
        <pc:chgData name="Tycho van kersen" userId="d8fdfd689e8e7da9" providerId="LiveId" clId="{B7EFA5B2-A76D-40C4-AA95-4D98220EA56A}" dt="2025-09-30T11:02:55.747" v="3464" actId="1076"/>
        <pc:sldMkLst>
          <pc:docMk/>
          <pc:sldMk cId="2281734086" sldId="259"/>
        </pc:sldMkLst>
        <pc:spChg chg="mod">
          <ac:chgData name="Tycho van kersen" userId="d8fdfd689e8e7da9" providerId="LiveId" clId="{B7EFA5B2-A76D-40C4-AA95-4D98220EA56A}" dt="2025-09-30T09:41:14.326" v="2807" actId="1076"/>
          <ac:spMkLst>
            <pc:docMk/>
            <pc:sldMk cId="2281734086" sldId="259"/>
            <ac:spMk id="2" creationId="{6CE69D23-DC80-1A01-3CDF-1A3CE8A941A2}"/>
          </ac:spMkLst>
        </pc:spChg>
        <pc:spChg chg="mod">
          <ac:chgData name="Tycho van kersen" userId="d8fdfd689e8e7da9" providerId="LiveId" clId="{B7EFA5B2-A76D-40C4-AA95-4D98220EA56A}" dt="2025-09-30T09:59:50.560" v="3450" actId="1076"/>
          <ac:spMkLst>
            <pc:docMk/>
            <pc:sldMk cId="2281734086" sldId="259"/>
            <ac:spMk id="3" creationId="{BC01EA7C-F03C-D7BB-A0E6-9247E236C5BA}"/>
          </ac:spMkLst>
        </pc:spChg>
        <pc:spChg chg="add mod">
          <ac:chgData name="Tycho van kersen" userId="d8fdfd689e8e7da9" providerId="LiveId" clId="{B7EFA5B2-A76D-40C4-AA95-4D98220EA56A}" dt="2025-09-30T09:41:45.861" v="2810" actId="1076"/>
          <ac:spMkLst>
            <pc:docMk/>
            <pc:sldMk cId="2281734086" sldId="259"/>
            <ac:spMk id="4" creationId="{2413C094-DDA8-E829-C773-934023C98D46}"/>
          </ac:spMkLst>
        </pc:spChg>
        <pc:spChg chg="add mod">
          <ac:chgData name="Tycho van kersen" userId="d8fdfd689e8e7da9" providerId="LiveId" clId="{B7EFA5B2-A76D-40C4-AA95-4D98220EA56A}" dt="2025-09-30T09:59:47.249" v="3449" actId="1076"/>
          <ac:spMkLst>
            <pc:docMk/>
            <pc:sldMk cId="2281734086" sldId="259"/>
            <ac:spMk id="5" creationId="{95DEF4F4-B52D-0DAE-2AEC-1303A0D45E1F}"/>
          </ac:spMkLst>
        </pc:spChg>
        <pc:spChg chg="add mod">
          <ac:chgData name="Tycho van kersen" userId="d8fdfd689e8e7da9" providerId="LiveId" clId="{B7EFA5B2-A76D-40C4-AA95-4D98220EA56A}" dt="2025-09-30T11:02:55.747" v="3464" actId="1076"/>
          <ac:spMkLst>
            <pc:docMk/>
            <pc:sldMk cId="2281734086" sldId="259"/>
            <ac:spMk id="6" creationId="{97308331-D5E0-0712-019B-80B1B69177BC}"/>
          </ac:spMkLst>
        </pc:spChg>
        <pc:spChg chg="add mod">
          <ac:chgData name="Tycho van kersen" userId="d8fdfd689e8e7da9" providerId="LiveId" clId="{B7EFA5B2-A76D-40C4-AA95-4D98220EA56A}" dt="2025-09-30T09:47:13.478" v="3432" actId="20577"/>
          <ac:spMkLst>
            <pc:docMk/>
            <pc:sldMk cId="2281734086" sldId="259"/>
            <ac:spMk id="7" creationId="{8EFE7820-4510-EA0C-EF56-54BD4AD1FE3E}"/>
          </ac:spMkLst>
        </pc:spChg>
        <pc:spChg chg="add del">
          <ac:chgData name="Tycho van kersen" userId="d8fdfd689e8e7da9" providerId="LiveId" clId="{B7EFA5B2-A76D-40C4-AA95-4D98220EA56A}" dt="2025-09-30T09:36:12.920" v="2795" actId="26606"/>
          <ac:spMkLst>
            <pc:docMk/>
            <pc:sldMk cId="2281734086" sldId="259"/>
            <ac:spMk id="8" creationId="{C7D023E4-8DE1-436E-9847-ED6A4B4B04FD}"/>
          </ac:spMkLst>
        </pc:spChg>
        <pc:spChg chg="add del">
          <ac:chgData name="Tycho van kersen" userId="d8fdfd689e8e7da9" providerId="LiveId" clId="{B7EFA5B2-A76D-40C4-AA95-4D98220EA56A}" dt="2025-09-30T09:36:12.920" v="2795" actId="26606"/>
          <ac:spMkLst>
            <pc:docMk/>
            <pc:sldMk cId="2281734086" sldId="259"/>
            <ac:spMk id="10" creationId="{63C1F321-BB96-4700-B3CE-1A6156067F44}"/>
          </ac:spMkLst>
        </pc:spChg>
        <pc:spChg chg="add del">
          <ac:chgData name="Tycho van kersen" userId="d8fdfd689e8e7da9" providerId="LiveId" clId="{B7EFA5B2-A76D-40C4-AA95-4D98220EA56A}" dt="2025-09-30T09:36:52.445" v="2802" actId="26606"/>
          <ac:spMkLst>
            <pc:docMk/>
            <pc:sldMk cId="2281734086" sldId="259"/>
            <ac:spMk id="25" creationId="{32D45EE4-C4F0-4F72-B1C6-39F596D138A9}"/>
          </ac:spMkLst>
        </pc:spChg>
        <pc:spChg chg="add del">
          <ac:chgData name="Tycho van kersen" userId="d8fdfd689e8e7da9" providerId="LiveId" clId="{B7EFA5B2-A76D-40C4-AA95-4D98220EA56A}" dt="2025-09-30T09:36:52.445" v="2802" actId="26606"/>
          <ac:spMkLst>
            <pc:docMk/>
            <pc:sldMk cId="2281734086" sldId="259"/>
            <ac:spMk id="26" creationId="{8C459BAD-4279-4A9D-B0C5-662C5F5ED21F}"/>
          </ac:spMkLst>
        </pc:spChg>
        <pc:spChg chg="add del">
          <ac:chgData name="Tycho van kersen" userId="d8fdfd689e8e7da9" providerId="LiveId" clId="{B7EFA5B2-A76D-40C4-AA95-4D98220EA56A}" dt="2025-09-30T09:36:52.445" v="2802" actId="26606"/>
          <ac:spMkLst>
            <pc:docMk/>
            <pc:sldMk cId="2281734086" sldId="259"/>
            <ac:spMk id="27" creationId="{0953BC39-9D68-40BE-BF3C-5C4EB782AF94}"/>
          </ac:spMkLst>
        </pc:spChg>
        <pc:spChg chg="add del">
          <ac:chgData name="Tycho van kersen" userId="d8fdfd689e8e7da9" providerId="LiveId" clId="{B7EFA5B2-A76D-40C4-AA95-4D98220EA56A}" dt="2025-09-30T09:36:52.437" v="2801" actId="26606"/>
          <ac:spMkLst>
            <pc:docMk/>
            <pc:sldMk cId="2281734086" sldId="259"/>
            <ac:spMk id="32" creationId="{F4155C20-3F0E-4576-8A0B-C345B62312DA}"/>
          </ac:spMkLst>
        </pc:spChg>
        <pc:spChg chg="add del">
          <ac:chgData name="Tycho van kersen" userId="d8fdfd689e8e7da9" providerId="LiveId" clId="{B7EFA5B2-A76D-40C4-AA95-4D98220EA56A}" dt="2025-09-30T09:36:52.437" v="2801" actId="26606"/>
          <ac:spMkLst>
            <pc:docMk/>
            <pc:sldMk cId="2281734086" sldId="259"/>
            <ac:spMk id="36" creationId="{0BAEB82B-9A6B-4982-B56B-7529C6EA9A95}"/>
          </ac:spMkLst>
        </pc:spChg>
        <pc:spChg chg="add del">
          <ac:chgData name="Tycho van kersen" userId="d8fdfd689e8e7da9" providerId="LiveId" clId="{B7EFA5B2-A76D-40C4-AA95-4D98220EA56A}" dt="2025-09-30T09:36:52.437" v="2801" actId="26606"/>
          <ac:spMkLst>
            <pc:docMk/>
            <pc:sldMk cId="2281734086" sldId="259"/>
            <ac:spMk id="38" creationId="{FC71CE45-EECF-4555-AD4B-1B3D0D5D1540}"/>
          </ac:spMkLst>
        </pc:spChg>
        <pc:spChg chg="add del">
          <ac:chgData name="Tycho van kersen" userId="d8fdfd689e8e7da9" providerId="LiveId" clId="{B7EFA5B2-A76D-40C4-AA95-4D98220EA56A}" dt="2025-09-30T09:36:52.437" v="2801" actId="26606"/>
          <ac:spMkLst>
            <pc:docMk/>
            <pc:sldMk cId="2281734086" sldId="259"/>
            <ac:spMk id="40" creationId="{53AA89D1-0C70-46BB-8E35-5722A4B18A78}"/>
          </ac:spMkLst>
        </pc:spChg>
        <pc:spChg chg="add del">
          <ac:chgData name="Tycho van kersen" userId="d8fdfd689e8e7da9" providerId="LiveId" clId="{B7EFA5B2-A76D-40C4-AA95-4D98220EA56A}" dt="2025-09-30T09:36:58.683" v="2805" actId="26606"/>
          <ac:spMkLst>
            <pc:docMk/>
            <pc:sldMk cId="2281734086" sldId="259"/>
            <ac:spMk id="42" creationId="{4D24BFD5-D814-402B-B6C4-EEF6AE14B0F2}"/>
          </ac:spMkLst>
        </pc:spChg>
        <pc:spChg chg="add del">
          <ac:chgData name="Tycho van kersen" userId="d8fdfd689e8e7da9" providerId="LiveId" clId="{B7EFA5B2-A76D-40C4-AA95-4D98220EA56A}" dt="2025-09-30T09:36:58.683" v="2805" actId="26606"/>
          <ac:spMkLst>
            <pc:docMk/>
            <pc:sldMk cId="2281734086" sldId="259"/>
            <ac:spMk id="43" creationId="{36FED7E8-9A97-475F-9FA4-113410D4433B}"/>
          </ac:spMkLst>
        </pc:spChg>
        <pc:spChg chg="add del">
          <ac:chgData name="Tycho van kersen" userId="d8fdfd689e8e7da9" providerId="LiveId" clId="{B7EFA5B2-A76D-40C4-AA95-4D98220EA56A}" dt="2025-09-30T09:36:58.683" v="2805" actId="26606"/>
          <ac:spMkLst>
            <pc:docMk/>
            <pc:sldMk cId="2281734086" sldId="259"/>
            <ac:spMk id="44" creationId="{2A39B854-4B6C-4F7F-A602-6F97770CED70}"/>
          </ac:spMkLst>
        </pc:spChg>
        <pc:spChg chg="add del">
          <ac:chgData name="Tycho van kersen" userId="d8fdfd689e8e7da9" providerId="LiveId" clId="{B7EFA5B2-A76D-40C4-AA95-4D98220EA56A}" dt="2025-09-30T09:37:08.256" v="2806" actId="26606"/>
          <ac:spMkLst>
            <pc:docMk/>
            <pc:sldMk cId="2281734086" sldId="259"/>
            <ac:spMk id="51" creationId="{755E9CD0-04B0-4A3C-B291-AD913379C713}"/>
          </ac:spMkLst>
        </pc:spChg>
        <pc:spChg chg="add del">
          <ac:chgData name="Tycho van kersen" userId="d8fdfd689e8e7da9" providerId="LiveId" clId="{B7EFA5B2-A76D-40C4-AA95-4D98220EA56A}" dt="2025-09-30T09:37:08.256" v="2806" actId="26606"/>
          <ac:spMkLst>
            <pc:docMk/>
            <pc:sldMk cId="2281734086" sldId="259"/>
            <ac:spMk id="53" creationId="{1DD8BF3B-6066-418C-8D1A-75C5E396FC04}"/>
          </ac:spMkLst>
        </pc:spChg>
        <pc:spChg chg="add del">
          <ac:chgData name="Tycho van kersen" userId="d8fdfd689e8e7da9" providerId="LiveId" clId="{B7EFA5B2-A76D-40C4-AA95-4D98220EA56A}" dt="2025-09-30T09:37:08.256" v="2806" actId="26606"/>
          <ac:spMkLst>
            <pc:docMk/>
            <pc:sldMk cId="2281734086" sldId="259"/>
            <ac:spMk id="55" creationId="{80BC66F9-7A74-4286-AD22-1174052CC22C}"/>
          </ac:spMkLst>
        </pc:spChg>
        <pc:spChg chg="add del">
          <ac:chgData name="Tycho van kersen" userId="d8fdfd689e8e7da9" providerId="LiveId" clId="{B7EFA5B2-A76D-40C4-AA95-4D98220EA56A}" dt="2025-09-30T09:37:08.256" v="2806" actId="26606"/>
          <ac:spMkLst>
            <pc:docMk/>
            <pc:sldMk cId="2281734086" sldId="259"/>
            <ac:spMk id="57" creationId="{D8142CC3-2B5C-48E6-9DF0-6C8ACBAF23EF}"/>
          </ac:spMkLst>
        </pc:spChg>
        <pc:spChg chg="add">
          <ac:chgData name="Tycho van kersen" userId="d8fdfd689e8e7da9" providerId="LiveId" clId="{B7EFA5B2-A76D-40C4-AA95-4D98220EA56A}" dt="2025-09-30T09:36:58.683" v="2805" actId="26606"/>
          <ac:spMkLst>
            <pc:docMk/>
            <pc:sldMk cId="2281734086" sldId="259"/>
            <ac:spMk id="61" creationId="{46A89C79-8EF3-4AF9-B3D9-59A883F41C83}"/>
          </ac:spMkLst>
        </pc:spChg>
        <pc:spChg chg="add">
          <ac:chgData name="Tycho van kersen" userId="d8fdfd689e8e7da9" providerId="LiveId" clId="{B7EFA5B2-A76D-40C4-AA95-4D98220EA56A}" dt="2025-09-30T09:36:58.683" v="2805" actId="26606"/>
          <ac:spMkLst>
            <pc:docMk/>
            <pc:sldMk cId="2281734086" sldId="259"/>
            <ac:spMk id="63" creationId="{EFE5CE34-4543-42E5-B82C-1F3D12422CDD}"/>
          </ac:spMkLst>
        </pc:spChg>
        <pc:spChg chg="add del">
          <ac:chgData name="Tycho van kersen" userId="d8fdfd689e8e7da9" providerId="LiveId" clId="{B7EFA5B2-A76D-40C4-AA95-4D98220EA56A}" dt="2025-09-30T09:37:08.256" v="2806" actId="26606"/>
          <ac:spMkLst>
            <pc:docMk/>
            <pc:sldMk cId="2281734086" sldId="259"/>
            <ac:spMk id="65" creationId="{72AF41FE-63D7-4695-81D2-66D2510E4486}"/>
          </ac:spMkLst>
        </pc:spChg>
        <pc:spChg chg="add">
          <ac:chgData name="Tycho van kersen" userId="d8fdfd689e8e7da9" providerId="LiveId" clId="{B7EFA5B2-A76D-40C4-AA95-4D98220EA56A}" dt="2025-09-30T09:37:08.256" v="2806" actId="26606"/>
          <ac:spMkLst>
            <pc:docMk/>
            <pc:sldMk cId="2281734086" sldId="259"/>
            <ac:spMk id="74" creationId="{C5CB530E-515E-412C-9DF1-5F8FFBD6F383}"/>
          </ac:spMkLst>
        </pc:spChg>
        <pc:spChg chg="add">
          <ac:chgData name="Tycho van kersen" userId="d8fdfd689e8e7da9" providerId="LiveId" clId="{B7EFA5B2-A76D-40C4-AA95-4D98220EA56A}" dt="2025-09-30T09:37:08.256" v="2806" actId="26606"/>
          <ac:spMkLst>
            <pc:docMk/>
            <pc:sldMk cId="2281734086" sldId="259"/>
            <ac:spMk id="76" creationId="{AEA7509D-F04F-40CB-A0B3-EEF16499CC9F}"/>
          </ac:spMkLst>
        </pc:spChg>
        <pc:spChg chg="add">
          <ac:chgData name="Tycho van kersen" userId="d8fdfd689e8e7da9" providerId="LiveId" clId="{B7EFA5B2-A76D-40C4-AA95-4D98220EA56A}" dt="2025-09-30T09:37:08.256" v="2806" actId="26606"/>
          <ac:spMkLst>
            <pc:docMk/>
            <pc:sldMk cId="2281734086" sldId="259"/>
            <ac:spMk id="78" creationId="{C39ADB8F-D187-49D7-BDCF-C1B6DC727068}"/>
          </ac:spMkLst>
        </pc:spChg>
        <pc:spChg chg="add">
          <ac:chgData name="Tycho van kersen" userId="d8fdfd689e8e7da9" providerId="LiveId" clId="{B7EFA5B2-A76D-40C4-AA95-4D98220EA56A}" dt="2025-09-30T09:37:08.256" v="2806" actId="26606"/>
          <ac:spMkLst>
            <pc:docMk/>
            <pc:sldMk cId="2281734086" sldId="259"/>
            <ac:spMk id="80" creationId="{712D4376-A578-4FF1-94FC-245E7A6A489F}"/>
          </ac:spMkLst>
        </pc:spChg>
        <pc:spChg chg="add">
          <ac:chgData name="Tycho van kersen" userId="d8fdfd689e8e7da9" providerId="LiveId" clId="{B7EFA5B2-A76D-40C4-AA95-4D98220EA56A}" dt="2025-09-30T09:37:08.256" v="2806" actId="26606"/>
          <ac:spMkLst>
            <pc:docMk/>
            <pc:sldMk cId="2281734086" sldId="259"/>
            <ac:spMk id="82" creationId="{3FBAD350-5664-4811-A208-657FB882D350}"/>
          </ac:spMkLst>
        </pc:spChg>
        <pc:grpChg chg="add del">
          <ac:chgData name="Tycho van kersen" userId="d8fdfd689e8e7da9" providerId="LiveId" clId="{B7EFA5B2-A76D-40C4-AA95-4D98220EA56A}" dt="2025-09-30T09:36:12.920" v="2795" actId="26606"/>
          <ac:grpSpMkLst>
            <pc:docMk/>
            <pc:sldMk cId="2281734086" sldId="259"/>
            <ac:grpSpMk id="12" creationId="{3FA1AD64-F15F-417D-956C-B2C211FC905E}"/>
          </ac:grpSpMkLst>
        </pc:grpChg>
        <pc:grpChg chg="add del">
          <ac:chgData name="Tycho van kersen" userId="d8fdfd689e8e7da9" providerId="LiveId" clId="{B7EFA5B2-A76D-40C4-AA95-4D98220EA56A}" dt="2025-09-30T09:36:12.920" v="2795" actId="26606"/>
          <ac:grpSpMkLst>
            <pc:docMk/>
            <pc:sldMk cId="2281734086" sldId="259"/>
            <ac:grpSpMk id="16" creationId="{43F5E015-E085-4624-B431-B42414448684}"/>
          </ac:grpSpMkLst>
        </pc:grpChg>
        <pc:cxnChg chg="add del">
          <ac:chgData name="Tycho van kersen" userId="d8fdfd689e8e7da9" providerId="LiveId" clId="{B7EFA5B2-A76D-40C4-AA95-4D98220EA56A}" dt="2025-09-30T09:36:52.437" v="2801" actId="26606"/>
          <ac:cxnSpMkLst>
            <pc:docMk/>
            <pc:sldMk cId="2281734086" sldId="259"/>
            <ac:cxnSpMk id="34" creationId="{56020367-4FD5-4596-8E10-C5F095CD8DBF}"/>
          </ac:cxnSpMkLst>
        </pc:cxnChg>
      </pc:sldChg>
      <pc:sldChg chg="addSp delSp modSp new mod ord setBg addAnim delAnim">
        <pc:chgData name="Tycho van kersen" userId="d8fdfd689e8e7da9" providerId="LiveId" clId="{B7EFA5B2-A76D-40C4-AA95-4D98220EA56A}" dt="2025-09-30T11:19:12.371" v="4058" actId="20577"/>
        <pc:sldMkLst>
          <pc:docMk/>
          <pc:sldMk cId="2512774299" sldId="260"/>
        </pc:sldMkLst>
        <pc:spChg chg="mod">
          <ac:chgData name="Tycho van kersen" userId="d8fdfd689e8e7da9" providerId="LiveId" clId="{B7EFA5B2-A76D-40C4-AA95-4D98220EA56A}" dt="2025-09-30T09:59:18.907" v="3445" actId="1076"/>
          <ac:spMkLst>
            <pc:docMk/>
            <pc:sldMk cId="2512774299" sldId="260"/>
            <ac:spMk id="2" creationId="{DBCE81F8-D859-3934-941B-1793B4D43235}"/>
          </ac:spMkLst>
        </pc:spChg>
        <pc:spChg chg="mod">
          <ac:chgData name="Tycho van kersen" userId="d8fdfd689e8e7da9" providerId="LiveId" clId="{B7EFA5B2-A76D-40C4-AA95-4D98220EA56A}" dt="2025-09-30T09:59:57.778" v="3451" actId="1076"/>
          <ac:spMkLst>
            <pc:docMk/>
            <pc:sldMk cId="2512774299" sldId="260"/>
            <ac:spMk id="3" creationId="{ABE90E6D-9771-B1C1-F42B-FE6EDA210487}"/>
          </ac:spMkLst>
        </pc:spChg>
        <pc:spChg chg="add mod">
          <ac:chgData name="Tycho van kersen" userId="d8fdfd689e8e7da9" providerId="LiveId" clId="{B7EFA5B2-A76D-40C4-AA95-4D98220EA56A}" dt="2025-09-30T11:17:37.647" v="3861" actId="207"/>
          <ac:spMkLst>
            <pc:docMk/>
            <pc:sldMk cId="2512774299" sldId="260"/>
            <ac:spMk id="4" creationId="{29A494B8-00CF-DBC6-0393-059D97983257}"/>
          </ac:spMkLst>
        </pc:spChg>
        <pc:spChg chg="add mod">
          <ac:chgData name="Tycho van kersen" userId="d8fdfd689e8e7da9" providerId="LiveId" clId="{B7EFA5B2-A76D-40C4-AA95-4D98220EA56A}" dt="2025-09-30T11:17:44.799" v="3865" actId="207"/>
          <ac:spMkLst>
            <pc:docMk/>
            <pc:sldMk cId="2512774299" sldId="260"/>
            <ac:spMk id="5" creationId="{6AF46BC3-C1DE-AE06-EFAA-0CFDB4B9AD25}"/>
          </ac:spMkLst>
        </pc:spChg>
        <pc:spChg chg="add mod">
          <ac:chgData name="Tycho van kersen" userId="d8fdfd689e8e7da9" providerId="LiveId" clId="{B7EFA5B2-A76D-40C4-AA95-4D98220EA56A}" dt="2025-09-30T11:17:40.148" v="3862" actId="1076"/>
          <ac:spMkLst>
            <pc:docMk/>
            <pc:sldMk cId="2512774299" sldId="260"/>
            <ac:spMk id="6" creationId="{D1BBBE75-ADE7-F976-E4AE-64C16D040F08}"/>
          </ac:spMkLst>
        </pc:spChg>
        <pc:spChg chg="add mod">
          <ac:chgData name="Tycho van kersen" userId="d8fdfd689e8e7da9" providerId="LiveId" clId="{B7EFA5B2-A76D-40C4-AA95-4D98220EA56A}" dt="2025-09-30T11:19:12.371" v="4058" actId="20577"/>
          <ac:spMkLst>
            <pc:docMk/>
            <pc:sldMk cId="2512774299" sldId="260"/>
            <ac:spMk id="7" creationId="{2DC9973D-841A-8982-3A16-BFF4CE7D598A}"/>
          </ac:spMkLst>
        </pc:spChg>
        <pc:spChg chg="add del">
          <ac:chgData name="Tycho van kersen" userId="d8fdfd689e8e7da9" providerId="LiveId" clId="{B7EFA5B2-A76D-40C4-AA95-4D98220EA56A}" dt="2025-09-30T09:59:07.232" v="3439" actId="26606"/>
          <ac:spMkLst>
            <pc:docMk/>
            <pc:sldMk cId="2512774299" sldId="260"/>
            <ac:spMk id="8" creationId="{C7D023E4-8DE1-436E-9847-ED6A4B4B04FD}"/>
          </ac:spMkLst>
        </pc:spChg>
        <pc:spChg chg="add">
          <ac:chgData name="Tycho van kersen" userId="d8fdfd689e8e7da9" providerId="LiveId" clId="{B7EFA5B2-A76D-40C4-AA95-4D98220EA56A}" dt="2025-09-30T09:59:09.513" v="3444" actId="26606"/>
          <ac:spMkLst>
            <pc:docMk/>
            <pc:sldMk cId="2512774299" sldId="260"/>
            <ac:spMk id="12" creationId="{FA33EEAE-15D5-4119-8C1E-89D943F911EF}"/>
          </ac:spMkLst>
        </pc:spChg>
        <pc:spChg chg="add">
          <ac:chgData name="Tycho van kersen" userId="d8fdfd689e8e7da9" providerId="LiveId" clId="{B7EFA5B2-A76D-40C4-AA95-4D98220EA56A}" dt="2025-09-30T09:59:09.513" v="3444" actId="26606"/>
          <ac:spMkLst>
            <pc:docMk/>
            <pc:sldMk cId="2512774299" sldId="260"/>
            <ac:spMk id="16" creationId="{B5A1B09C-1565-46F8-B70F-621C5EB48A09}"/>
          </ac:spMkLst>
        </pc:spChg>
        <pc:spChg chg="add">
          <ac:chgData name="Tycho van kersen" userId="d8fdfd689e8e7da9" providerId="LiveId" clId="{B7EFA5B2-A76D-40C4-AA95-4D98220EA56A}" dt="2025-09-30T09:59:09.513" v="3444" actId="26606"/>
          <ac:spMkLst>
            <pc:docMk/>
            <pc:sldMk cId="2512774299" sldId="260"/>
            <ac:spMk id="18" creationId="{8C516CC8-80AC-446C-A56E-9F54B7210402}"/>
          </ac:spMkLst>
        </pc:spChg>
        <pc:spChg chg="add">
          <ac:chgData name="Tycho van kersen" userId="d8fdfd689e8e7da9" providerId="LiveId" clId="{B7EFA5B2-A76D-40C4-AA95-4D98220EA56A}" dt="2025-09-30T09:59:09.513" v="3444" actId="26606"/>
          <ac:spMkLst>
            <pc:docMk/>
            <pc:sldMk cId="2512774299" sldId="260"/>
            <ac:spMk id="20" creationId="{53947E58-F088-49F1-A3D1-DEA690192E84}"/>
          </ac:spMkLst>
        </pc:spChg>
        <pc:spChg chg="add del">
          <ac:chgData name="Tycho van kersen" userId="d8fdfd689e8e7da9" providerId="LiveId" clId="{B7EFA5B2-A76D-40C4-AA95-4D98220EA56A}" dt="2025-09-30T09:59:09.504" v="3443" actId="26606"/>
          <ac:spMkLst>
            <pc:docMk/>
            <pc:sldMk cId="2512774299" sldId="260"/>
            <ac:spMk id="23" creationId="{8C790BE2-4E4F-4AAF-81A2-4A6F4885EBE6}"/>
          </ac:spMkLst>
        </pc:spChg>
        <pc:spChg chg="add del">
          <ac:chgData name="Tycho van kersen" userId="d8fdfd689e8e7da9" providerId="LiveId" clId="{B7EFA5B2-A76D-40C4-AA95-4D98220EA56A}" dt="2025-09-30T09:59:09.504" v="3443" actId="26606"/>
          <ac:spMkLst>
            <pc:docMk/>
            <pc:sldMk cId="2512774299" sldId="260"/>
            <ac:spMk id="24" creationId="{D28B54C3-B57B-472A-B96E-1FCB67093DC2}"/>
          </ac:spMkLst>
        </pc:spChg>
        <pc:spChg chg="add del">
          <ac:chgData name="Tycho van kersen" userId="d8fdfd689e8e7da9" providerId="LiveId" clId="{B7EFA5B2-A76D-40C4-AA95-4D98220EA56A}" dt="2025-09-30T09:59:09.504" v="3443" actId="26606"/>
          <ac:spMkLst>
            <pc:docMk/>
            <pc:sldMk cId="2512774299" sldId="260"/>
            <ac:spMk id="25" creationId="{7DB3C429-F8DA-49B9-AF84-21996FCF78B5}"/>
          </ac:spMkLst>
        </pc:spChg>
        <pc:spChg chg="add del">
          <ac:chgData name="Tycho van kersen" userId="d8fdfd689e8e7da9" providerId="LiveId" clId="{B7EFA5B2-A76D-40C4-AA95-4D98220EA56A}" dt="2025-09-30T09:59:09.504" v="3443" actId="26606"/>
          <ac:spMkLst>
            <pc:docMk/>
            <pc:sldMk cId="2512774299" sldId="260"/>
            <ac:spMk id="26" creationId="{E12088DD-B1AD-40E0-8B86-1D87A2CCD9BE}"/>
          </ac:spMkLst>
        </pc:spChg>
        <pc:spChg chg="add del">
          <ac:chgData name="Tycho van kersen" userId="d8fdfd689e8e7da9" providerId="LiveId" clId="{B7EFA5B2-A76D-40C4-AA95-4D98220EA56A}" dt="2025-09-30T09:59:09.504" v="3443" actId="26606"/>
          <ac:spMkLst>
            <pc:docMk/>
            <pc:sldMk cId="2512774299" sldId="260"/>
            <ac:spMk id="27" creationId="{C4C9F2B0-1044-46EB-8AEB-C3BFFDE6C2CC}"/>
          </ac:spMkLst>
        </pc:spChg>
        <pc:spChg chg="add del">
          <ac:chgData name="Tycho van kersen" userId="d8fdfd689e8e7da9" providerId="LiveId" clId="{B7EFA5B2-A76D-40C4-AA95-4D98220EA56A}" dt="2025-09-30T09:59:09.504" v="3443" actId="26606"/>
          <ac:spMkLst>
            <pc:docMk/>
            <pc:sldMk cId="2512774299" sldId="260"/>
            <ac:spMk id="28" creationId="{0C395952-4E26-45A2-8756-2ADFD6E53C6E}"/>
          </ac:spMkLst>
        </pc:spChg>
        <pc:spChg chg="add del">
          <ac:chgData name="Tycho van kersen" userId="d8fdfd689e8e7da9" providerId="LiveId" clId="{B7EFA5B2-A76D-40C4-AA95-4D98220EA56A}" dt="2025-09-30T09:59:09.504" v="3443" actId="26606"/>
          <ac:spMkLst>
            <pc:docMk/>
            <pc:sldMk cId="2512774299" sldId="260"/>
            <ac:spMk id="29" creationId="{4734BADF-9461-4621-B112-2D7BABEA7DD0}"/>
          </ac:spMkLst>
        </pc:spChg>
        <pc:spChg chg="add">
          <ac:chgData name="Tycho van kersen" userId="d8fdfd689e8e7da9" providerId="LiveId" clId="{B7EFA5B2-A76D-40C4-AA95-4D98220EA56A}" dt="2025-09-30T09:59:09.513" v="3444" actId="26606"/>
          <ac:spMkLst>
            <pc:docMk/>
            <pc:sldMk cId="2512774299" sldId="260"/>
            <ac:spMk id="31" creationId="{0E30439A-8A5B-46EC-8283-9B6B031D40D0}"/>
          </ac:spMkLst>
        </pc:spChg>
        <pc:spChg chg="add">
          <ac:chgData name="Tycho van kersen" userId="d8fdfd689e8e7da9" providerId="LiveId" clId="{B7EFA5B2-A76D-40C4-AA95-4D98220EA56A}" dt="2025-09-30T09:59:09.513" v="3444" actId="26606"/>
          <ac:spMkLst>
            <pc:docMk/>
            <pc:sldMk cId="2512774299" sldId="260"/>
            <ac:spMk id="32" creationId="{5CEAD642-85CF-4750-8432-7C80C901F001}"/>
          </ac:spMkLst>
        </pc:spChg>
        <pc:spChg chg="add">
          <ac:chgData name="Tycho van kersen" userId="d8fdfd689e8e7da9" providerId="LiveId" clId="{B7EFA5B2-A76D-40C4-AA95-4D98220EA56A}" dt="2025-09-30T09:59:09.513" v="3444" actId="26606"/>
          <ac:spMkLst>
            <pc:docMk/>
            <pc:sldMk cId="2512774299" sldId="260"/>
            <ac:spMk id="33" creationId="{730D8B3B-9B80-4025-B934-26DC7D7CD231}"/>
          </ac:spMkLst>
        </pc:spChg>
        <pc:grpChg chg="add del">
          <ac:chgData name="Tycho van kersen" userId="d8fdfd689e8e7da9" providerId="LiveId" clId="{B7EFA5B2-A76D-40C4-AA95-4D98220EA56A}" dt="2025-09-30T09:59:07.232" v="3439" actId="26606"/>
          <ac:grpSpMkLst>
            <pc:docMk/>
            <pc:sldMk cId="2512774299" sldId="260"/>
            <ac:grpSpMk id="10" creationId="{1FEC590B-3306-47E9-BD67-97F3F76169A4}"/>
          </ac:grpSpMkLst>
        </pc:grpChg>
        <pc:grpChg chg="add del">
          <ac:chgData name="Tycho van kersen" userId="d8fdfd689e8e7da9" providerId="LiveId" clId="{B7EFA5B2-A76D-40C4-AA95-4D98220EA56A}" dt="2025-09-30T09:59:07.232" v="3439" actId="26606"/>
          <ac:grpSpMkLst>
            <pc:docMk/>
            <pc:sldMk cId="2512774299" sldId="260"/>
            <ac:grpSpMk id="14" creationId="{A47AAF5E-1692-48C9-98FB-6432BF0BC4F7}"/>
          </ac:grpSpMkLst>
        </pc:grpChg>
      </pc:sldChg>
      <pc:sldChg chg="addSp delSp modSp new mod setBg">
        <pc:chgData name="Tycho van kersen" userId="d8fdfd689e8e7da9" providerId="LiveId" clId="{B7EFA5B2-A76D-40C4-AA95-4D98220EA56A}" dt="2025-09-30T11:50:52.236" v="4339" actId="20577"/>
        <pc:sldMkLst>
          <pc:docMk/>
          <pc:sldMk cId="287464596" sldId="261"/>
        </pc:sldMkLst>
        <pc:spChg chg="mod">
          <ac:chgData name="Tycho van kersen" userId="d8fdfd689e8e7da9" providerId="LiveId" clId="{B7EFA5B2-A76D-40C4-AA95-4D98220EA56A}" dt="2025-09-30T11:36:40.501" v="4060" actId="1076"/>
          <ac:spMkLst>
            <pc:docMk/>
            <pc:sldMk cId="287464596" sldId="261"/>
            <ac:spMk id="2" creationId="{0F06E262-CD06-BA1F-81E2-708CE1E143B2}"/>
          </ac:spMkLst>
        </pc:spChg>
        <pc:spChg chg="mod">
          <ac:chgData name="Tycho van kersen" userId="d8fdfd689e8e7da9" providerId="LiveId" clId="{B7EFA5B2-A76D-40C4-AA95-4D98220EA56A}" dt="2025-09-30T11:36:43.873" v="4061" actId="1076"/>
          <ac:spMkLst>
            <pc:docMk/>
            <pc:sldMk cId="287464596" sldId="261"/>
            <ac:spMk id="3" creationId="{F0F7B9DC-3CE7-765A-5E72-2976879092E4}"/>
          </ac:spMkLst>
        </pc:spChg>
        <pc:spChg chg="add del">
          <ac:chgData name="Tycho van kersen" userId="d8fdfd689e8e7da9" providerId="LiveId" clId="{B7EFA5B2-A76D-40C4-AA95-4D98220EA56A}" dt="2025-09-30T11:36:58.067" v="4063" actId="478"/>
          <ac:spMkLst>
            <pc:docMk/>
            <pc:sldMk cId="287464596" sldId="261"/>
            <ac:spMk id="4" creationId="{DA66D814-3A75-FE5D-AAE8-DD95C4EDF808}"/>
          </ac:spMkLst>
        </pc:spChg>
        <pc:spChg chg="add mod">
          <ac:chgData name="Tycho van kersen" userId="d8fdfd689e8e7da9" providerId="LiveId" clId="{B7EFA5B2-A76D-40C4-AA95-4D98220EA56A}" dt="2025-09-30T11:39:15.764" v="4075" actId="1076"/>
          <ac:spMkLst>
            <pc:docMk/>
            <pc:sldMk cId="287464596" sldId="261"/>
            <ac:spMk id="5" creationId="{2CA45D31-592F-7B52-D96E-180147DADE48}"/>
          </ac:spMkLst>
        </pc:spChg>
        <pc:spChg chg="add mod">
          <ac:chgData name="Tycho van kersen" userId="d8fdfd689e8e7da9" providerId="LiveId" clId="{B7EFA5B2-A76D-40C4-AA95-4D98220EA56A}" dt="2025-09-30T11:39:07.581" v="4074" actId="20577"/>
          <ac:spMkLst>
            <pc:docMk/>
            <pc:sldMk cId="287464596" sldId="261"/>
            <ac:spMk id="6" creationId="{CECAA09A-98F5-2E9C-6FB6-A303FBDD9B21}"/>
          </ac:spMkLst>
        </pc:spChg>
        <pc:spChg chg="add">
          <ac:chgData name="Tycho van kersen" userId="d8fdfd689e8e7da9" providerId="LiveId" clId="{B7EFA5B2-A76D-40C4-AA95-4D98220EA56A}" dt="2025-09-30T11:36:25.972" v="4059" actId="26606"/>
          <ac:spMkLst>
            <pc:docMk/>
            <pc:sldMk cId="287464596" sldId="261"/>
            <ac:spMk id="8" creationId="{EFA9B6C6-A247-48A8-9A1C-1E36FA9456B5}"/>
          </ac:spMkLst>
        </pc:spChg>
        <pc:spChg chg="add del mod">
          <ac:chgData name="Tycho van kersen" userId="d8fdfd689e8e7da9" providerId="LiveId" clId="{B7EFA5B2-A76D-40C4-AA95-4D98220EA56A}" dt="2025-09-30T11:40:04.500" v="4083" actId="478"/>
          <ac:spMkLst>
            <pc:docMk/>
            <pc:sldMk cId="287464596" sldId="261"/>
            <ac:spMk id="9" creationId="{439477FC-1410-CD59-928D-CCF77F7BCF56}"/>
          </ac:spMkLst>
        </pc:spChg>
        <pc:spChg chg="add">
          <ac:chgData name="Tycho van kersen" userId="d8fdfd689e8e7da9" providerId="LiveId" clId="{B7EFA5B2-A76D-40C4-AA95-4D98220EA56A}" dt="2025-09-30T11:36:25.972" v="4059" actId="26606"/>
          <ac:spMkLst>
            <pc:docMk/>
            <pc:sldMk cId="287464596" sldId="261"/>
            <ac:spMk id="10" creationId="{C5CB530E-515E-412C-9DF1-5F8FFBD6F383}"/>
          </ac:spMkLst>
        </pc:spChg>
        <pc:spChg chg="add">
          <ac:chgData name="Tycho van kersen" userId="d8fdfd689e8e7da9" providerId="LiveId" clId="{B7EFA5B2-A76D-40C4-AA95-4D98220EA56A}" dt="2025-09-30T11:36:25.972" v="4059" actId="26606"/>
          <ac:spMkLst>
            <pc:docMk/>
            <pc:sldMk cId="287464596" sldId="261"/>
            <ac:spMk id="12" creationId="{712D4376-A578-4FF1-94FC-245E7A6A489F}"/>
          </ac:spMkLst>
        </pc:spChg>
        <pc:spChg chg="add del mod">
          <ac:chgData name="Tycho van kersen" userId="d8fdfd689e8e7da9" providerId="LiveId" clId="{B7EFA5B2-A76D-40C4-AA95-4D98220EA56A}" dt="2025-09-30T11:39:59.872" v="4081" actId="478"/>
          <ac:spMkLst>
            <pc:docMk/>
            <pc:sldMk cId="287464596" sldId="261"/>
            <ac:spMk id="13" creationId="{FB1AFBEA-C9E8-2182-99D0-1ADF5D87EA23}"/>
          </ac:spMkLst>
        </pc:spChg>
        <pc:spChg chg="add">
          <ac:chgData name="Tycho van kersen" userId="d8fdfd689e8e7da9" providerId="LiveId" clId="{B7EFA5B2-A76D-40C4-AA95-4D98220EA56A}" dt="2025-09-30T11:36:25.972" v="4059" actId="26606"/>
          <ac:spMkLst>
            <pc:docMk/>
            <pc:sldMk cId="287464596" sldId="261"/>
            <ac:spMk id="14" creationId="{AEA7509D-F04F-40CB-A0B3-EEF16499CC9F}"/>
          </ac:spMkLst>
        </pc:spChg>
        <pc:spChg chg="add mod">
          <ac:chgData name="Tycho van kersen" userId="d8fdfd689e8e7da9" providerId="LiveId" clId="{B7EFA5B2-A76D-40C4-AA95-4D98220EA56A}" dt="2025-09-30T11:49:58.672" v="4234" actId="20577"/>
          <ac:spMkLst>
            <pc:docMk/>
            <pc:sldMk cId="287464596" sldId="261"/>
            <ac:spMk id="15" creationId="{451C4587-0C7C-350B-374F-7D7C3366CB4B}"/>
          </ac:spMkLst>
        </pc:spChg>
        <pc:spChg chg="add mod">
          <ac:chgData name="Tycho van kersen" userId="d8fdfd689e8e7da9" providerId="LiveId" clId="{B7EFA5B2-A76D-40C4-AA95-4D98220EA56A}" dt="2025-09-30T11:50:52.236" v="4339" actId="20577"/>
          <ac:spMkLst>
            <pc:docMk/>
            <pc:sldMk cId="287464596" sldId="261"/>
            <ac:spMk id="17" creationId="{18662BA8-5C81-AA63-A001-287E6E70332E}"/>
          </ac:spMkLst>
        </pc:spChg>
        <pc:cxnChg chg="add">
          <ac:chgData name="Tycho van kersen" userId="d8fdfd689e8e7da9" providerId="LiveId" clId="{B7EFA5B2-A76D-40C4-AA95-4D98220EA56A}" dt="2025-09-30T11:36:25.972" v="4059" actId="26606"/>
          <ac:cxnSpMkLst>
            <pc:docMk/>
            <pc:sldMk cId="287464596" sldId="261"/>
            <ac:cxnSpMk id="16" creationId="{56020367-4FD5-4596-8E10-C5F095CD8DBF}"/>
          </ac:cxnSpMkLst>
        </pc:cxnChg>
      </pc:sldChg>
      <pc:sldChg chg="addSp delSp modSp new mod ord setBg addAnim">
        <pc:chgData name="Tycho van kersen" userId="d8fdfd689e8e7da9" providerId="LiveId" clId="{B7EFA5B2-A76D-40C4-AA95-4D98220EA56A}" dt="2025-09-30T09:35:28.941" v="2791" actId="20577"/>
        <pc:sldMkLst>
          <pc:docMk/>
          <pc:sldMk cId="4074184447" sldId="262"/>
        </pc:sldMkLst>
        <pc:spChg chg="mod">
          <ac:chgData name="Tycho van kersen" userId="d8fdfd689e8e7da9" providerId="LiveId" clId="{B7EFA5B2-A76D-40C4-AA95-4D98220EA56A}" dt="2025-09-30T09:12:40.631" v="2162" actId="1076"/>
          <ac:spMkLst>
            <pc:docMk/>
            <pc:sldMk cId="4074184447" sldId="262"/>
            <ac:spMk id="2" creationId="{6FCCC528-CCEE-E06E-8516-A33312D5F866}"/>
          </ac:spMkLst>
        </pc:spChg>
        <pc:spChg chg="mod">
          <ac:chgData name="Tycho van kersen" userId="d8fdfd689e8e7da9" providerId="LiveId" clId="{B7EFA5B2-A76D-40C4-AA95-4D98220EA56A}" dt="2025-09-30T09:12:38.287" v="2161" actId="1076"/>
          <ac:spMkLst>
            <pc:docMk/>
            <pc:sldMk cId="4074184447" sldId="262"/>
            <ac:spMk id="3" creationId="{60DC54CB-B6F9-11E5-890C-B564CD890FF1}"/>
          </ac:spMkLst>
        </pc:spChg>
        <pc:spChg chg="add mod">
          <ac:chgData name="Tycho van kersen" userId="d8fdfd689e8e7da9" providerId="LiveId" clId="{B7EFA5B2-A76D-40C4-AA95-4D98220EA56A}" dt="2025-09-30T09:12:54.937" v="2179" actId="20577"/>
          <ac:spMkLst>
            <pc:docMk/>
            <pc:sldMk cId="4074184447" sldId="262"/>
            <ac:spMk id="4" creationId="{9BE80A17-2D80-BD81-EDF2-BBE755EF5D9B}"/>
          </ac:spMkLst>
        </pc:spChg>
        <pc:spChg chg="add mod">
          <ac:chgData name="Tycho van kersen" userId="d8fdfd689e8e7da9" providerId="LiveId" clId="{B7EFA5B2-A76D-40C4-AA95-4D98220EA56A}" dt="2025-09-30T09:19:36.477" v="2192" actId="1076"/>
          <ac:spMkLst>
            <pc:docMk/>
            <pc:sldMk cId="4074184447" sldId="262"/>
            <ac:spMk id="5" creationId="{FB68E273-B020-7844-6D68-04BC009A2186}"/>
          </ac:spMkLst>
        </pc:spChg>
        <pc:spChg chg="add del mod">
          <ac:chgData name="Tycho van kersen" userId="d8fdfd689e8e7da9" providerId="LiveId" clId="{B7EFA5B2-A76D-40C4-AA95-4D98220EA56A}" dt="2025-09-30T09:19:34.499" v="2191"/>
          <ac:spMkLst>
            <pc:docMk/>
            <pc:sldMk cId="4074184447" sldId="262"/>
            <ac:spMk id="6" creationId="{42351856-96CE-D038-FFAE-B42DDBD06E81}"/>
          </ac:spMkLst>
        </pc:spChg>
        <pc:spChg chg="add mod">
          <ac:chgData name="Tycho van kersen" userId="d8fdfd689e8e7da9" providerId="LiveId" clId="{B7EFA5B2-A76D-40C4-AA95-4D98220EA56A}" dt="2025-09-30T09:23:18.700" v="2546" actId="20577"/>
          <ac:spMkLst>
            <pc:docMk/>
            <pc:sldMk cId="4074184447" sldId="262"/>
            <ac:spMk id="8" creationId="{8FB91A18-352A-E0F2-49E4-B0351510A8FB}"/>
          </ac:spMkLst>
        </pc:spChg>
        <pc:spChg chg="add mod">
          <ac:chgData name="Tycho van kersen" userId="d8fdfd689e8e7da9" providerId="LiveId" clId="{B7EFA5B2-A76D-40C4-AA95-4D98220EA56A}" dt="2025-09-30T09:35:28.941" v="2791" actId="20577"/>
          <ac:spMkLst>
            <pc:docMk/>
            <pc:sldMk cId="4074184447" sldId="262"/>
            <ac:spMk id="9" creationId="{6BBB8092-06EF-5673-9A31-F86E24CA4B43}"/>
          </ac:spMkLst>
        </pc:spChg>
        <pc:spChg chg="add">
          <ac:chgData name="Tycho van kersen" userId="d8fdfd689e8e7da9" providerId="LiveId" clId="{B7EFA5B2-A76D-40C4-AA95-4D98220EA56A}" dt="2025-09-30T09:12:13.460" v="2156" actId="26606"/>
          <ac:spMkLst>
            <pc:docMk/>
            <pc:sldMk cId="4074184447" sldId="262"/>
            <ac:spMk id="10" creationId="{A3363022-C969-41E9-8EB2-E4C94908C1FA}"/>
          </ac:spMkLst>
        </pc:spChg>
        <pc:spChg chg="add">
          <ac:chgData name="Tycho van kersen" userId="d8fdfd689e8e7da9" providerId="LiveId" clId="{B7EFA5B2-A76D-40C4-AA95-4D98220EA56A}" dt="2025-09-30T09:12:13.460" v="2156" actId="26606"/>
          <ac:spMkLst>
            <pc:docMk/>
            <pc:sldMk cId="4074184447" sldId="262"/>
            <ac:spMk id="12" creationId="{8D1AD6B3-BE88-4CEB-BA17-790657CC4729}"/>
          </ac:spMkLst>
        </pc:spChg>
        <pc:grpChg chg="add">
          <ac:chgData name="Tycho van kersen" userId="d8fdfd689e8e7da9" providerId="LiveId" clId="{B7EFA5B2-A76D-40C4-AA95-4D98220EA56A}" dt="2025-09-30T09:12:13.460" v="2156" actId="26606"/>
          <ac:grpSpMkLst>
            <pc:docMk/>
            <pc:sldMk cId="4074184447" sldId="262"/>
            <ac:grpSpMk id="14" creationId="{89D1390B-7E13-4B4F-9CB2-391063412E54}"/>
          </ac:grpSpMkLst>
        </pc:grpChg>
        <pc:picChg chg="add mod">
          <ac:chgData name="Tycho van kersen" userId="d8fdfd689e8e7da9" providerId="LiveId" clId="{B7EFA5B2-A76D-40C4-AA95-4D98220EA56A}" dt="2025-09-30T09:12:34.210" v="2160" actId="1076"/>
          <ac:picMkLst>
            <pc:docMk/>
            <pc:sldMk cId="4074184447" sldId="262"/>
            <ac:picMk id="7" creationId="{29309362-774D-45F6-4B6B-3237CE974B37}"/>
          </ac:picMkLst>
        </pc:picChg>
      </pc:sldChg>
      <pc:sldChg chg="modSp new del mod">
        <pc:chgData name="Tycho van kersen" userId="d8fdfd689e8e7da9" providerId="LiveId" clId="{B7EFA5B2-A76D-40C4-AA95-4D98220EA56A}" dt="2025-09-30T09:47:21.092" v="3433" actId="2696"/>
        <pc:sldMkLst>
          <pc:docMk/>
          <pc:sldMk cId="2779766742" sldId="263"/>
        </pc:sldMkLst>
        <pc:spChg chg="mod">
          <ac:chgData name="Tycho van kersen" userId="d8fdfd689e8e7da9" providerId="LiveId" clId="{B7EFA5B2-A76D-40C4-AA95-4D98220EA56A}" dt="2025-09-29T13:37:15.550" v="255" actId="20577"/>
          <ac:spMkLst>
            <pc:docMk/>
            <pc:sldMk cId="2779766742" sldId="263"/>
            <ac:spMk id="2" creationId="{CFCFE73C-9618-9356-0F57-50016CA24885}"/>
          </ac:spMkLst>
        </pc:spChg>
        <pc:spChg chg="mod">
          <ac:chgData name="Tycho van kersen" userId="d8fdfd689e8e7da9" providerId="LiveId" clId="{B7EFA5B2-A76D-40C4-AA95-4D98220EA56A}" dt="2025-09-29T13:37:22.322" v="260" actId="20577"/>
          <ac:spMkLst>
            <pc:docMk/>
            <pc:sldMk cId="2779766742" sldId="263"/>
            <ac:spMk id="3" creationId="{E806AE1D-41A3-8804-78FC-AF85C575855A}"/>
          </ac:spMkLst>
        </pc:spChg>
      </pc:sldChg>
      <pc:sldChg chg="modSp new del mod ord">
        <pc:chgData name="Tycho van kersen" userId="d8fdfd689e8e7da9" providerId="LiveId" clId="{B7EFA5B2-A76D-40C4-AA95-4D98220EA56A}" dt="2025-09-30T11:51:06.309" v="4340" actId="2696"/>
        <pc:sldMkLst>
          <pc:docMk/>
          <pc:sldMk cId="4023156392" sldId="264"/>
        </pc:sldMkLst>
        <pc:spChg chg="mod">
          <ac:chgData name="Tycho van kersen" userId="d8fdfd689e8e7da9" providerId="LiveId" clId="{B7EFA5B2-A76D-40C4-AA95-4D98220EA56A}" dt="2025-09-29T13:43:03.488" v="267" actId="20577"/>
          <ac:spMkLst>
            <pc:docMk/>
            <pc:sldMk cId="4023156392" sldId="264"/>
            <ac:spMk id="2" creationId="{01CEC4DE-77C9-A2F2-7C19-A54F1D207320}"/>
          </ac:spMkLst>
        </pc:spChg>
        <pc:spChg chg="mod">
          <ac:chgData name="Tycho van kersen" userId="d8fdfd689e8e7da9" providerId="LiveId" clId="{B7EFA5B2-A76D-40C4-AA95-4D98220EA56A}" dt="2025-09-29T13:43:07.387" v="274" actId="20577"/>
          <ac:spMkLst>
            <pc:docMk/>
            <pc:sldMk cId="4023156392" sldId="264"/>
            <ac:spMk id="3" creationId="{752CC5AE-6B33-E30E-D922-505BE9F3BBD7}"/>
          </ac:spMkLst>
        </pc:spChg>
      </pc:sldChg>
      <pc:sldChg chg="addSp delSp modSp new mod setBg">
        <pc:chgData name="Tycho van kersen" userId="d8fdfd689e8e7da9" providerId="LiveId" clId="{B7EFA5B2-A76D-40C4-AA95-4D98220EA56A}" dt="2025-09-30T11:53:57.614" v="4360" actId="26606"/>
        <pc:sldMkLst>
          <pc:docMk/>
          <pc:sldMk cId="3359779945" sldId="265"/>
        </pc:sldMkLst>
        <pc:spChg chg="mod">
          <ac:chgData name="Tycho van kersen" userId="d8fdfd689e8e7da9" providerId="LiveId" clId="{B7EFA5B2-A76D-40C4-AA95-4D98220EA56A}" dt="2025-09-30T11:53:57.614" v="4360" actId="26606"/>
          <ac:spMkLst>
            <pc:docMk/>
            <pc:sldMk cId="3359779945" sldId="265"/>
            <ac:spMk id="2" creationId="{397C0F46-F363-CB9A-5F73-E191A8C07481}"/>
          </ac:spMkLst>
        </pc:spChg>
        <pc:spChg chg="mod">
          <ac:chgData name="Tycho van kersen" userId="d8fdfd689e8e7da9" providerId="LiveId" clId="{B7EFA5B2-A76D-40C4-AA95-4D98220EA56A}" dt="2025-09-30T11:53:57.614" v="4360" actId="26606"/>
          <ac:spMkLst>
            <pc:docMk/>
            <pc:sldMk cId="3359779945" sldId="265"/>
            <ac:spMk id="3" creationId="{A0DEC75F-D294-68EC-5D4C-D8352AD8D043}"/>
          </ac:spMkLst>
        </pc:spChg>
        <pc:spChg chg="add del">
          <ac:chgData name="Tycho van kersen" userId="d8fdfd689e8e7da9" providerId="LiveId" clId="{B7EFA5B2-A76D-40C4-AA95-4D98220EA56A}" dt="2025-09-30T07:22:12.319" v="284" actId="26606"/>
          <ac:spMkLst>
            <pc:docMk/>
            <pc:sldMk cId="3359779945" sldId="265"/>
            <ac:spMk id="8" creationId="{943CAA20-3569-4189-9E48-239A229A86CA}"/>
          </ac:spMkLst>
        </pc:spChg>
        <pc:spChg chg="add del">
          <ac:chgData name="Tycho van kersen" userId="d8fdfd689e8e7da9" providerId="LiveId" clId="{B7EFA5B2-A76D-40C4-AA95-4D98220EA56A}" dt="2025-09-30T07:22:12.319" v="284" actId="26606"/>
          <ac:spMkLst>
            <pc:docMk/>
            <pc:sldMk cId="3359779945" sldId="265"/>
            <ac:spMk id="10" creationId="{DA542B6D-E775-4832-91DC-2D20F857813A}"/>
          </ac:spMkLst>
        </pc:spChg>
        <pc:spChg chg="add del">
          <ac:chgData name="Tycho van kersen" userId="d8fdfd689e8e7da9" providerId="LiveId" clId="{B7EFA5B2-A76D-40C4-AA95-4D98220EA56A}" dt="2025-09-30T11:53:57.614" v="4360" actId="26606"/>
          <ac:spMkLst>
            <pc:docMk/>
            <pc:sldMk cId="3359779945" sldId="265"/>
            <ac:spMk id="13" creationId="{C7D023E4-8DE1-436E-9847-ED6A4B4B04FD}"/>
          </ac:spMkLst>
        </pc:spChg>
        <pc:spChg chg="add">
          <ac:chgData name="Tycho van kersen" userId="d8fdfd689e8e7da9" providerId="LiveId" clId="{B7EFA5B2-A76D-40C4-AA95-4D98220EA56A}" dt="2025-09-30T11:53:57.614" v="4360" actId="26606"/>
          <ac:spMkLst>
            <pc:docMk/>
            <pc:sldMk cId="3359779945" sldId="265"/>
            <ac:spMk id="27" creationId="{1EADCAF8-8823-4E89-8612-21029831A4B2}"/>
          </ac:spMkLst>
        </pc:spChg>
        <pc:spChg chg="add">
          <ac:chgData name="Tycho van kersen" userId="d8fdfd689e8e7da9" providerId="LiveId" clId="{B7EFA5B2-A76D-40C4-AA95-4D98220EA56A}" dt="2025-09-30T11:53:57.614" v="4360" actId="26606"/>
          <ac:spMkLst>
            <pc:docMk/>
            <pc:sldMk cId="3359779945" sldId="265"/>
            <ac:spMk id="29" creationId="{28CA07B2-0819-4B62-9425-7A52BBDD7070}"/>
          </ac:spMkLst>
        </pc:spChg>
        <pc:grpChg chg="add del">
          <ac:chgData name="Tycho van kersen" userId="d8fdfd689e8e7da9" providerId="LiveId" clId="{B7EFA5B2-A76D-40C4-AA95-4D98220EA56A}" dt="2025-09-30T11:53:57.614" v="4360" actId="26606"/>
          <ac:grpSpMkLst>
            <pc:docMk/>
            <pc:sldMk cId="3359779945" sldId="265"/>
            <ac:grpSpMk id="14" creationId="{A47AAF5E-1692-48C9-98FB-6432BF0BC4F7}"/>
          </ac:grpSpMkLst>
        </pc:grpChg>
        <pc:grpChg chg="add del">
          <ac:chgData name="Tycho van kersen" userId="d8fdfd689e8e7da9" providerId="LiveId" clId="{B7EFA5B2-A76D-40C4-AA95-4D98220EA56A}" dt="2025-09-30T11:53:57.614" v="4360" actId="26606"/>
          <ac:grpSpMkLst>
            <pc:docMk/>
            <pc:sldMk cId="3359779945" sldId="265"/>
            <ac:grpSpMk id="22" creationId="{1FEC590B-3306-47E9-BD67-97F3F76169A4}"/>
          </ac:grpSpMkLst>
        </pc:grpChg>
        <pc:grpChg chg="add">
          <ac:chgData name="Tycho van kersen" userId="d8fdfd689e8e7da9" providerId="LiveId" clId="{B7EFA5B2-A76D-40C4-AA95-4D98220EA56A}" dt="2025-09-30T11:53:57.614" v="4360" actId="26606"/>
          <ac:grpSpMkLst>
            <pc:docMk/>
            <pc:sldMk cId="3359779945" sldId="265"/>
            <ac:grpSpMk id="31" creationId="{DA02BEE4-A5D4-40AF-882D-49D34B086FFF}"/>
          </ac:grpSpMkLst>
        </pc:grpChg>
      </pc:sldChg>
      <pc:sldChg chg="addSp modSp new mod setBg">
        <pc:chgData name="Tycho van kersen" userId="d8fdfd689e8e7da9" providerId="LiveId" clId="{B7EFA5B2-A76D-40C4-AA95-4D98220EA56A}" dt="2025-09-30T12:02:50.212" v="4724" actId="20577"/>
        <pc:sldMkLst>
          <pc:docMk/>
          <pc:sldMk cId="1921276457" sldId="266"/>
        </pc:sldMkLst>
        <pc:spChg chg="mod">
          <ac:chgData name="Tycho van kersen" userId="d8fdfd689e8e7da9" providerId="LiveId" clId="{B7EFA5B2-A76D-40C4-AA95-4D98220EA56A}" dt="2025-09-30T11:55:46.718" v="4361" actId="1076"/>
          <ac:spMkLst>
            <pc:docMk/>
            <pc:sldMk cId="1921276457" sldId="266"/>
            <ac:spMk id="2" creationId="{8A76AB25-1487-F9CB-0DCF-16F655E07CF7}"/>
          </ac:spMkLst>
        </pc:spChg>
        <pc:spChg chg="mod">
          <ac:chgData name="Tycho van kersen" userId="d8fdfd689e8e7da9" providerId="LiveId" clId="{B7EFA5B2-A76D-40C4-AA95-4D98220EA56A}" dt="2025-09-30T12:02:50.212" v="4724" actId="20577"/>
          <ac:spMkLst>
            <pc:docMk/>
            <pc:sldMk cId="1921276457" sldId="266"/>
            <ac:spMk id="3" creationId="{ABACA7FC-D0F8-04E9-8D4F-66F37EE424C2}"/>
          </ac:spMkLst>
        </pc:spChg>
        <pc:spChg chg="add">
          <ac:chgData name="Tycho van kersen" userId="d8fdfd689e8e7da9" providerId="LiveId" clId="{B7EFA5B2-A76D-40C4-AA95-4D98220EA56A}" dt="2025-09-30T11:52:27.024" v="4351" actId="26606"/>
          <ac:spMkLst>
            <pc:docMk/>
            <pc:sldMk cId="1921276457" sldId="266"/>
            <ac:spMk id="8" creationId="{54A6836E-C603-43CB-9DA7-89D8E3FA3838}"/>
          </ac:spMkLst>
        </pc:spChg>
        <pc:spChg chg="add">
          <ac:chgData name="Tycho van kersen" userId="d8fdfd689e8e7da9" providerId="LiveId" clId="{B7EFA5B2-A76D-40C4-AA95-4D98220EA56A}" dt="2025-09-30T11:52:27.024" v="4351" actId="26606"/>
          <ac:spMkLst>
            <pc:docMk/>
            <pc:sldMk cId="1921276457" sldId="266"/>
            <ac:spMk id="10" creationId="{296007DD-F9BF-4F0F-B8C6-C514B2841971}"/>
          </ac:spMkLst>
        </pc:spChg>
        <pc:grpChg chg="add">
          <ac:chgData name="Tycho van kersen" userId="d8fdfd689e8e7da9" providerId="LiveId" clId="{B7EFA5B2-A76D-40C4-AA95-4D98220EA56A}" dt="2025-09-30T11:52:27.024" v="4351" actId="26606"/>
          <ac:grpSpMkLst>
            <pc:docMk/>
            <pc:sldMk cId="1921276457" sldId="266"/>
            <ac:grpSpMk id="12" creationId="{8A0FAFCA-5C96-453B-83B7-A9AEF7F18960}"/>
          </ac:grpSpMkLst>
        </pc:grpChg>
        <pc:grpChg chg="add">
          <ac:chgData name="Tycho van kersen" userId="d8fdfd689e8e7da9" providerId="LiveId" clId="{B7EFA5B2-A76D-40C4-AA95-4D98220EA56A}" dt="2025-09-30T11:52:27.024" v="4351" actId="26606"/>
          <ac:grpSpMkLst>
            <pc:docMk/>
            <pc:sldMk cId="1921276457" sldId="266"/>
            <ac:grpSpMk id="18" creationId="{CD0398DD-AD75-4E2B-A3C6-35073082A8B4}"/>
          </ac:grpSpMkLst>
        </pc:grpChg>
      </pc:sldChg>
      <pc:sldMasterChg chg="addSldLayout">
        <pc:chgData name="Tycho van kersen" userId="d8fdfd689e8e7da9" providerId="LiveId" clId="{B7EFA5B2-A76D-40C4-AA95-4D98220EA56A}" dt="2025-09-29T10:49:39.203" v="0" actId="680"/>
        <pc:sldMasterMkLst>
          <pc:docMk/>
          <pc:sldMasterMk cId="4142215025" sldId="2147483648"/>
        </pc:sldMasterMkLst>
        <pc:sldLayoutChg chg="add">
          <pc:chgData name="Tycho van kersen" userId="d8fdfd689e8e7da9" providerId="LiveId" clId="{B7EFA5B2-A76D-40C4-AA95-4D98220EA56A}" dt="2025-09-29T10:49:39.203" v="0" actId="680"/>
          <pc:sldLayoutMkLst>
            <pc:docMk/>
            <pc:sldMasterMk cId="4142215025" sldId="2147483648"/>
            <pc:sldLayoutMk cId="3691931615" sldId="2147483649"/>
          </pc:sldLayoutMkLst>
        </pc:sldLayoutChg>
      </pc:sldMasterChg>
    </pc:docChg>
  </pc:docChgLst>
  <pc:docChgLst>
    <pc:chgData name="Hugo (H.) Deserno" userId="S::518026@vistacollege.nl::50ee5e4a-3c80-4aaf-8cc6-9f8c11711a34" providerId="AD" clId="Web-{EDC84565-EF74-743E-9EC8-DE0697807CE1}"/>
    <pc:docChg chg="modSld">
      <pc:chgData name="Hugo (H.) Deserno" userId="S::518026@vistacollege.nl::50ee5e4a-3c80-4aaf-8cc6-9f8c11711a34" providerId="AD" clId="Web-{EDC84565-EF74-743E-9EC8-DE0697807CE1}" dt="2025-09-30T12:24:04.693" v="64" actId="20577"/>
      <pc:docMkLst>
        <pc:docMk/>
      </pc:docMkLst>
      <pc:sldChg chg="modSp">
        <pc:chgData name="Hugo (H.) Deserno" userId="S::518026@vistacollege.nl::50ee5e4a-3c80-4aaf-8cc6-9f8c11711a34" providerId="AD" clId="Web-{EDC84565-EF74-743E-9EC8-DE0697807CE1}" dt="2025-09-30T12:20:34.101" v="5" actId="20577"/>
        <pc:sldMkLst>
          <pc:docMk/>
          <pc:sldMk cId="3428610910" sldId="257"/>
        </pc:sldMkLst>
        <pc:spChg chg="mod">
          <ac:chgData name="Hugo (H.) Deserno" userId="S::518026@vistacollege.nl::50ee5e4a-3c80-4aaf-8cc6-9f8c11711a34" providerId="AD" clId="Web-{EDC84565-EF74-743E-9EC8-DE0697807CE1}" dt="2025-09-30T12:20:34.101" v="5" actId="20577"/>
          <ac:spMkLst>
            <pc:docMk/>
            <pc:sldMk cId="3428610910" sldId="257"/>
            <ac:spMk id="4" creationId="{9EA94D57-6031-B797-7E14-D67869C558FA}"/>
          </ac:spMkLst>
        </pc:spChg>
      </pc:sldChg>
      <pc:sldChg chg="modSp">
        <pc:chgData name="Hugo (H.) Deserno" userId="S::518026@vistacollege.nl::50ee5e4a-3c80-4aaf-8cc6-9f8c11711a34" providerId="AD" clId="Web-{EDC84565-EF74-743E-9EC8-DE0697807CE1}" dt="2025-09-30T12:22:13.984" v="60" actId="20577"/>
        <pc:sldMkLst>
          <pc:docMk/>
          <pc:sldMk cId="1933110527" sldId="258"/>
        </pc:sldMkLst>
        <pc:spChg chg="mod">
          <ac:chgData name="Hugo (H.) Deserno" userId="S::518026@vistacollege.nl::50ee5e4a-3c80-4aaf-8cc6-9f8c11711a34" providerId="AD" clId="Web-{EDC84565-EF74-743E-9EC8-DE0697807CE1}" dt="2025-09-30T12:22:13.984" v="60" actId="20577"/>
          <ac:spMkLst>
            <pc:docMk/>
            <pc:sldMk cId="1933110527" sldId="258"/>
            <ac:spMk id="6" creationId="{1E607379-0FA9-5D25-D606-558837A603C3}"/>
          </ac:spMkLst>
        </pc:spChg>
      </pc:sldChg>
      <pc:sldChg chg="modSp">
        <pc:chgData name="Hugo (H.) Deserno" userId="S::518026@vistacollege.nl::50ee5e4a-3c80-4aaf-8cc6-9f8c11711a34" providerId="AD" clId="Web-{EDC84565-EF74-743E-9EC8-DE0697807CE1}" dt="2025-09-30T12:23:29.926" v="62" actId="20577"/>
        <pc:sldMkLst>
          <pc:docMk/>
          <pc:sldMk cId="2512774299" sldId="260"/>
        </pc:sldMkLst>
        <pc:spChg chg="mod">
          <ac:chgData name="Hugo (H.) Deserno" userId="S::518026@vistacollege.nl::50ee5e4a-3c80-4aaf-8cc6-9f8c11711a34" providerId="AD" clId="Web-{EDC84565-EF74-743E-9EC8-DE0697807CE1}" dt="2025-09-30T12:23:29.926" v="62" actId="20577"/>
          <ac:spMkLst>
            <pc:docMk/>
            <pc:sldMk cId="2512774299" sldId="260"/>
            <ac:spMk id="6" creationId="{D1BBBE75-ADE7-F976-E4AE-64C16D040F08}"/>
          </ac:spMkLst>
        </pc:spChg>
      </pc:sldChg>
      <pc:sldChg chg="modSp">
        <pc:chgData name="Hugo (H.) Deserno" userId="S::518026@vistacollege.nl::50ee5e4a-3c80-4aaf-8cc6-9f8c11711a34" providerId="AD" clId="Web-{EDC84565-EF74-743E-9EC8-DE0697807CE1}" dt="2025-09-30T12:24:04.693" v="64" actId="20577"/>
        <pc:sldMkLst>
          <pc:docMk/>
          <pc:sldMk cId="1921276457" sldId="266"/>
        </pc:sldMkLst>
        <pc:spChg chg="mod">
          <ac:chgData name="Hugo (H.) Deserno" userId="S::518026@vistacollege.nl::50ee5e4a-3c80-4aaf-8cc6-9f8c11711a34" providerId="AD" clId="Web-{EDC84565-EF74-743E-9EC8-DE0697807CE1}" dt="2025-09-30T12:24:04.693" v="64" actId="20577"/>
          <ac:spMkLst>
            <pc:docMk/>
            <pc:sldMk cId="1921276457" sldId="266"/>
            <ac:spMk id="3" creationId="{ABACA7FC-D0F8-04E9-8D4F-66F37EE424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2F34-3C50-E59F-1F9C-EA760EACA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88C45-F34D-A89D-2C8E-87E67DE9F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21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2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2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A1C22-687A-D968-2AD8-B7B305256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Advies voor backend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6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7C0F46-F363-CB9A-5F73-E191A8C07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Waarom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EC75F-D294-68EC-5D4C-D8352AD8D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US" sz="1300">
                <a:solidFill>
                  <a:schemeClr val="tx2"/>
                </a:solidFill>
              </a:rPr>
              <a:t>Er zijn verschillende mogelijkheden voor de Backend. Zowel voor cloud als voor local storage, maar tussen al deze database opties zitten veel verschillen en sommige zijn makkelijker voor ons en voor u om te gebruiken. </a:t>
            </a:r>
          </a:p>
        </p:txBody>
      </p:sp>
    </p:spTree>
    <p:extLst>
      <p:ext uri="{BB962C8B-B14F-4D97-AF65-F5344CB8AC3E}">
        <p14:creationId xmlns:p14="http://schemas.microsoft.com/office/powerpoint/2010/main" val="335977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10EA62-A2E6-057A-ADD8-8D40AC05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418" y="-1522168"/>
            <a:ext cx="10558405" cy="3044335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Local   vs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51211-76C2-1907-73F9-71806614CE35}"/>
              </a:ext>
            </a:extLst>
          </p:cNvPr>
          <p:cNvSpPr txBox="1"/>
          <p:nvPr/>
        </p:nvSpPr>
        <p:spPr>
          <a:xfrm>
            <a:off x="1153600" y="2380844"/>
            <a:ext cx="52813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Om </a:t>
            </a:r>
            <a:r>
              <a:rPr lang="en-US" err="1">
                <a:solidFill>
                  <a:schemeClr val="bg1"/>
                </a:solidFill>
              </a:rPr>
              <a:t>te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beginnen</a:t>
            </a:r>
            <a:r>
              <a:rPr lang="en-US">
                <a:solidFill>
                  <a:schemeClr val="bg1"/>
                </a:solidFill>
              </a:rPr>
              <a:t> het </a:t>
            </a:r>
            <a:r>
              <a:rPr lang="en-US" err="1">
                <a:solidFill>
                  <a:schemeClr val="bg1"/>
                </a:solidFill>
              </a:rPr>
              <a:t>verschil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tussen</a:t>
            </a:r>
            <a:r>
              <a:rPr lang="en-US">
                <a:solidFill>
                  <a:schemeClr val="bg1"/>
                </a:solidFill>
              </a:rPr>
              <a:t> Local </a:t>
            </a:r>
            <a:r>
              <a:rPr lang="en-US" err="1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Cloud:</a:t>
            </a:r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Local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Je host de service op je eigen computer/server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Alleen </a:t>
            </a:r>
            <a:r>
              <a:rPr lang="en-US" err="1">
                <a:solidFill>
                  <a:schemeClr val="bg1"/>
                </a:solidFill>
              </a:rPr>
              <a:t>bereikbaar</a:t>
            </a:r>
            <a:r>
              <a:rPr lang="en-US">
                <a:solidFill>
                  <a:schemeClr val="bg1"/>
                </a:solidFill>
              </a:rPr>
              <a:t> op eigen </a:t>
            </a:r>
            <a:r>
              <a:rPr lang="en-US" err="1">
                <a:solidFill>
                  <a:schemeClr val="bg1"/>
                </a:solidFill>
              </a:rPr>
              <a:t>netwerk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Volledige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controle</a:t>
            </a:r>
            <a:r>
              <a:rPr lang="en-US">
                <a:solidFill>
                  <a:schemeClr val="bg1"/>
                </a:solidFill>
              </a:rPr>
              <a:t> over de data, </a:t>
            </a:r>
            <a:r>
              <a:rPr lang="en-US" err="1">
                <a:solidFill>
                  <a:schemeClr val="bg1"/>
                </a:solidFill>
              </a:rPr>
              <a:t>beveiliging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Meestal </a:t>
            </a:r>
            <a:r>
              <a:rPr lang="en-US" err="1">
                <a:solidFill>
                  <a:schemeClr val="bg1"/>
                </a:solidFill>
              </a:rPr>
              <a:t>eenmalige</a:t>
            </a:r>
            <a:r>
              <a:rPr lang="en-US">
                <a:solidFill>
                  <a:schemeClr val="bg1"/>
                </a:solidFill>
              </a:rPr>
              <a:t> Kosten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94D57-6031-B797-7E14-D67869C558FA}"/>
              </a:ext>
            </a:extLst>
          </p:cNvPr>
          <p:cNvSpPr txBox="1"/>
          <p:nvPr/>
        </p:nvSpPr>
        <p:spPr>
          <a:xfrm>
            <a:off x="7053393" y="2778098"/>
            <a:ext cx="414912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Gehost</a:t>
            </a:r>
            <a:r>
              <a:rPr lang="en-US">
                <a:solidFill>
                  <a:schemeClr val="bg1"/>
                </a:solidFill>
              </a:rPr>
              <a:t> door cloudprovider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Overal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berijkbaar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De provider </a:t>
            </a:r>
            <a:r>
              <a:rPr lang="en-US" err="1">
                <a:solidFill>
                  <a:schemeClr val="bg1"/>
                </a:solidFill>
              </a:rPr>
              <a:t>verzorgt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alles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omtrant</a:t>
            </a:r>
            <a:r>
              <a:rPr lang="en-US">
                <a:solidFill>
                  <a:schemeClr val="bg1"/>
                </a:solidFill>
              </a:rPr>
              <a:t> de </a:t>
            </a:r>
            <a:r>
              <a:rPr lang="en-US" err="1">
                <a:solidFill>
                  <a:schemeClr val="bg1"/>
                </a:solidFill>
              </a:rPr>
              <a:t>beveiliging</a:t>
            </a:r>
            <a:r>
              <a:rPr lang="en-US">
                <a:solidFill>
                  <a:schemeClr val="bg1"/>
                </a:solidFill>
              </a:rPr>
              <a:t>, updates </a:t>
            </a:r>
            <a:r>
              <a:rPr lang="en-US" err="1">
                <a:solidFill>
                  <a:schemeClr val="bg1"/>
                </a:solidFill>
              </a:rPr>
              <a:t>etc</a:t>
            </a:r>
            <a:r>
              <a:rPr lang="en-US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Pay-as-you-go </a:t>
            </a:r>
            <a:r>
              <a:rPr lang="en-US" err="1">
                <a:solidFill>
                  <a:schemeClr val="bg1"/>
                </a:solidFill>
              </a:rPr>
              <a:t>modellen</a:t>
            </a:r>
            <a:r>
              <a:rPr lang="en-US">
                <a:solidFill>
                  <a:schemeClr val="bg1"/>
                </a:solidFill>
              </a:rPr>
              <a:t> of </a:t>
            </a:r>
            <a:r>
              <a:rPr lang="en-US" err="1">
                <a:solidFill>
                  <a:schemeClr val="bg1"/>
                </a:solidFill>
              </a:rPr>
              <a:t>abonomenten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Veel </a:t>
            </a:r>
            <a:r>
              <a:rPr lang="en-US" err="1">
                <a:solidFill>
                  <a:schemeClr val="bg1"/>
                </a:solidFill>
              </a:rPr>
              <a:t>meer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schaalbaarheid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ECB7D-6F01-39E6-97A7-ACA493B87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865" y="-1887767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1">
                    <a:lumMod val="95000"/>
                    <a:lumOff val="5000"/>
                  </a:schemeClr>
                </a:solidFill>
              </a:rPr>
              <a:t>MS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9DD3E-D5EA-379E-5590-F8C48E9A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4119" y="76077"/>
            <a:ext cx="4191961" cy="7917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Local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722F8-7DCC-D27E-CF34-8906E067CEF3}"/>
              </a:ext>
            </a:extLst>
          </p:cNvPr>
          <p:cNvSpPr txBox="1"/>
          <p:nvPr/>
        </p:nvSpPr>
        <p:spPr>
          <a:xfrm>
            <a:off x="1063751" y="2234932"/>
            <a:ext cx="4835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Voordelen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Zit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</a:rPr>
              <a:t>inbegrepen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in het Microsoft packet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</a:rPr>
              <a:t>Gebruiksvriendelijk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</a:rPr>
              <a:t>Geschikt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</a:rPr>
              <a:t>voor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Kleine Databases</a:t>
            </a:r>
            <a:br>
              <a:rPr lang="en-US" b="1">
                <a:solidFill>
                  <a:schemeClr val="bg1"/>
                </a:solidFill>
              </a:rPr>
            </a:b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07379-0FA9-5D25-D606-558837A603C3}"/>
              </a:ext>
            </a:extLst>
          </p:cNvPr>
          <p:cNvSpPr txBox="1"/>
          <p:nvPr/>
        </p:nvSpPr>
        <p:spPr>
          <a:xfrm>
            <a:off x="7554466" y="1860541"/>
            <a:ext cx="3567685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b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Nadelen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Single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Door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</a:rPr>
              <a:t>gebrek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</a:rPr>
              <a:t>aan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cloud is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</a:rPr>
              <a:t>versiebeheer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</a:rPr>
              <a:t>en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back-ups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</a:rPr>
              <a:t>maken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lasting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</a:rPr>
              <a:t>Beperkte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</a:rPr>
              <a:t>schaalbaarheid</a:t>
            </a:r>
            <a:r>
              <a:rPr lang="en-US" b="1">
                <a:solidFill>
                  <a:schemeClr val="bg1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Niet</a:t>
            </a:r>
            <a:r>
              <a:rPr lang="en-US"/>
              <a:t> </a:t>
            </a:r>
            <a:r>
              <a:rPr lang="en-US" err="1"/>
              <a:t>beschikbaar</a:t>
            </a:r>
            <a:r>
              <a:rPr lang="en-US"/>
              <a:t> met websites / </a:t>
            </a:r>
            <a:r>
              <a:rPr lang="en-US" err="1"/>
              <a:t>afgeraden</a:t>
            </a:r>
          </a:p>
          <a:p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1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C528-CCEE-E06E-8516-A33312D5F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2854" y="48041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MySQL-DB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C54CB-B6F9-11E5-890C-B564CD890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5825" y="-248790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Cloud/Local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9309362-774D-45F6-4B6B-3237CE974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18309" y="-293346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BE80A17-2D80-BD81-EDF2-BBE755EF5D9B}"/>
              </a:ext>
            </a:extLst>
          </p:cNvPr>
          <p:cNvSpPr txBox="1"/>
          <p:nvPr/>
        </p:nvSpPr>
        <p:spPr>
          <a:xfrm>
            <a:off x="3724977" y="2310063"/>
            <a:ext cx="2040556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Voordeel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8E273-B020-7844-6D68-04BC009A2186}"/>
              </a:ext>
            </a:extLst>
          </p:cNvPr>
          <p:cNvSpPr txBox="1"/>
          <p:nvPr/>
        </p:nvSpPr>
        <p:spPr>
          <a:xfrm>
            <a:off x="8156001" y="2310063"/>
            <a:ext cx="2040556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Nadeel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91A18-352A-E0F2-49E4-B0351510A8FB}"/>
              </a:ext>
            </a:extLst>
          </p:cNvPr>
          <p:cNvSpPr txBox="1"/>
          <p:nvPr/>
        </p:nvSpPr>
        <p:spPr>
          <a:xfrm>
            <a:off x="2912882" y="2960016"/>
            <a:ext cx="3704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 van de </a:t>
            </a:r>
            <a:r>
              <a:rPr lang="en-US" err="1"/>
              <a:t>meest</a:t>
            </a:r>
            <a:r>
              <a:rPr lang="en-US"/>
              <a:t> </a:t>
            </a:r>
            <a:r>
              <a:rPr lang="en-US" err="1"/>
              <a:t>gebruikte</a:t>
            </a:r>
            <a:r>
              <a:rPr lang="en-US"/>
              <a:t> DBs in de </a:t>
            </a:r>
            <a:r>
              <a:rPr lang="en-US" err="1"/>
              <a:t>wereld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Goed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grote</a:t>
            </a:r>
            <a:r>
              <a:rPr lang="en-US"/>
              <a:t> DB’s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Gratis </a:t>
            </a:r>
            <a:r>
              <a:rPr lang="en-US" err="1"/>
              <a:t>licentie</a:t>
            </a:r>
            <a:r>
              <a:rPr lang="en-US"/>
              <a:t> Kosten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Kan </a:t>
            </a:r>
            <a:r>
              <a:rPr lang="en-US" err="1"/>
              <a:t>verschillende</a:t>
            </a:r>
            <a:r>
              <a:rPr lang="en-US"/>
              <a:t> </a:t>
            </a:r>
            <a:r>
              <a:rPr lang="en-US" err="1"/>
              <a:t>platformen</a:t>
            </a:r>
            <a:r>
              <a:rPr lang="en-US"/>
              <a:t> </a:t>
            </a:r>
            <a:r>
              <a:rPr lang="en-US" err="1"/>
              <a:t>aan</a:t>
            </a:r>
            <a:r>
              <a:rPr lang="en-US"/>
              <a:t> (Linux, Windows </a:t>
            </a:r>
            <a:r>
              <a:rPr lang="en-US" err="1"/>
              <a:t>etc</a:t>
            </a:r>
            <a:r>
              <a:rPr lang="en-US"/>
              <a:t>,)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Makkelijk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Verschillende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B8092-06EF-5673-9A31-F86E24CA4B43}"/>
              </a:ext>
            </a:extLst>
          </p:cNvPr>
          <p:cNvSpPr txBox="1"/>
          <p:nvPr/>
        </p:nvSpPr>
        <p:spPr>
          <a:xfrm>
            <a:off x="7084654" y="2960015"/>
            <a:ext cx="3704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Je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altijd</a:t>
            </a:r>
            <a:r>
              <a:rPr lang="en-US"/>
              <a:t> </a:t>
            </a:r>
            <a:r>
              <a:rPr lang="en-US" err="1"/>
              <a:t>zelf</a:t>
            </a:r>
            <a:r>
              <a:rPr lang="en-US"/>
              <a:t> de updates, backups </a:t>
            </a:r>
            <a:r>
              <a:rPr lang="en-US" err="1"/>
              <a:t>etc</a:t>
            </a:r>
            <a:r>
              <a:rPr lang="en-US"/>
              <a:t> </a:t>
            </a:r>
            <a:r>
              <a:rPr lang="en-US" err="1"/>
              <a:t>uitvoeren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Verbonden</a:t>
            </a:r>
            <a:r>
              <a:rPr lang="en-US"/>
              <a:t> </a:t>
            </a:r>
            <a:r>
              <a:rPr lang="en-US" err="1"/>
              <a:t>aan</a:t>
            </a:r>
            <a:r>
              <a:rPr lang="en-US"/>
              <a:t> 1 </a:t>
            </a:r>
            <a:r>
              <a:rPr lang="en-US" err="1"/>
              <a:t>dedvice</a:t>
            </a:r>
            <a:r>
              <a:rPr lang="en-US"/>
              <a:t> (Geen cloud backups)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Veel </a:t>
            </a:r>
            <a:r>
              <a:rPr lang="en-US" err="1"/>
              <a:t>meer</a:t>
            </a:r>
            <a:r>
              <a:rPr lang="en-US"/>
              <a:t> </a:t>
            </a:r>
            <a:r>
              <a:rPr lang="en-US" err="1"/>
              <a:t>beveiliging</a:t>
            </a:r>
            <a:r>
              <a:rPr lang="en-US"/>
              <a:t> </a:t>
            </a:r>
            <a:r>
              <a:rPr lang="en-US" err="1"/>
              <a:t>nodig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Export is </a:t>
            </a:r>
            <a:r>
              <a:rPr lang="en-US" err="1"/>
              <a:t>gecompliceerd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69D23-DC80-1A01-3CDF-1A3CE8A94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-678146"/>
            <a:ext cx="9147940" cy="2337238"/>
          </a:xfrm>
        </p:spPr>
        <p:txBody>
          <a:bodyPr anchor="b">
            <a:normAutofit/>
          </a:bodyPr>
          <a:lstStyle/>
          <a:p>
            <a:r>
              <a:rPr lang="en-US" sz="5600" err="1">
                <a:solidFill>
                  <a:srgbClr val="FFFFFF"/>
                </a:solidFill>
              </a:rPr>
              <a:t>FireBase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1EA7C-F03C-D7BB-A0E6-9247E236C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015" y="106361"/>
            <a:ext cx="9147940" cy="1324303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Cloud</a:t>
            </a:r>
          </a:p>
        </p:txBody>
      </p:sp>
      <p:sp>
        <p:nvSpPr>
          <p:cNvPr id="7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13C094-DDA8-E829-C773-934023C98D46}"/>
              </a:ext>
            </a:extLst>
          </p:cNvPr>
          <p:cNvSpPr txBox="1"/>
          <p:nvPr/>
        </p:nvSpPr>
        <p:spPr>
          <a:xfrm>
            <a:off x="2367815" y="2383077"/>
            <a:ext cx="2040556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Voordeel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EF4F4-B52D-0DAE-2AEC-1303A0D45E1F}"/>
              </a:ext>
            </a:extLst>
          </p:cNvPr>
          <p:cNvSpPr txBox="1"/>
          <p:nvPr/>
        </p:nvSpPr>
        <p:spPr>
          <a:xfrm>
            <a:off x="7279907" y="2195384"/>
            <a:ext cx="2040556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Nadeel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08331-D5E0-0712-019B-80B1B69177BC}"/>
              </a:ext>
            </a:extLst>
          </p:cNvPr>
          <p:cNvSpPr txBox="1"/>
          <p:nvPr/>
        </p:nvSpPr>
        <p:spPr>
          <a:xfrm>
            <a:off x="1807946" y="3140933"/>
            <a:ext cx="3773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Goedkoop</a:t>
            </a:r>
            <a:r>
              <a:rPr lang="en-US"/>
              <a:t> </a:t>
            </a:r>
            <a:r>
              <a:rPr lang="en-US" err="1"/>
              <a:t>omdat</a:t>
            </a:r>
            <a:r>
              <a:rPr lang="en-US"/>
              <a:t> je </a:t>
            </a:r>
            <a:r>
              <a:rPr lang="en-US" err="1"/>
              <a:t>alleen</a:t>
            </a:r>
            <a:r>
              <a:rPr lang="en-US"/>
              <a:t> </a:t>
            </a:r>
            <a:r>
              <a:rPr lang="en-US" err="1"/>
              <a:t>verbruik</a:t>
            </a:r>
            <a:r>
              <a:rPr lang="en-US"/>
              <a:t> </a:t>
            </a:r>
            <a:r>
              <a:rPr lang="en-US" err="1"/>
              <a:t>betaald</a:t>
            </a:r>
            <a:r>
              <a:rPr lang="en-US"/>
              <a:t> (5 euro om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nabij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Serverless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Realtime </a:t>
            </a:r>
            <a:r>
              <a:rPr lang="en-US" err="1"/>
              <a:t>synchronisatie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Schaalbaar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Handige</a:t>
            </a:r>
            <a:r>
              <a:rPr lang="en-US"/>
              <a:t> tooling </a:t>
            </a:r>
            <a:r>
              <a:rPr lang="en-US" err="1"/>
              <a:t>mocht</a:t>
            </a:r>
            <a:r>
              <a:rPr lang="en-US"/>
              <a:t> het </a:t>
            </a:r>
            <a:r>
              <a:rPr lang="en-US" err="1"/>
              <a:t>mobiel</a:t>
            </a:r>
            <a:r>
              <a:rPr lang="en-US"/>
              <a:t> </a:t>
            </a:r>
            <a:r>
              <a:rPr lang="en-US" err="1"/>
              <a:t>handelbaar</a:t>
            </a:r>
            <a:r>
              <a:rPr lang="en-US"/>
              <a:t> </a:t>
            </a:r>
            <a:r>
              <a:rPr lang="en-US" err="1"/>
              <a:t>worden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E7820-4510-EA0C-EF56-54BD4AD1FE3E}"/>
              </a:ext>
            </a:extLst>
          </p:cNvPr>
          <p:cNvSpPr txBox="1"/>
          <p:nvPr/>
        </p:nvSpPr>
        <p:spPr>
          <a:xfrm>
            <a:off x="6610952" y="3081437"/>
            <a:ext cx="3773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Omslachtig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exports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Moeilijke</a:t>
            </a:r>
            <a:r>
              <a:rPr lang="en-US"/>
              <a:t> </a:t>
            </a:r>
            <a:r>
              <a:rPr lang="en-US" err="1"/>
              <a:t>migratie</a:t>
            </a:r>
            <a:r>
              <a:rPr lang="en-US"/>
              <a:t> </a:t>
            </a:r>
            <a:r>
              <a:rPr lang="en-US" err="1"/>
              <a:t>naar</a:t>
            </a:r>
            <a:r>
              <a:rPr lang="en-US"/>
              <a:t> </a:t>
            </a:r>
            <a:r>
              <a:rPr lang="en-US" err="1"/>
              <a:t>ander</a:t>
            </a:r>
            <a:r>
              <a:rPr lang="en-US"/>
              <a:t> </a:t>
            </a:r>
            <a:r>
              <a:rPr lang="en-US" err="1"/>
              <a:t>systeem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Onvoorspelbare</a:t>
            </a:r>
            <a:r>
              <a:rPr lang="en-US"/>
              <a:t> Kosten </a:t>
            </a:r>
            <a:r>
              <a:rPr lang="en-US" err="1"/>
              <a:t>als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veel</a:t>
            </a:r>
            <a:r>
              <a:rPr lang="en-US"/>
              <a:t> queries </a:t>
            </a:r>
            <a:r>
              <a:rPr lang="en-US" err="1"/>
              <a:t>zijn</a:t>
            </a:r>
            <a:r>
              <a:rPr lang="en-US"/>
              <a:t> (Geen </a:t>
            </a:r>
            <a:r>
              <a:rPr lang="en-US" err="1"/>
              <a:t>echt</a:t>
            </a:r>
            <a:r>
              <a:rPr lang="en-US"/>
              <a:t> </a:t>
            </a:r>
            <a:r>
              <a:rPr lang="en-US" err="1"/>
              <a:t>probleem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deze</a:t>
            </a:r>
            <a:r>
              <a:rPr lang="en-US"/>
              <a:t> </a:t>
            </a:r>
            <a:r>
              <a:rPr lang="en-US" err="1"/>
              <a:t>userCase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Minder </a:t>
            </a:r>
            <a:r>
              <a:rPr lang="en-US" err="1"/>
              <a:t>geschikt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administratieve</a:t>
            </a:r>
            <a:r>
              <a:rPr lang="en-US"/>
              <a:t> </a:t>
            </a:r>
            <a:r>
              <a:rPr lang="en-US" err="1"/>
              <a:t>systemen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Afhankelijk</a:t>
            </a:r>
            <a:r>
              <a:rPr lang="en-US"/>
              <a:t> van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E81F8-D859-3934-941B-1793B4D4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12984" y="-2058970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err="1">
                <a:solidFill>
                  <a:srgbClr val="FFFFFF"/>
                </a:solidFill>
              </a:rPr>
              <a:t>Supabase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90E6D-9771-B1C1-F42B-FE6EDA210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1105" y="19034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Cloud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494B8-00CF-DBC6-0393-059D97983257}"/>
              </a:ext>
            </a:extLst>
          </p:cNvPr>
          <p:cNvSpPr txBox="1"/>
          <p:nvPr/>
        </p:nvSpPr>
        <p:spPr>
          <a:xfrm>
            <a:off x="2103545" y="2281716"/>
            <a:ext cx="2040556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Voordeel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46BC3-C1DE-AE06-EFAA-0CFDB4B9AD25}"/>
              </a:ext>
            </a:extLst>
          </p:cNvPr>
          <p:cNvSpPr txBox="1"/>
          <p:nvPr/>
        </p:nvSpPr>
        <p:spPr>
          <a:xfrm>
            <a:off x="7340304" y="2281715"/>
            <a:ext cx="2040556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Nadeel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BBE75-ADE7-F976-E4AE-64C16D040F08}"/>
              </a:ext>
            </a:extLst>
          </p:cNvPr>
          <p:cNvSpPr txBox="1"/>
          <p:nvPr/>
        </p:nvSpPr>
        <p:spPr>
          <a:xfrm>
            <a:off x="1477489" y="2771878"/>
            <a:ext cx="3773103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Ideaal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voor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gestructureerde</a:t>
            </a:r>
            <a:r>
              <a:rPr lang="en-US">
                <a:solidFill>
                  <a:schemeClr val="bg1"/>
                </a:solidFill>
              </a:rPr>
              <a:t> data </a:t>
            </a:r>
            <a:r>
              <a:rPr lang="en-US" err="1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Beheerd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zelf</a:t>
            </a:r>
            <a:r>
              <a:rPr lang="en-US">
                <a:solidFill>
                  <a:schemeClr val="bg1"/>
                </a:solidFill>
              </a:rPr>
              <a:t> de backups, </a:t>
            </a:r>
            <a:r>
              <a:rPr lang="en-US" err="1">
                <a:solidFill>
                  <a:schemeClr val="bg1"/>
                </a:solidFill>
              </a:rPr>
              <a:t>schaalbaarheid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Betaalbare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tarief</a:t>
            </a:r>
            <a:r>
              <a:rPr lang="en-US">
                <a:solidFill>
                  <a:schemeClr val="bg1"/>
                </a:solidFill>
              </a:rPr>
              <a:t> door gratis </a:t>
            </a:r>
            <a:r>
              <a:rPr lang="en-US" err="1">
                <a:solidFill>
                  <a:schemeClr val="bg1"/>
                </a:solidFill>
              </a:rPr>
              <a:t>instap</a:t>
            </a:r>
            <a:r>
              <a:rPr lang="en-US">
                <a:solidFill>
                  <a:schemeClr val="bg1"/>
                </a:solidFill>
              </a:rPr>
              <a:t>, met </a:t>
            </a:r>
            <a:r>
              <a:rPr lang="en-US" err="1">
                <a:solidFill>
                  <a:schemeClr val="bg1"/>
                </a:solidFill>
              </a:rPr>
              <a:t>altijd</a:t>
            </a:r>
            <a:r>
              <a:rPr lang="en-US">
                <a:solidFill>
                  <a:schemeClr val="bg1"/>
                </a:solidFill>
              </a:rPr>
              <a:t> 25 euro p/m </a:t>
            </a:r>
            <a:r>
              <a:rPr lang="en-US" err="1">
                <a:solidFill>
                  <a:schemeClr val="bg1"/>
                </a:solidFill>
              </a:rPr>
              <a:t>erna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Makkelijk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voor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ontwikkeling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Veel extra </a:t>
            </a:r>
            <a:r>
              <a:rPr lang="en-US" err="1">
                <a:solidFill>
                  <a:schemeClr val="bg1"/>
                </a:solidFill>
              </a:rPr>
              <a:t>functionaliteiten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Door Open-Source </a:t>
            </a:r>
            <a:r>
              <a:rPr lang="en-US" err="1">
                <a:solidFill>
                  <a:schemeClr val="bg1"/>
                </a:solidFill>
              </a:rPr>
              <a:t>makkelijk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migreren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973D-841A-8982-3A16-BFF4CE7D598A}"/>
              </a:ext>
            </a:extLst>
          </p:cNvPr>
          <p:cNvSpPr txBox="1"/>
          <p:nvPr/>
        </p:nvSpPr>
        <p:spPr>
          <a:xfrm>
            <a:off x="6622768" y="2721021"/>
            <a:ext cx="3773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Duur </a:t>
            </a:r>
            <a:r>
              <a:rPr lang="en-US" err="1">
                <a:solidFill>
                  <a:schemeClr val="bg1"/>
                </a:solidFill>
              </a:rPr>
              <a:t>omdat</a:t>
            </a:r>
            <a:r>
              <a:rPr lang="en-US">
                <a:solidFill>
                  <a:schemeClr val="bg1"/>
                </a:solidFill>
              </a:rPr>
              <a:t> je al </a:t>
            </a:r>
            <a:r>
              <a:rPr lang="en-US" err="1">
                <a:solidFill>
                  <a:schemeClr val="bg1"/>
                </a:solidFill>
              </a:rPr>
              <a:t>snel</a:t>
            </a:r>
            <a:r>
              <a:rPr lang="en-US">
                <a:solidFill>
                  <a:schemeClr val="bg1"/>
                </a:solidFill>
              </a:rPr>
              <a:t> die 25EUR </a:t>
            </a:r>
            <a:r>
              <a:rPr lang="en-US" err="1">
                <a:solidFill>
                  <a:schemeClr val="bg1"/>
                </a:solidFill>
              </a:rPr>
              <a:t>moet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betalen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gratis </a:t>
            </a:r>
            <a:r>
              <a:rPr lang="en-US" err="1">
                <a:solidFill>
                  <a:schemeClr val="bg1"/>
                </a:solidFill>
              </a:rPr>
              <a:t>gelimiteerd</a:t>
            </a:r>
            <a:r>
              <a:rPr lang="en-US">
                <a:solidFill>
                  <a:schemeClr val="bg1"/>
                </a:solidFill>
              </a:rPr>
              <a:t>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Nieuw, </a:t>
            </a:r>
            <a:r>
              <a:rPr lang="en-US" err="1">
                <a:solidFill>
                  <a:schemeClr val="bg1"/>
                </a:solidFill>
              </a:rPr>
              <a:t>nog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veel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ontwikkeling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gaande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Niet</a:t>
            </a:r>
            <a:r>
              <a:rPr lang="en-US">
                <a:solidFill>
                  <a:schemeClr val="bg1"/>
                </a:solidFill>
              </a:rPr>
              <a:t> alle </a:t>
            </a:r>
            <a:r>
              <a:rPr lang="en-US" err="1">
                <a:solidFill>
                  <a:schemeClr val="bg1"/>
                </a:solidFill>
              </a:rPr>
              <a:t>funcites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zijn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nodig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7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6E262-CD06-BA1F-81E2-708CE1E14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293" y="-458203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9DC-3CE7-765A-5E72-297687909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6640" y="155489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Cloud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A45D31-592F-7B52-D96E-180147DADE48}"/>
              </a:ext>
            </a:extLst>
          </p:cNvPr>
          <p:cNvSpPr txBox="1"/>
          <p:nvPr/>
        </p:nvSpPr>
        <p:spPr>
          <a:xfrm>
            <a:off x="3465067" y="2626372"/>
            <a:ext cx="2040556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Voordeel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AA09A-98F5-2E9C-6FB6-A303FBDD9B21}"/>
              </a:ext>
            </a:extLst>
          </p:cNvPr>
          <p:cNvSpPr txBox="1"/>
          <p:nvPr/>
        </p:nvSpPr>
        <p:spPr>
          <a:xfrm>
            <a:off x="7460409" y="2657101"/>
            <a:ext cx="204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Nadeel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C4587-0C7C-350B-374F-7D7C3366CB4B}"/>
              </a:ext>
            </a:extLst>
          </p:cNvPr>
          <p:cNvSpPr txBox="1"/>
          <p:nvPr/>
        </p:nvSpPr>
        <p:spPr>
          <a:xfrm>
            <a:off x="2224475" y="3064978"/>
            <a:ext cx="3773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Flexible </a:t>
            </a:r>
            <a:r>
              <a:rPr lang="en-US" err="1">
                <a:solidFill>
                  <a:schemeClr val="bg1"/>
                </a:solidFill>
              </a:rPr>
              <a:t>datastructuur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Goede </a:t>
            </a:r>
            <a:r>
              <a:rPr lang="en-US" err="1">
                <a:solidFill>
                  <a:schemeClr val="bg1"/>
                </a:solidFill>
              </a:rPr>
              <a:t>Schaalbaarheid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Een </a:t>
            </a:r>
            <a:r>
              <a:rPr lang="en-US" err="1">
                <a:solidFill>
                  <a:schemeClr val="bg1"/>
                </a:solidFill>
              </a:rPr>
              <a:t>goede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cloudhosting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Veel </a:t>
            </a:r>
            <a:r>
              <a:rPr lang="en-US" err="1">
                <a:solidFill>
                  <a:schemeClr val="bg1"/>
                </a:solidFill>
              </a:rPr>
              <a:t>inteeregratie</a:t>
            </a:r>
            <a:r>
              <a:rPr lang="en-US">
                <a:solidFill>
                  <a:schemeClr val="bg1"/>
                </a:solidFill>
              </a:rPr>
              <a:t> met </a:t>
            </a:r>
            <a:r>
              <a:rPr lang="en-US" err="1">
                <a:solidFill>
                  <a:schemeClr val="bg1"/>
                </a:solidFill>
              </a:rPr>
              <a:t>moderne</a:t>
            </a:r>
            <a:r>
              <a:rPr lang="en-US">
                <a:solidFill>
                  <a:schemeClr val="bg1"/>
                </a:solidFill>
              </a:rPr>
              <a:t>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662BA8-5C81-AA63-A001-287E6E70332E}"/>
              </a:ext>
            </a:extLst>
          </p:cNvPr>
          <p:cNvSpPr txBox="1"/>
          <p:nvPr/>
        </p:nvSpPr>
        <p:spPr>
          <a:xfrm>
            <a:off x="7460409" y="3198265"/>
            <a:ext cx="3773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Geen </a:t>
            </a:r>
            <a:r>
              <a:rPr lang="en-US" err="1">
                <a:solidFill>
                  <a:schemeClr val="bg1"/>
                </a:solidFill>
              </a:rPr>
              <a:t>Relationele</a:t>
            </a:r>
            <a:r>
              <a:rPr lang="en-US">
                <a:solidFill>
                  <a:schemeClr val="bg1"/>
                </a:solidFill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Kosten door Mongo Atlas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Snel </a:t>
            </a:r>
            <a:r>
              <a:rPr lang="en-US" err="1">
                <a:solidFill>
                  <a:schemeClr val="bg1"/>
                </a:solidFill>
              </a:rPr>
              <a:t>duurder</a:t>
            </a:r>
            <a:r>
              <a:rPr lang="en-US">
                <a:solidFill>
                  <a:schemeClr val="bg1"/>
                </a:solidFill>
              </a:rPr>
              <a:t> dan </a:t>
            </a:r>
            <a:r>
              <a:rPr lang="en-US" err="1">
                <a:solidFill>
                  <a:schemeClr val="bg1"/>
                </a:solidFill>
              </a:rPr>
              <a:t>verwacht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6AB25-1487-F9CB-0DCF-16F655E07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63" y="60753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err="1">
                <a:solidFill>
                  <a:schemeClr val="tx2"/>
                </a:solidFill>
              </a:rPr>
              <a:t>Conclusie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CA7FC-D0F8-04E9-8D4F-66F37EE42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467" y="2876531"/>
            <a:ext cx="9469211" cy="2378473"/>
          </a:xfrm>
        </p:spPr>
        <p:txBody>
          <a:bodyPr lIns="91440" tIns="45720" rIns="91440" bIns="45720" anchor="t">
            <a:normAutofit fontScale="70000" lnSpcReduction="20000"/>
          </a:bodyPr>
          <a:lstStyle/>
          <a:p>
            <a:pPr>
              <a:buNone/>
            </a:pPr>
            <a:r>
              <a:rPr lang="nl-NL" b="1"/>
              <a:t>Samenvatting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1"/>
              <a:t>Supabase is ideaal</a:t>
            </a:r>
            <a:r>
              <a:rPr lang="nl-NL"/>
              <a:t> voor:</a:t>
            </a:r>
            <a:br>
              <a:rPr lang="nl-NL"/>
            </a:br>
            <a:r>
              <a:rPr lang="nl-NL"/>
              <a:t>Gestructureerde datasets (zoals de 100k artifacts), situaties waarin exports en rapportages belangrijk zijn, en wanneer je betrouwbaarheid wilt zonder zelf servers te beheren.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nl-NL"/>
            </a:br>
            <a:r>
              <a:rPr lang="nl-NL"/>
              <a:t>Je echt de </a:t>
            </a:r>
            <a:r>
              <a:rPr lang="nl-NL" b="1"/>
              <a:t>goedkoopste oplossing</a:t>
            </a:r>
            <a:r>
              <a:rPr lang="nl-NL"/>
              <a:t> zoekt dan wint Firebase</a:t>
            </a:r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Als je ECHT  locaal wilt runnen dan zullen moeten kiezen voor MYSQL omdat MS access simpelweg gewoon niet werkt voor de grote en complexiteit van uw </a:t>
            </a:r>
            <a:r>
              <a:rPr lang="nl-NL" err="1"/>
              <a:t>UserCase</a:t>
            </a:r>
            <a:endParaRPr lang="nl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127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Advies voor backend</vt:lpstr>
      <vt:lpstr>Waarom</vt:lpstr>
      <vt:lpstr>Local   vs Cloud</vt:lpstr>
      <vt:lpstr>MS Access</vt:lpstr>
      <vt:lpstr>MySQL-DB</vt:lpstr>
      <vt:lpstr>FireBase</vt:lpstr>
      <vt:lpstr>Supabase</vt:lpstr>
      <vt:lpstr>MongoDB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Tycho van kersen</dc:creator>
  <cp:revision>1</cp:revision>
  <dcterms:created xsi:type="dcterms:W3CDTF">2025-09-29T10:49:37Z</dcterms:created>
  <dcterms:modified xsi:type="dcterms:W3CDTF">2025-09-30T12:24:07Z</dcterms:modified>
</cp:coreProperties>
</file>