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34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43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6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30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64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51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67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50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68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27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3F22-B9D4-4C42-9C3A-36A4B37C349D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5B4E-98C8-49CA-83B3-C2C2A88D62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57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085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5" t="8210" r="6847" b="8210"/>
          <a:stretch/>
        </p:blipFill>
        <p:spPr bwMode="auto">
          <a:xfrm>
            <a:off x="981108" y="269358"/>
            <a:ext cx="2419060" cy="226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islandsofavax.com/images/navies/shipdemo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68" y="299319"/>
            <a:ext cx="2252902" cy="22529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21678" r="45844" b="22804"/>
          <a:stretch/>
        </p:blipFill>
        <p:spPr bwMode="auto">
          <a:xfrm>
            <a:off x="981108" y="2729204"/>
            <a:ext cx="3004458" cy="198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3053">
            <a:off x="4117098" y="1873719"/>
            <a:ext cx="1182758" cy="1182758"/>
          </a:xfrm>
          <a:prstGeom prst="plus">
            <a:avLst>
              <a:gd name="adj" fmla="val 38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410222" y="2814973"/>
            <a:ext cx="2906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tencil" pitchFamily="82" charset="0"/>
              </a:rPr>
              <a:t>Islands </a:t>
            </a:r>
            <a:br>
              <a:rPr lang="en-US" sz="2800" b="1" dirty="0" smtClean="0">
                <a:solidFill>
                  <a:schemeClr val="bg1"/>
                </a:solidFill>
                <a:latin typeface="Stencil" pitchFamily="82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Stencil" pitchFamily="82" charset="0"/>
              </a:rPr>
              <a:t>of AVAX:</a:t>
            </a:r>
            <a:br>
              <a:rPr lang="en-US" sz="2800" b="1" dirty="0" smtClean="0">
                <a:solidFill>
                  <a:schemeClr val="bg1"/>
                </a:solidFill>
                <a:latin typeface="Stencil" pitchFamily="82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Stencil" pitchFamily="82" charset="0"/>
              </a:rPr>
              <a:t>Islands of Resistance</a:t>
            </a:r>
            <a:endParaRPr lang="en-CA" sz="2800" b="1" dirty="0">
              <a:solidFill>
                <a:schemeClr val="bg1"/>
              </a:solidFill>
              <a:latin typeface="Stencil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</dc:creator>
  <cp:lastModifiedBy>BP</cp:lastModifiedBy>
  <cp:revision>2</cp:revision>
  <dcterms:created xsi:type="dcterms:W3CDTF">2023-04-27T00:57:52Z</dcterms:created>
  <dcterms:modified xsi:type="dcterms:W3CDTF">2023-04-27T01:20:20Z</dcterms:modified>
</cp:coreProperties>
</file>