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3"/>
  </p:notesMasterIdLst>
  <p:handoutMasterIdLst>
    <p:handoutMasterId r:id="rId24"/>
  </p:handoutMasterIdLst>
  <p:sldIdLst>
    <p:sldId id="256" r:id="rId5"/>
    <p:sldId id="257" r:id="rId6"/>
    <p:sldId id="260" r:id="rId7"/>
    <p:sldId id="285" r:id="rId8"/>
    <p:sldId id="281" r:id="rId9"/>
    <p:sldId id="282" r:id="rId10"/>
    <p:sldId id="263" r:id="rId11"/>
    <p:sldId id="284" r:id="rId12"/>
    <p:sldId id="261" r:id="rId13"/>
    <p:sldId id="265" r:id="rId14"/>
    <p:sldId id="283" r:id="rId15"/>
    <p:sldId id="264" r:id="rId16"/>
    <p:sldId id="290" r:id="rId17"/>
    <p:sldId id="294" r:id="rId18"/>
    <p:sldId id="291" r:id="rId19"/>
    <p:sldId id="293" r:id="rId20"/>
    <p:sldId id="292"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28BD5B-BDAE-40CC-9116-1DD50FC6D04E}" v="15" dt="2023-11-18T12:48:43.447"/>
    <p1510:client id="{3D97196C-87DF-4E56-8193-AF6483DD424A}" v="9" dt="2023-11-18T09:49:19.209"/>
    <p1510:client id="{A5273484-6758-4641-9DBC-DBE4F1BE544B}" v="31" dt="2023-11-19T12:49:28.622"/>
    <p1510:client id="{F42D92E8-45BD-4B37-A8F3-FCAAFF4F56FF}" v="3" dt="2023-11-18T09:22:54.254"/>
  </p1510:revLst>
</p1510:revInfo>
</file>

<file path=ppt/tableStyles.xml><?xml version="1.0" encoding="utf-8"?>
<a:tblStyleLst xmlns:a="http://schemas.openxmlformats.org/drawingml/2006/main" def="{69012ECD-51FC-41F1-AA8D-1B2483CD663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2998" autoAdjust="0"/>
  </p:normalViewPr>
  <p:slideViewPr>
    <p:cSldViewPr snapToGrid="0">
      <p:cViewPr varScale="1">
        <p:scale>
          <a:sx n="86" d="100"/>
          <a:sy n="86" d="100"/>
        </p:scale>
        <p:origin x="470"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11/19/2023</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11/19/2023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116031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11</a:t>
            </a:fld>
            <a:endParaRPr lang="en-US" noProof="0" dirty="0"/>
          </a:p>
        </p:txBody>
      </p:sp>
    </p:spTree>
    <p:extLst>
      <p:ext uri="{BB962C8B-B14F-4D97-AF65-F5344CB8AC3E}">
        <p14:creationId xmlns:p14="http://schemas.microsoft.com/office/powerpoint/2010/main" val="2653091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12</a:t>
            </a:fld>
            <a:endParaRPr lang="en-US" noProof="0" dirty="0"/>
          </a:p>
        </p:txBody>
      </p:sp>
    </p:spTree>
    <p:extLst>
      <p:ext uri="{BB962C8B-B14F-4D97-AF65-F5344CB8AC3E}">
        <p14:creationId xmlns:p14="http://schemas.microsoft.com/office/powerpoint/2010/main" val="3596451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18</a:t>
            </a:fld>
            <a:endParaRPr lang="en-US"/>
          </a:p>
        </p:txBody>
      </p:sp>
    </p:spTree>
    <p:extLst>
      <p:ext uri="{BB962C8B-B14F-4D97-AF65-F5344CB8AC3E}">
        <p14:creationId xmlns:p14="http://schemas.microsoft.com/office/powerpoint/2010/main" val="206762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3856706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dirty="0"/>
          </a:p>
        </p:txBody>
      </p:sp>
    </p:spTree>
    <p:extLst>
      <p:ext uri="{BB962C8B-B14F-4D97-AF65-F5344CB8AC3E}">
        <p14:creationId xmlns:p14="http://schemas.microsoft.com/office/powerpoint/2010/main" val="1140647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dirty="0"/>
          </a:p>
        </p:txBody>
      </p:sp>
    </p:spTree>
    <p:extLst>
      <p:ext uri="{BB962C8B-B14F-4D97-AF65-F5344CB8AC3E}">
        <p14:creationId xmlns:p14="http://schemas.microsoft.com/office/powerpoint/2010/main" val="2687077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6</a:t>
            </a:fld>
            <a:endParaRPr lang="en-US" noProof="0" dirty="0"/>
          </a:p>
        </p:txBody>
      </p:sp>
    </p:spTree>
    <p:extLst>
      <p:ext uri="{BB962C8B-B14F-4D97-AF65-F5344CB8AC3E}">
        <p14:creationId xmlns:p14="http://schemas.microsoft.com/office/powerpoint/2010/main" val="850366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7</a:t>
            </a:fld>
            <a:endParaRPr lang="en-US" noProof="0" dirty="0"/>
          </a:p>
        </p:txBody>
      </p:sp>
    </p:spTree>
    <p:extLst>
      <p:ext uri="{BB962C8B-B14F-4D97-AF65-F5344CB8AC3E}">
        <p14:creationId xmlns:p14="http://schemas.microsoft.com/office/powerpoint/2010/main" val="241061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8</a:t>
            </a:fld>
            <a:endParaRPr lang="en-US" noProof="0" dirty="0"/>
          </a:p>
        </p:txBody>
      </p:sp>
    </p:spTree>
    <p:extLst>
      <p:ext uri="{BB962C8B-B14F-4D97-AF65-F5344CB8AC3E}">
        <p14:creationId xmlns:p14="http://schemas.microsoft.com/office/powerpoint/2010/main" val="1585600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9</a:t>
            </a:fld>
            <a:endParaRPr lang="en-US" noProof="0" dirty="0"/>
          </a:p>
        </p:txBody>
      </p:sp>
    </p:spTree>
    <p:extLst>
      <p:ext uri="{BB962C8B-B14F-4D97-AF65-F5344CB8AC3E}">
        <p14:creationId xmlns:p14="http://schemas.microsoft.com/office/powerpoint/2010/main" val="1172569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10</a:t>
            </a:fld>
            <a:endParaRPr lang="en-US" noProof="0" dirty="0"/>
          </a:p>
        </p:txBody>
      </p:sp>
    </p:spTree>
    <p:extLst>
      <p:ext uri="{BB962C8B-B14F-4D97-AF65-F5344CB8AC3E}">
        <p14:creationId xmlns:p14="http://schemas.microsoft.com/office/powerpoint/2010/main" val="3349418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1909425" cy="6584950"/>
          </a:xfrm>
          <a:solidFill>
            <a:schemeClr val="accent4">
              <a:lumMod val="50000"/>
            </a:schemeClr>
          </a:solidFill>
        </p:spPr>
        <p:txBody>
          <a:bodyPr lIns="1080000" t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24" name="Rectangle 23">
            <a:extLst>
              <a:ext uri="{FF2B5EF4-FFF2-40B4-BE49-F238E27FC236}">
                <a16:creationId xmlns:a16="http://schemas.microsoft.com/office/drawing/2014/main" id="{4EDCBE8D-BCDE-43F2-9C37-386C3705A5C2}"/>
              </a:ext>
            </a:extLst>
          </p:cNvPr>
          <p:cNvSpPr/>
          <p:nvPr userDrawn="1"/>
        </p:nvSpPr>
        <p:spPr>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4" name="Text Placeholder 4">
            <a:extLst>
              <a:ext uri="{FF2B5EF4-FFF2-40B4-BE49-F238E27FC236}">
                <a16:creationId xmlns:a16="http://schemas.microsoft.com/office/drawing/2014/main" id="{C0299E33-978D-4B8A-9AC7-FC3F151DAC3D}"/>
              </a:ext>
            </a:extLst>
          </p:cNvPr>
          <p:cNvSpPr>
            <a:spLocks noGrp="1"/>
          </p:cNvSpPr>
          <p:nvPr>
            <p:ph type="body" sz="quarter" idx="17"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15" name="Slide Number Placeholder 6">
            <a:extLst>
              <a:ext uri="{FF2B5EF4-FFF2-40B4-BE49-F238E27FC236}">
                <a16:creationId xmlns:a16="http://schemas.microsoft.com/office/drawing/2014/main" id="{03A8A6E9-DFE7-C84C-8C6D-E32D8A663AA6}"/>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7237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solidFill>
            <a:schemeClr val="accent1">
              <a:alpha val="10000"/>
            </a:schemeClr>
          </a:solidFill>
          <a:ln>
            <a:solidFill>
              <a:schemeClr val="accent1"/>
            </a:solidFill>
          </a:ln>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205688"/>
            <a:ext cx="2811618" cy="1440000"/>
          </a:xfrm>
          <a:prstGeom prst="rect">
            <a:avLst/>
          </a:prstGeom>
          <a:noFill/>
        </p:spPr>
        <p:txBody>
          <a:bodyPr anchor="b"/>
          <a:lstStyle>
            <a:lvl1pPr marL="0" indent="0" algn="ctr">
              <a:spcBef>
                <a:spcPts val="0"/>
              </a:spcBef>
              <a:spcAft>
                <a:spcPts val="0"/>
              </a:spcAft>
              <a:buNone/>
              <a:defRPr sz="6600" b="1">
                <a:solidFill>
                  <a:schemeClr val="tx1">
                    <a:lumMod val="75000"/>
                    <a:lumOff val="25000"/>
                  </a:schemeClr>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solidFill>
            <a:schemeClr val="accent3">
              <a:alpha val="10000"/>
            </a:schemeClr>
          </a:solidFill>
          <a:ln>
            <a:solidFill>
              <a:schemeClr val="accent3"/>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id="{40258D63-D809-EE49-BCDD-8D6306004AEE}"/>
              </a:ext>
            </a:extLst>
          </p:cNvPr>
          <p:cNvSpPr>
            <a:spLocks noGrp="1"/>
          </p:cNvSpPr>
          <p:nvPr>
            <p:ph type="sldNum" sz="quarter" idx="3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877649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5503617"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0" y="3652910"/>
            <a:ext cx="10143235"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4513617"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4513617"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8595235"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id="{AA059022-81BB-3141-9DC1-6E855A13A2D0}"/>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430366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2000" y="1728000"/>
            <a:ext cx="2919633"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432000"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3570526"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043801" y="1728000"/>
            <a:ext cx="2919633"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043801"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182327"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7655602" y="1728000"/>
            <a:ext cx="2919633"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7655602"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id="{B1CB22CF-1587-E74F-B211-A50F83802581}"/>
              </a:ext>
            </a:extLst>
          </p:cNvPr>
          <p:cNvSpPr>
            <a:spLocks noGrp="1"/>
          </p:cNvSpPr>
          <p:nvPr>
            <p:ph type="sldNum" sz="quarter" idx="19"/>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70484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029017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27918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4560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4606680"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4658409"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38" name="Slide Number Placeholder 6">
            <a:extLst>
              <a:ext uri="{FF2B5EF4-FFF2-40B4-BE49-F238E27FC236}">
                <a16:creationId xmlns:a16="http://schemas.microsoft.com/office/drawing/2014/main" id="{C4B93A79-C848-FB4C-BF10-00BE7B66F061}"/>
              </a:ext>
            </a:extLst>
          </p:cNvPr>
          <p:cNvSpPr>
            <a:spLocks noGrp="1"/>
          </p:cNvSpPr>
          <p:nvPr>
            <p:ph type="sldNum" sz="quarter" idx="61"/>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09005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431800" y="1952049"/>
            <a:ext cx="1476951" cy="1476951"/>
          </a:xfrm>
          <a:solidFill>
            <a:schemeClr val="bg1">
              <a:lumMod val="95000"/>
              <a:alpha val="70000"/>
            </a:schemeClr>
          </a:solidFill>
          <a:ln w="12700" cap="flat">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088297" y="1952049"/>
            <a:ext cx="1476951" cy="1476951"/>
          </a:xfrm>
          <a:solidFill>
            <a:schemeClr val="bg1">
              <a:lumMod val="95000"/>
              <a:alpha val="70000"/>
            </a:schemeClr>
          </a:solidFill>
          <a:ln w="12700" cap="flat">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solidFill>
            <a:schemeClr val="bg1">
              <a:lumMod val="95000"/>
              <a:alpha val="70000"/>
            </a:schemeClr>
          </a:solidFill>
          <a:ln w="12700" cap="flat">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8" name="Slide Number Placeholder 6">
            <a:extLst>
              <a:ext uri="{FF2B5EF4-FFF2-40B4-BE49-F238E27FC236}">
                <a16:creationId xmlns:a16="http://schemas.microsoft.com/office/drawing/2014/main" id="{AE8F62FC-AFDE-3E45-856E-4C504FC42FEC}"/>
              </a:ext>
            </a:extLst>
          </p:cNvPr>
          <p:cNvSpPr>
            <a:spLocks noGrp="1"/>
          </p:cNvSpPr>
          <p:nvPr>
            <p:ph type="sldNum" sz="quarter" idx="4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643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p:nvPr>
        </p:nvSpPr>
        <p:spPr>
          <a:xfrm>
            <a:off x="492656" y="2256300"/>
            <a:ext cx="1217130" cy="1217130"/>
          </a:xfrm>
          <a:noFill/>
          <a:ln w="12700"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p:nvPr>
        </p:nvSpPr>
        <p:spPr>
          <a:xfrm>
            <a:off x="4060200" y="2256300"/>
            <a:ext cx="1217130" cy="1217130"/>
          </a:xfrm>
          <a:noFill/>
          <a:ln w="12700" cap="sq">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5434954"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5442861"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p:nvPr>
        </p:nvSpPr>
        <p:spPr>
          <a:xfrm>
            <a:off x="7627744" y="2256300"/>
            <a:ext cx="1217130" cy="1217130"/>
          </a:xfrm>
          <a:noFill/>
          <a:ln w="12700" cap="sq">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900249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900249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p:nvPr>
        </p:nvSpPr>
        <p:spPr>
          <a:xfrm>
            <a:off x="492656" y="4023015"/>
            <a:ext cx="1217130" cy="1217130"/>
          </a:xfrm>
          <a:noFill/>
          <a:ln w="12700" cap="sq">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p:nvPr>
        </p:nvSpPr>
        <p:spPr>
          <a:xfrm>
            <a:off x="4060200" y="4023015"/>
            <a:ext cx="1217130" cy="1217130"/>
          </a:xfrm>
          <a:noFill/>
          <a:ln w="12700" cap="sq">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5434954"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5442861"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p:nvPr>
        </p:nvSpPr>
        <p:spPr>
          <a:xfrm>
            <a:off x="7627744" y="4023015"/>
            <a:ext cx="1217130" cy="1217130"/>
          </a:xfrm>
          <a:noFill/>
          <a:ln w="12700" cap="sq">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900249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900249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4" name="Slide Number Placeholder 6">
            <a:extLst>
              <a:ext uri="{FF2B5EF4-FFF2-40B4-BE49-F238E27FC236}">
                <a16:creationId xmlns:a16="http://schemas.microsoft.com/office/drawing/2014/main" id="{694CD2E2-CA8B-354D-8563-5AC361B78B27}"/>
              </a:ext>
            </a:extLst>
          </p:cNvPr>
          <p:cNvSpPr>
            <a:spLocks noGrp="1"/>
          </p:cNvSpPr>
          <p:nvPr>
            <p:ph type="sldNum" sz="quarter" idx="6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893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Title 4">
            <a:extLst>
              <a:ext uri="{FF2B5EF4-FFF2-40B4-BE49-F238E27FC236}">
                <a16:creationId xmlns:a16="http://schemas.microsoft.com/office/drawing/2014/main" id="{05CD2AAA-246C-4A45-BE24-C1A9DB1D3C6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7" name="Slide Number Placeholder 6">
            <a:extLst>
              <a:ext uri="{FF2B5EF4-FFF2-40B4-BE49-F238E27FC236}">
                <a16:creationId xmlns:a16="http://schemas.microsoft.com/office/drawing/2014/main" id="{005A0092-7256-3C4E-857B-D93B1A8D2CC7}"/>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8" name="Content Placeholder 2">
            <a:extLst>
              <a:ext uri="{FF2B5EF4-FFF2-40B4-BE49-F238E27FC236}">
                <a16:creationId xmlns:a16="http://schemas.microsoft.com/office/drawing/2014/main" id="{109829B2-67B8-42AF-A8F6-0483C504E33A}"/>
              </a:ext>
            </a:extLst>
          </p:cNvPr>
          <p:cNvSpPr>
            <a:spLocks noGrp="1"/>
          </p:cNvSpPr>
          <p:nvPr>
            <p:ph sz="half" idx="1" hasCustomPrompt="1"/>
          </p:nvPr>
        </p:nvSpPr>
        <p:spPr>
          <a:xfrm>
            <a:off x="432000"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Placeholder 3">
            <a:extLst>
              <a:ext uri="{FF2B5EF4-FFF2-40B4-BE49-F238E27FC236}">
                <a16:creationId xmlns:a16="http://schemas.microsoft.com/office/drawing/2014/main" id="{D0953015-A379-403E-8191-D885E217C757}"/>
              </a:ext>
            </a:extLst>
          </p:cNvPr>
          <p:cNvSpPr>
            <a:spLocks noGrp="1"/>
          </p:cNvSpPr>
          <p:nvPr>
            <p:ph sz="half" idx="2" hasCustomPrompt="1"/>
          </p:nvPr>
        </p:nvSpPr>
        <p:spPr>
          <a:xfrm>
            <a:off x="5709372"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324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883617"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7335235"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id="{BC3A1E70-888C-457D-AFFC-B6844C5A7A9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a16="http://schemas.microsoft.com/office/drawing/2014/main" id="{DB8ADDC7-03DF-504A-BCB2-CD59459CCF54}"/>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2">
    <p:bg>
      <p:bgPr>
        <a:solidFill>
          <a:schemeClr val="accent4"/>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8183FF27-EC9A-4B3B-8FC8-8C0B22BAF41E}"/>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6BEA673-E77B-454E-A2E7-937820AAEFF4}"/>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451970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1908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490809"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549618"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608427" y="1148060"/>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667235"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Title 5">
            <a:extLst>
              <a:ext uri="{FF2B5EF4-FFF2-40B4-BE49-F238E27FC236}">
                <a16:creationId xmlns:a16="http://schemas.microsoft.com/office/drawing/2014/main" id="{0219BBF2-DEB7-4E8E-8C83-D3D10FA6E37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0" name="Slide Number Placeholder 6">
            <a:extLst>
              <a:ext uri="{FF2B5EF4-FFF2-40B4-BE49-F238E27FC236}">
                <a16:creationId xmlns:a16="http://schemas.microsoft.com/office/drawing/2014/main" id="{08BEF633-490C-6441-95CA-B2301D2D96DC}"/>
              </a:ext>
            </a:extLst>
          </p:cNvPr>
          <p:cNvSpPr>
            <a:spLocks noGrp="1"/>
          </p:cNvSpPr>
          <p:nvPr>
            <p:ph type="sldNum" sz="quarter" idx="17"/>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4860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4860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a16="http://schemas.microsoft.com/office/drawing/2014/main" id="{EFE5FCFC-5862-8346-B282-9ACAE5AA2B95}"/>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10" name="Content Placeholder 5">
            <a:extLst>
              <a:ext uri="{FF2B5EF4-FFF2-40B4-BE49-F238E27FC236}">
                <a16:creationId xmlns:a16="http://schemas.microsoft.com/office/drawing/2014/main" id="{484CD98A-64EE-42B1-9A8B-F495FEF2E9FE}"/>
              </a:ext>
            </a:extLst>
          </p:cNvPr>
          <p:cNvSpPr>
            <a:spLocks noGrp="1"/>
          </p:cNvSpPr>
          <p:nvPr>
            <p:ph sz="quarter" idx="4" hasCustomPrompt="1"/>
          </p:nvPr>
        </p:nvSpPr>
        <p:spPr>
          <a:xfrm>
            <a:off x="5715235" y="1581663"/>
            <a:ext cx="4786225" cy="460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99F7B39C-4DE9-4650-869E-0410A8E29AAA}"/>
              </a:ext>
            </a:extLst>
          </p:cNvPr>
          <p:cNvSpPr>
            <a:spLocks noGrp="1"/>
          </p:cNvSpPr>
          <p:nvPr>
            <p:ph type="body" sz="quarter" idx="3" hasCustomPrompt="1"/>
          </p:nvPr>
        </p:nvSpPr>
        <p:spPr>
          <a:xfrm>
            <a:off x="5715235" y="1151999"/>
            <a:ext cx="4860000" cy="359999"/>
          </a:xfrm>
        </p:spPr>
        <p:txBody>
          <a:bodyPr vert="horz" lIns="0" tIns="0" rIns="0" bIns="0" rtlCol="0" anchor="t">
            <a:noAutofit/>
          </a:bodyPr>
          <a:lstStyle>
            <a:lvl1pPr marL="0" indent="0">
              <a:buNone/>
              <a:defRPr lang="en-US" sz="2400" b="1"/>
            </a:lvl1pPr>
          </a:lstStyle>
          <a:p>
            <a:pPr marL="266700" lvl="0" indent="-266700"/>
            <a:r>
              <a:rPr lang="en-US" noProof="0"/>
              <a:t>Edit Master text styles</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7" name="Content Placeholder 2">
            <a:extLst>
              <a:ext uri="{FF2B5EF4-FFF2-40B4-BE49-F238E27FC236}">
                <a16:creationId xmlns:a16="http://schemas.microsoft.com/office/drawing/2014/main" id="{6F8D5478-FA4F-48AE-8588-59081070B7D7}"/>
              </a:ext>
            </a:extLst>
          </p:cNvPr>
          <p:cNvSpPr>
            <a:spLocks noGrp="1"/>
          </p:cNvSpPr>
          <p:nvPr>
            <p:ph idx="1" hasCustomPrompt="1"/>
          </p:nvPr>
        </p:nvSpPr>
        <p:spPr>
          <a:xfrm>
            <a:off x="5183188" y="457201"/>
            <a:ext cx="508260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1780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050FC2D7-C428-4985-A707-D3D2DA6165E1}"/>
              </a:ext>
            </a:extLst>
          </p:cNvPr>
          <p:cNvSpPr>
            <a:spLocks noGrp="1"/>
          </p:cNvSpPr>
          <p:nvPr>
            <p:ph type="pic" idx="1"/>
          </p:nvPr>
        </p:nvSpPr>
        <p:spPr>
          <a:xfrm>
            <a:off x="5183188" y="457201"/>
            <a:ext cx="5063748"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5039245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6" name="Slide Number Placeholder 6">
            <a:extLst>
              <a:ext uri="{FF2B5EF4-FFF2-40B4-BE49-F238E27FC236}">
                <a16:creationId xmlns:a16="http://schemas.microsoft.com/office/drawing/2014/main" id="{28DDE606-CFBE-5C4D-91D3-266C9C6E730C}"/>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A4A26770-290B-4E8A-B12A-36F7DDB7F2B1}"/>
              </a:ext>
            </a:extLst>
          </p:cNvPr>
          <p:cNvGrpSpPr/>
          <p:nvPr userDrawn="1"/>
        </p:nvGrpSpPr>
        <p:grpSpPr>
          <a:xfrm>
            <a:off x="0" y="0"/>
            <a:ext cx="5277678" cy="6858000"/>
            <a:chOff x="0" y="0"/>
            <a:chExt cx="10954058" cy="6858000"/>
          </a:xfrm>
        </p:grpSpPr>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2894682"/>
            <a:ext cx="5085650" cy="1870007"/>
          </a:xfrm>
        </p:spPr>
        <p:txBody>
          <a:bodyPr anchor="b"/>
          <a:lstStyle>
            <a:lvl1pPr algn="r">
              <a:defRPr sz="66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5573044" y="5025053"/>
            <a:ext cx="4681330"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9" name="Text Placeholder 4">
            <a:extLst>
              <a:ext uri="{FF2B5EF4-FFF2-40B4-BE49-F238E27FC236}">
                <a16:creationId xmlns:a16="http://schemas.microsoft.com/office/drawing/2014/main" id="{77D147AD-3B0C-4B21-AE3D-178E0B7E360D}"/>
              </a:ext>
            </a:extLst>
          </p:cNvPr>
          <p:cNvSpPr>
            <a:spLocks noGrp="1"/>
          </p:cNvSpPr>
          <p:nvPr>
            <p:ph type="body" sz="quarter" idx="15" hasCustomPrompt="1"/>
          </p:nvPr>
        </p:nvSpPr>
        <p:spPr>
          <a:xfrm>
            <a:off x="5573044" y="5431223"/>
            <a:ext cx="4681330"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20" name="Text Placeholder 10">
            <a:extLst>
              <a:ext uri="{FF2B5EF4-FFF2-40B4-BE49-F238E27FC236}">
                <a16:creationId xmlns:a16="http://schemas.microsoft.com/office/drawing/2014/main" id="{6EB09218-D127-4641-A366-94360A951A0D}"/>
              </a:ext>
            </a:extLst>
          </p:cNvPr>
          <p:cNvSpPr>
            <a:spLocks noGrp="1"/>
          </p:cNvSpPr>
          <p:nvPr>
            <p:ph type="body" sz="quarter" idx="16" hasCustomPrompt="1"/>
          </p:nvPr>
        </p:nvSpPr>
        <p:spPr>
          <a:xfrm>
            <a:off x="5573044" y="5817586"/>
            <a:ext cx="4681330" cy="252000"/>
          </a:xfrm>
        </p:spPr>
        <p:txBody>
          <a:bodyPr/>
          <a:lstStyle>
            <a:lvl1pPr marL="0" indent="0" algn="r">
              <a:buNone/>
              <a:defRPr sz="1600">
                <a:solidFill>
                  <a:schemeClr val="bg1"/>
                </a:solidFill>
              </a:defRPr>
            </a:lvl1pPr>
          </a:lstStyle>
          <a:p>
            <a:pPr lvl="0"/>
            <a:r>
              <a:rPr lang="en-US" noProof="0"/>
              <a:t>Email</a:t>
            </a:r>
          </a:p>
        </p:txBody>
      </p:sp>
      <p:sp>
        <p:nvSpPr>
          <p:cNvPr id="21" name="Text Placeholder 15">
            <a:extLst>
              <a:ext uri="{FF2B5EF4-FFF2-40B4-BE49-F238E27FC236}">
                <a16:creationId xmlns:a16="http://schemas.microsoft.com/office/drawing/2014/main" id="{B9C42B1D-23D7-46D7-A8E3-6667AC7EFB66}"/>
              </a:ext>
            </a:extLst>
          </p:cNvPr>
          <p:cNvSpPr>
            <a:spLocks noGrp="1"/>
          </p:cNvSpPr>
          <p:nvPr>
            <p:ph type="body" sz="quarter" idx="17" hasCustomPrompt="1"/>
          </p:nvPr>
        </p:nvSpPr>
        <p:spPr>
          <a:xfrm>
            <a:off x="5573044" y="6203950"/>
            <a:ext cx="4683095" cy="252413"/>
          </a:xfrm>
        </p:spPr>
        <p:txBody>
          <a:bodyPr/>
          <a:lstStyle>
            <a:lvl1pPr marL="0" indent="0" algn="r">
              <a:buNone/>
              <a:defRPr sz="1600">
                <a:solidFill>
                  <a:schemeClr val="bg1"/>
                </a:solidFill>
              </a:defRPr>
            </a:lvl1pPr>
          </a:lstStyle>
          <a:p>
            <a:pPr lvl="0"/>
            <a:r>
              <a:rPr lang="en-US" noProof="0"/>
              <a:t>Website</a:t>
            </a:r>
          </a:p>
        </p:txBody>
      </p:sp>
    </p:spTree>
    <p:extLst>
      <p:ext uri="{BB962C8B-B14F-4D97-AF65-F5344CB8AC3E}">
        <p14:creationId xmlns:p14="http://schemas.microsoft.com/office/powerpoint/2010/main" val="2930386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88D655-4406-4239-85EC-50C2308745AA}"/>
              </a:ext>
            </a:extLst>
          </p:cNvPr>
          <p:cNvSpPr/>
          <p:nvPr userDrawn="1"/>
        </p:nvSpPr>
        <p:spPr>
          <a:xfrm>
            <a:off x="145004" y="135743"/>
            <a:ext cx="11909425" cy="6584950"/>
          </a:xfrm>
          <a:prstGeom prst="rect">
            <a:avLst/>
          </a:prstGeom>
          <a:solidFill>
            <a:schemeClr val="accent4">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757190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0147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86063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rge Intro Copy">
    <p:bg>
      <p:bgPr>
        <a:solidFill>
          <a:schemeClr val="bg1">
            <a:lumMod val="95000"/>
          </a:schemeClr>
        </a:solidFill>
        <a:effectLst/>
      </p:bgPr>
    </p:bg>
    <p:spTree>
      <p:nvGrpSpPr>
        <p:cNvPr id="1" name=""/>
        <p:cNvGrpSpPr/>
        <p:nvPr/>
      </p:nvGrpSpPr>
      <p:grpSpPr>
        <a:xfrm>
          <a:off x="0" y="0"/>
          <a:ext cx="0" cy="0"/>
          <a:chOff x="0" y="0"/>
          <a:chExt cx="0" cy="0"/>
        </a:xfrm>
      </p:grpSpPr>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5277678" y="136525"/>
            <a:ext cx="5676382"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8" name="Group 7">
            <a:extLst>
              <a:ext uri="{FF2B5EF4-FFF2-40B4-BE49-F238E27FC236}">
                <a16:creationId xmlns:a16="http://schemas.microsoft.com/office/drawing/2014/main" id="{83D56AE9-6D9F-474C-A5AA-1064B66023B2}"/>
              </a:ext>
            </a:extLst>
          </p:cNvPr>
          <p:cNvGrpSpPr/>
          <p:nvPr userDrawn="1"/>
        </p:nvGrpSpPr>
        <p:grpSpPr>
          <a:xfrm>
            <a:off x="5277678" y="0"/>
            <a:ext cx="5676381" cy="6858000"/>
            <a:chOff x="0" y="0"/>
            <a:chExt cx="12192000" cy="6858000"/>
          </a:xfrm>
          <a:solidFill>
            <a:schemeClr val="accent1"/>
          </a:solidFill>
        </p:grpSpPr>
        <p:sp>
          <p:nvSpPr>
            <p:cNvPr id="9" name="Rectangle 8">
              <a:extLst>
                <a:ext uri="{FF2B5EF4-FFF2-40B4-BE49-F238E27FC236}">
                  <a16:creationId xmlns:a16="http://schemas.microsoft.com/office/drawing/2014/main" id="{25FC2C23-C626-4C00-83A4-E40C9C7E8F5A}"/>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06E2D5A7-6879-488F-81C7-1B8BA84D430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3"/>
            <a:ext cx="5085650"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51855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Rectangle 3">
            <a:extLst>
              <a:ext uri="{FF2B5EF4-FFF2-40B4-BE49-F238E27FC236}">
                <a16:creationId xmlns:a16="http://schemas.microsoft.com/office/drawing/2014/main" id="{9CA47B37-80B0-5A4F-BDC3-DE42D5B2D34F}"/>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Rectangle 22">
            <a:extLst>
              <a:ext uri="{FF2B5EF4-FFF2-40B4-BE49-F238E27FC236}">
                <a16:creationId xmlns:a16="http://schemas.microsoft.com/office/drawing/2014/main" id="{1A6AC2DF-47CD-A743-A120-FBE75B801CF3}"/>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4" name="Rectangle 23">
            <a:extLst>
              <a:ext uri="{FF2B5EF4-FFF2-40B4-BE49-F238E27FC236}">
                <a16:creationId xmlns:a16="http://schemas.microsoft.com/office/drawing/2014/main" id="{17E0F6BC-FBF2-3048-B833-61609739028C}"/>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Rectangle 24">
            <a:extLst>
              <a:ext uri="{FF2B5EF4-FFF2-40B4-BE49-F238E27FC236}">
                <a16:creationId xmlns:a16="http://schemas.microsoft.com/office/drawing/2014/main" id="{D0B0310F-833E-864C-9FB7-B2B2A6714808}"/>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6824377"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6824377"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6" name="Rectangle 25">
            <a:extLst>
              <a:ext uri="{FF2B5EF4-FFF2-40B4-BE49-F238E27FC236}">
                <a16:creationId xmlns:a16="http://schemas.microsoft.com/office/drawing/2014/main" id="{F906D597-BA39-4C4D-833F-CC0EE989B51C}"/>
              </a:ext>
            </a:extLst>
          </p:cNvPr>
          <p:cNvSpPr/>
          <p:nvPr userDrawn="1"/>
        </p:nvSpPr>
        <p:spPr>
          <a:xfrm>
            <a:off x="9157648"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945482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8955235"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8955235"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2" name="Slide Number Placeholder 6">
            <a:extLst>
              <a:ext uri="{FF2B5EF4-FFF2-40B4-BE49-F238E27FC236}">
                <a16:creationId xmlns:a16="http://schemas.microsoft.com/office/drawing/2014/main" id="{40C2B055-E680-DE47-949A-41B3A5A9204A}"/>
              </a:ext>
            </a:extLst>
          </p:cNvPr>
          <p:cNvSpPr>
            <a:spLocks noGrp="1"/>
          </p:cNvSpPr>
          <p:nvPr>
            <p:ph type="sldNum" sz="quarter" idx="46"/>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42175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Bullets 3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E3B0AD5-3645-8443-891F-C0E1D9763D7A}"/>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BE9B724A-B58C-CD4D-8980-C0DFE08B79B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3" name="Rectangle 32">
            <a:extLst>
              <a:ext uri="{FF2B5EF4-FFF2-40B4-BE49-F238E27FC236}">
                <a16:creationId xmlns:a16="http://schemas.microsoft.com/office/drawing/2014/main" id="{28894D68-6E31-8646-BFD7-2C0D8C4CD961}"/>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5" name="Group 24">
            <a:extLst>
              <a:ext uri="{FF2B5EF4-FFF2-40B4-BE49-F238E27FC236}">
                <a16:creationId xmlns:a16="http://schemas.microsoft.com/office/drawing/2014/main" id="{F886979D-82A3-4A80-B7D8-1411156740B3}"/>
              </a:ext>
            </a:extLst>
          </p:cNvPr>
          <p:cNvGrpSpPr/>
          <p:nvPr userDrawn="1"/>
        </p:nvGrpSpPr>
        <p:grpSpPr>
          <a:xfrm>
            <a:off x="6641050" y="0"/>
            <a:ext cx="4313009" cy="6858000"/>
            <a:chOff x="0" y="0"/>
            <a:chExt cx="12192000" cy="6858000"/>
          </a:xfrm>
          <a:solidFill>
            <a:schemeClr val="accent1"/>
          </a:solidFill>
        </p:grpSpPr>
        <p:sp>
          <p:nvSpPr>
            <p:cNvPr id="26" name="Rectangle 25">
              <a:extLst>
                <a:ext uri="{FF2B5EF4-FFF2-40B4-BE49-F238E27FC236}">
                  <a16:creationId xmlns:a16="http://schemas.microsoft.com/office/drawing/2014/main" id="{25A4C3AA-BB58-4285-A38D-608FB501AC1D}"/>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BBB9E9C3-2013-4B62-89A6-8A4B0F2A884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8" name="Rectangle 27">
            <a:extLst>
              <a:ext uri="{FF2B5EF4-FFF2-40B4-BE49-F238E27FC236}">
                <a16:creationId xmlns:a16="http://schemas.microsoft.com/office/drawing/2014/main" id="{E4564187-7B7F-4203-BE0E-B2085E4F1869}"/>
              </a:ext>
            </a:extLst>
          </p:cNvPr>
          <p:cNvSpPr/>
          <p:nvPr userDrawn="1"/>
        </p:nvSpPr>
        <p:spPr>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69"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69"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2349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Bullets 4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F5735D3-1D9F-7543-95B4-59FA78EE1633}"/>
              </a:ext>
            </a:extLst>
          </p:cNvPr>
          <p:cNvSpPr/>
          <p:nvPr userDrawn="1"/>
        </p:nvSpPr>
        <p:spPr>
          <a:xfrm>
            <a:off x="1729232"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4AD89EB4-58FE-9C45-AF3E-821DBB1186EC}"/>
              </a:ext>
            </a:extLst>
          </p:cNvPr>
          <p:cNvSpPr/>
          <p:nvPr userDrawn="1"/>
        </p:nvSpPr>
        <p:spPr>
          <a:xfrm>
            <a:off x="3860091"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Rectangle 34">
            <a:extLst>
              <a:ext uri="{FF2B5EF4-FFF2-40B4-BE49-F238E27FC236}">
                <a16:creationId xmlns:a16="http://schemas.microsoft.com/office/drawing/2014/main" id="{832E783B-B6C5-C74B-8CB2-1421AF723973}"/>
              </a:ext>
            </a:extLst>
          </p:cNvPr>
          <p:cNvSpPr/>
          <p:nvPr userDrawn="1"/>
        </p:nvSpPr>
        <p:spPr>
          <a:xfrm>
            <a:off x="1728254"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Rectangle 35">
            <a:extLst>
              <a:ext uri="{FF2B5EF4-FFF2-40B4-BE49-F238E27FC236}">
                <a16:creationId xmlns:a16="http://schemas.microsoft.com/office/drawing/2014/main" id="{4E4FB0C7-5FAE-064C-B022-6C6F1429F789}"/>
              </a:ext>
            </a:extLst>
          </p:cNvPr>
          <p:cNvSpPr/>
          <p:nvPr userDrawn="1"/>
        </p:nvSpPr>
        <p:spPr>
          <a:xfrm>
            <a:off x="3859113"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0" name="Group 19">
            <a:extLst>
              <a:ext uri="{FF2B5EF4-FFF2-40B4-BE49-F238E27FC236}">
                <a16:creationId xmlns:a16="http://schemas.microsoft.com/office/drawing/2014/main" id="{58BDD832-2CD9-45D2-AC4D-DD00EFA5A223}"/>
              </a:ext>
            </a:extLst>
          </p:cNvPr>
          <p:cNvGrpSpPr/>
          <p:nvPr userDrawn="1"/>
        </p:nvGrpSpPr>
        <p:grpSpPr>
          <a:xfrm>
            <a:off x="6641050" y="0"/>
            <a:ext cx="4313009" cy="6858000"/>
            <a:chOff x="0" y="0"/>
            <a:chExt cx="12192000" cy="6858000"/>
          </a:xfrm>
          <a:solidFill>
            <a:schemeClr val="accent1"/>
          </a:solidFill>
        </p:grpSpPr>
        <p:sp>
          <p:nvSpPr>
            <p:cNvPr id="21" name="Rectangle 20">
              <a:extLst>
                <a:ext uri="{FF2B5EF4-FFF2-40B4-BE49-F238E27FC236}">
                  <a16:creationId xmlns:a16="http://schemas.microsoft.com/office/drawing/2014/main" id="{AB47021E-0309-4638-9D02-AE2A45E2C5D1}"/>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a16="http://schemas.microsoft.com/office/drawing/2014/main" id="{2B8E8D6F-D64D-4B85-AA51-BDA9EF959E3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70"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62382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bg1">
            <a:lumMod val="95000"/>
          </a:schemeClr>
        </a:solidFill>
        <a:effectLst/>
      </p:bgPr>
    </p:bg>
    <p:spTree>
      <p:nvGrpSpPr>
        <p:cNvPr id="1" name=""/>
        <p:cNvGrpSpPr/>
        <p:nvPr/>
      </p:nvGrpSpPr>
      <p:grpSpPr>
        <a:xfrm>
          <a:off x="0" y="0"/>
          <a:ext cx="0" cy="0"/>
          <a:chOff x="0" y="0"/>
          <a:chExt cx="0" cy="0"/>
        </a:xfrm>
      </p:grpSpPr>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4FA88889-2E09-4B26-90FB-497460180E61}"/>
              </a:ext>
            </a:extLst>
          </p:cNvPr>
          <p:cNvGrpSpPr/>
          <p:nvPr userDrawn="1"/>
        </p:nvGrpSpPr>
        <p:grpSpPr>
          <a:xfrm>
            <a:off x="6641050" y="0"/>
            <a:ext cx="4313009" cy="6858000"/>
            <a:chOff x="0" y="0"/>
            <a:chExt cx="12192000" cy="6858000"/>
          </a:xfrm>
          <a:solidFill>
            <a:schemeClr val="accent1"/>
          </a:solidFill>
        </p:grpSpPr>
        <p:sp>
          <p:nvSpPr>
            <p:cNvPr id="13" name="Rectangle 12">
              <a:extLst>
                <a:ext uri="{FF2B5EF4-FFF2-40B4-BE49-F238E27FC236}">
                  <a16:creationId xmlns:a16="http://schemas.microsoft.com/office/drawing/2014/main" id="{EB70E5C8-5074-4D5F-9EBD-E5E49462D138}"/>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57144162-C52D-4D13-B080-38B1B0F6CBC6}"/>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1767593"/>
            <a:ext cx="3863221" cy="2595353"/>
          </a:xfrm>
        </p:spPr>
        <p:txBody>
          <a:bodyPr anchor="b"/>
          <a:lstStyle>
            <a:lvl1pPr algn="l">
              <a:defRPr sz="4500">
                <a:solidFill>
                  <a:schemeClr val="bg1"/>
                </a:solidFill>
              </a:defRPr>
            </a:lvl1pPr>
          </a:lstStyle>
          <a:p>
            <a:r>
              <a:rPr lang="en-US" noProof="0"/>
              <a:t>Emphasized Text</a:t>
            </a:r>
          </a:p>
        </p:txBody>
      </p:sp>
      <p:sp>
        <p:nvSpPr>
          <p:cNvPr id="24" name="Content Placeholder 2">
            <a:extLst>
              <a:ext uri="{FF2B5EF4-FFF2-40B4-BE49-F238E27FC236}">
                <a16:creationId xmlns:a16="http://schemas.microsoft.com/office/drawing/2014/main" id="{5C5C3D10-5CD7-421D-B7BB-581518EF00DD}"/>
              </a:ext>
            </a:extLst>
          </p:cNvPr>
          <p:cNvSpPr>
            <a:spLocks noGrp="1"/>
          </p:cNvSpPr>
          <p:nvPr>
            <p:ph idx="1" hasCustomPrompt="1"/>
          </p:nvPr>
        </p:nvSpPr>
        <p:spPr>
          <a:xfrm>
            <a:off x="6866470" y="4608000"/>
            <a:ext cx="3863221"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7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Rectangle 16">
            <a:extLst>
              <a:ext uri="{FF2B5EF4-FFF2-40B4-BE49-F238E27FC236}">
                <a16:creationId xmlns:a16="http://schemas.microsoft.com/office/drawing/2014/main" id="{4790D010-2852-DE49-BD36-340D6725D1D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5654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5654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8" name="Rectangle 17">
            <a:extLst>
              <a:ext uri="{FF2B5EF4-FFF2-40B4-BE49-F238E27FC236}">
                <a16:creationId xmlns:a16="http://schemas.microsoft.com/office/drawing/2014/main" id="{C5D02C68-EB7D-E044-99A9-658364A3B2F0}"/>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46962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46962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9" name="Rectangle 18">
            <a:extLst>
              <a:ext uri="{FF2B5EF4-FFF2-40B4-BE49-F238E27FC236}">
                <a16:creationId xmlns:a16="http://schemas.microsoft.com/office/drawing/2014/main" id="{45962E1D-1D13-2B48-9F3B-CE31039DD236}"/>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68271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68271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id="{10C57817-9ECE-F147-BBDB-760FAF41C8E8}"/>
              </a:ext>
            </a:extLst>
          </p:cNvPr>
          <p:cNvSpPr>
            <a:spLocks noGrp="1"/>
          </p:cNvSpPr>
          <p:nvPr>
            <p:ph type="sldNum" sz="quarter" idx="4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31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6BF466B-33BA-42AC-AFB2-51FC72C2FA45}"/>
              </a:ext>
            </a:extLst>
          </p:cNvPr>
          <p:cNvSpPr/>
          <p:nvPr userDrawn="1"/>
        </p:nvSpPr>
        <p:spPr>
          <a:xfrm>
            <a:off x="0" y="0"/>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C4A5CDF3-277F-457A-90F6-C20C9F0EF716}"/>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1509F7B-15BA-44E2-85A9-A5A242FAF0E0}"/>
              </a:ext>
            </a:extLst>
          </p:cNvPr>
          <p:cNvSpPr/>
          <p:nvPr userDrawn="1"/>
        </p:nvSpPr>
        <p:spPr>
          <a:xfrm rot="5400000">
            <a:off x="8144030" y="2810031"/>
            <a:ext cx="6858000" cy="1237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21475"/>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0143235"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0143235" cy="503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260974"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091633" y="6456363"/>
            <a:ext cx="962795" cy="264330"/>
          </a:xfrm>
          <a:prstGeom prst="rect">
            <a:avLst/>
          </a:prstGeom>
          <a:ln w="3175">
            <a:solidFill>
              <a:schemeClr val="bg1">
                <a:lumMod val="95000"/>
              </a:schemeClr>
            </a:solidFill>
          </a:ln>
        </p:spPr>
        <p:txBody>
          <a:bodyPr vert="horz" lIns="0" tIns="0" rIns="0" bIns="0" rtlCol="0" anchor="ctr"/>
          <a:lstStyle>
            <a:lvl1pPr algn="ctr">
              <a:defRPr sz="1400">
                <a:solidFill>
                  <a:schemeClr val="tx1">
                    <a:lumMod val="75000"/>
                    <a:lumOff val="25000"/>
                  </a:schemeClr>
                </a:solidFill>
              </a:defRPr>
            </a:lvl1pPr>
          </a:lstStyle>
          <a:p>
            <a:r>
              <a:rPr lang="en-US" noProof="0" dirty="0"/>
              <a:t>page </a:t>
            </a:r>
            <a:fld id="{19B51A1E-902D-48AF-9020-955120F399B6}" type="slidenum">
              <a:rPr lang="en-US" b="1" i="1" noProof="0" smtClean="0"/>
              <a:pPr/>
              <a:t>‹#›</a:t>
            </a:fld>
            <a:endParaRPr lang="en-US" b="1" i="1" noProof="0" dirty="0"/>
          </a:p>
        </p:txBody>
      </p:sp>
      <p:sp>
        <p:nvSpPr>
          <p:cNvPr id="11" name="TextBox 10">
            <a:extLst>
              <a:ext uri="{FF2B5EF4-FFF2-40B4-BE49-F238E27FC236}">
                <a16:creationId xmlns:a16="http://schemas.microsoft.com/office/drawing/2014/main" id="{FF5B127E-AB96-49E0-8307-05174D7A6231}"/>
              </a:ext>
            </a:extLst>
          </p:cNvPr>
          <p:cNvSpPr txBox="1"/>
          <p:nvPr userDrawn="1"/>
        </p:nvSpPr>
        <p:spPr>
          <a:xfrm>
            <a:off x="11034141" y="5994000"/>
            <a:ext cx="1077777" cy="359073"/>
          </a:xfrm>
          <a:prstGeom prst="rect">
            <a:avLst/>
          </a:prstGeom>
          <a:noFill/>
        </p:spPr>
        <p:txBody>
          <a:bodyPr wrap="square" lIns="0" tIns="0" rIns="0" bIns="0" rtlCol="0">
            <a:spAutoFit/>
          </a:bodyPr>
          <a:lstStyle/>
          <a:p>
            <a:pPr algn="ctr">
              <a:lnSpc>
                <a:spcPts val="1400"/>
              </a:lnSpc>
            </a:pPr>
            <a:r>
              <a:rPr lang="en-US" sz="2400" b="1" spc="-150" baseline="0" noProof="0" dirty="0">
                <a:solidFill>
                  <a:schemeClr val="accent1"/>
                </a:solidFill>
              </a:rPr>
              <a:t>Contoso</a:t>
            </a:r>
            <a:br>
              <a:rPr lang="en-US" sz="2400" b="1" spc="-150" baseline="0" noProof="0" dirty="0">
                <a:solidFill>
                  <a:schemeClr val="tx1">
                    <a:lumMod val="50000"/>
                    <a:lumOff val="50000"/>
                  </a:schemeClr>
                </a:solidFill>
              </a:rPr>
            </a:br>
            <a:r>
              <a:rPr lang="en-US" sz="1000" b="0" spc="0" baseline="0" noProof="0" dirty="0">
                <a:solidFill>
                  <a:schemeClr val="tx1">
                    <a:lumMod val="50000"/>
                    <a:lumOff val="50000"/>
                  </a:schemeClr>
                </a:solidFill>
              </a:rPr>
              <a:t>Pharmaceuticals</a:t>
            </a: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50" r:id="rId17"/>
    <p:sldLayoutId id="2147483652" r:id="rId18"/>
    <p:sldLayoutId id="2147483656" r:id="rId19"/>
    <p:sldLayoutId id="2147483657" r:id="rId20"/>
    <p:sldLayoutId id="2147483653" r:id="rId21"/>
    <p:sldLayoutId id="2147483677" r:id="rId22"/>
    <p:sldLayoutId id="2147483678" r:id="rId23"/>
    <p:sldLayoutId id="2147483654" r:id="rId24"/>
    <p:sldLayoutId id="2147483655" r:id="rId25"/>
    <p:sldLayoutId id="2147483660" r:id="rId26"/>
    <p:sldLayoutId id="2147483675" r:id="rId27"/>
    <p:sldLayoutId id="2147483676" r:id="rId28"/>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4.jpg"/><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4.jp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tethescope and arms showing a medical professional taking a patient's blood pressure.  Picture includes blood pressure machine and clipboard.">
            <a:extLst>
              <a:ext uri="{FF2B5EF4-FFF2-40B4-BE49-F238E27FC236}">
                <a16:creationId xmlns:a16="http://schemas.microsoft.com/office/drawing/2014/main" id="{4414D423-B276-4148-A337-5693724BB04E}"/>
              </a:ext>
            </a:extLst>
          </p:cNvPr>
          <p:cNvPicPr>
            <a:picLocks noGrp="1" noChangeAspect="1"/>
          </p:cNvPicPr>
          <p:nvPr>
            <p:ph type="pic" sz="quarter" idx="4294967295"/>
          </p:nvPr>
        </p:nvPicPr>
        <p:blipFill rotWithShape="1">
          <a:blip r:embed="rId3" cstate="screen">
            <a:extLst>
              <a:ext uri="{28A0092B-C50C-407E-A947-70E740481C1C}">
                <a14:useLocalDpi xmlns:a14="http://schemas.microsoft.com/office/drawing/2010/main"/>
              </a:ext>
            </a:extLst>
          </a:blip>
          <a:srcRect/>
          <a:stretch/>
        </p:blipFill>
        <p:spPr>
          <a:xfrm>
            <a:off x="136525" y="136525"/>
            <a:ext cx="11909425" cy="6584950"/>
          </a:xfrm>
        </p:spPr>
      </p:pic>
      <p:sp>
        <p:nvSpPr>
          <p:cNvPr id="26" name="Rectangle 25">
            <a:extLst>
              <a:ext uri="{FF2B5EF4-FFF2-40B4-BE49-F238E27FC236}">
                <a16:creationId xmlns:a16="http://schemas.microsoft.com/office/drawing/2014/main" id="{817B6E89-6474-4AB4-90D5-2C2FB4120F12}"/>
              </a:ext>
              <a:ext uri="{C183D7F6-B498-43B3-948B-1728B52AA6E4}">
                <adec:decorative xmlns:adec="http://schemas.microsoft.com/office/drawing/2017/decorative" val="1"/>
              </a:ext>
            </a:extLst>
          </p:cNvPr>
          <p:cNvSpPr/>
          <p:nvPr/>
        </p:nvSpPr>
        <p:spPr bwMode="ltGray">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2BFEB6-F40E-4219-9AA6-8A27C2E8899B}"/>
              </a:ext>
            </a:extLst>
          </p:cNvPr>
          <p:cNvSpPr>
            <a:spLocks noGrp="1"/>
          </p:cNvSpPr>
          <p:nvPr>
            <p:ph type="ctrTitle"/>
          </p:nvPr>
        </p:nvSpPr>
        <p:spPr bwMode="black">
          <a:xfrm>
            <a:off x="5277678" y="3757335"/>
            <a:ext cx="5676382" cy="1870007"/>
          </a:xfrm>
        </p:spPr>
        <p:txBody>
          <a:bodyPr/>
          <a:lstStyle/>
          <a:p>
            <a:pPr algn="l"/>
            <a:r>
              <a:rPr lang="en-IN" sz="4400" b="1" dirty="0"/>
              <a:t>Multiple Disease</a:t>
            </a:r>
            <a:r>
              <a:rPr lang="en-US" sz="4400" b="0" i="0" u="none" strike="noStrike" baseline="0" dirty="0">
                <a:latin typeface="Times New Roman" panose="02020603050405020304" pitchFamily="18" charset="0"/>
              </a:rPr>
              <a:t> </a:t>
            </a:r>
            <a:r>
              <a:rPr lang="en-US" sz="4400" b="1" i="0" u="none" strike="noStrike" baseline="0" dirty="0"/>
              <a:t>Detection System (Skin Cancer &amp; others)</a:t>
            </a:r>
            <a:endParaRPr lang="en-IN" b="1" dirty="0"/>
          </a:p>
        </p:txBody>
      </p:sp>
    </p:spTree>
    <p:extLst>
      <p:ext uri="{BB962C8B-B14F-4D97-AF65-F5344CB8AC3E}">
        <p14:creationId xmlns:p14="http://schemas.microsoft.com/office/powerpoint/2010/main" val="148523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id="{58E8F1D1-2E7D-42A1-89B1-02F0157F58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136525" y="-38403"/>
            <a:ext cx="10817535" cy="6584950"/>
          </a:xfrm>
        </p:spPr>
      </p:pic>
      <p:sp>
        <p:nvSpPr>
          <p:cNvPr id="12" name="Rectangle 11">
            <a:extLst>
              <a:ext uri="{FF2B5EF4-FFF2-40B4-BE49-F238E27FC236}">
                <a16:creationId xmlns:a16="http://schemas.microsoft.com/office/drawing/2014/main" id="{1D3F6556-8AF2-4DC2-86FE-E38011E946E6}"/>
              </a:ext>
              <a:ext uri="{C183D7F6-B498-43B3-948B-1728B52AA6E4}">
                <adec:decorative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697DC055-29AA-4AE9-8621-A0765113CDFB}"/>
              </a:ext>
            </a:extLst>
          </p:cNvPr>
          <p:cNvSpPr>
            <a:spLocks noGrp="1"/>
          </p:cNvSpPr>
          <p:nvPr>
            <p:ph type="ctrTitle"/>
          </p:nvPr>
        </p:nvSpPr>
        <p:spPr bwMode="black">
          <a:xfrm>
            <a:off x="5573044" y="858982"/>
            <a:ext cx="5085650" cy="1870007"/>
          </a:xfrm>
        </p:spPr>
        <p:txBody>
          <a:bodyPr/>
          <a:lstStyle/>
          <a:p>
            <a:r>
              <a:rPr lang="en-IN" b="1" dirty="0"/>
              <a:t>Application</a:t>
            </a:r>
          </a:p>
        </p:txBody>
      </p:sp>
      <p:sp>
        <p:nvSpPr>
          <p:cNvPr id="4" name="Subtitle 3">
            <a:extLst>
              <a:ext uri="{FF2B5EF4-FFF2-40B4-BE49-F238E27FC236}">
                <a16:creationId xmlns:a16="http://schemas.microsoft.com/office/drawing/2014/main" id="{4CAFB058-F34E-4FAC-AA90-D1CB170C9984}"/>
              </a:ext>
            </a:extLst>
          </p:cNvPr>
          <p:cNvSpPr>
            <a:spLocks noGrp="1"/>
          </p:cNvSpPr>
          <p:nvPr>
            <p:ph type="subTitle" idx="1"/>
          </p:nvPr>
        </p:nvSpPr>
        <p:spPr bwMode="black">
          <a:xfrm>
            <a:off x="636104" y="2928594"/>
            <a:ext cx="9994838" cy="691666"/>
          </a:xfrm>
        </p:spPr>
        <p:txBody>
          <a:bodyPr/>
          <a:lstStyle/>
          <a:p>
            <a:r>
              <a:rPr lang="en-US" b="1" dirty="0">
                <a:solidFill>
                  <a:srgbClr val="00B0F0"/>
                </a:solidFill>
              </a:rPr>
              <a:t>With the advancement in technologies and mobile phones being the most used user-friendly device, our team has come with an application that provides a prediction of the  most caused lifestyle diseases like diabetes, skin cancer, and </a:t>
            </a:r>
            <a:r>
              <a:rPr lang="en-US" b="1" dirty="0" err="1">
                <a:solidFill>
                  <a:srgbClr val="00B0F0"/>
                </a:solidFill>
              </a:rPr>
              <a:t>parkinson,s</a:t>
            </a:r>
            <a:r>
              <a:rPr lang="en-US" b="1" dirty="0">
                <a:solidFill>
                  <a:srgbClr val="00B0F0"/>
                </a:solidFill>
              </a:rPr>
              <a:t>  diseases at your hand. Disease predictor allows you to make important predictions about an ongoing but unknown disease with a few pieces of information like symptoms and diagnostic reports. It also helps you to have an in-depth knowledge of the symptoms, causes, and other important factors for future reference.</a:t>
            </a:r>
          </a:p>
        </p:txBody>
      </p:sp>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p:txBody>
          <a:bodyPr/>
          <a:lstStyle/>
          <a:p>
            <a:r>
              <a:rPr lang="en-US" dirty="0"/>
              <a:t>page </a:t>
            </a:r>
            <a:fld id="{19B51A1E-902D-48AF-9020-955120F399B6}" type="slidenum">
              <a:rPr lang="en-US" b="1" i="1" smtClean="0"/>
              <a:pPr/>
              <a:t>10</a:t>
            </a:fld>
            <a:endParaRPr lang="en-US" b="1" i="1" dirty="0"/>
          </a:p>
        </p:txBody>
      </p:sp>
      <p:pic>
        <p:nvPicPr>
          <p:cNvPr id="6" name="Picture 5">
            <a:extLst>
              <a:ext uri="{FF2B5EF4-FFF2-40B4-BE49-F238E27FC236}">
                <a16:creationId xmlns:a16="http://schemas.microsoft.com/office/drawing/2014/main" id="{22F766DE-E794-44D0-A2B0-815F0BFFBF9F}"/>
              </a:ext>
            </a:extLst>
          </p:cNvPr>
          <p:cNvPicPr>
            <a:picLocks noChangeAspect="1"/>
          </p:cNvPicPr>
          <p:nvPr/>
        </p:nvPicPr>
        <p:blipFill>
          <a:blip r:embed="rId4"/>
          <a:stretch>
            <a:fillRect/>
          </a:stretch>
        </p:blipFill>
        <p:spPr>
          <a:xfrm>
            <a:off x="10954060" y="5592933"/>
            <a:ext cx="1165860" cy="1127760"/>
          </a:xfrm>
          <a:prstGeom prst="rect">
            <a:avLst/>
          </a:prstGeom>
        </p:spPr>
      </p:pic>
    </p:spTree>
    <p:extLst>
      <p:ext uri="{BB962C8B-B14F-4D97-AF65-F5344CB8AC3E}">
        <p14:creationId xmlns:p14="http://schemas.microsoft.com/office/powerpoint/2010/main" val="833142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rial image of table with medical instruments, medicine, a clipboard, and other medical equipment">
            <a:extLst>
              <a:ext uri="{FF2B5EF4-FFF2-40B4-BE49-F238E27FC236}">
                <a16:creationId xmlns:a16="http://schemas.microsoft.com/office/drawing/2014/main" id="{0A756A3F-0F08-4577-8E72-1E643EFB097C}"/>
              </a:ext>
            </a:extLst>
          </p:cNvPr>
          <p:cNvPicPr>
            <a:picLocks noGrp="1" noChangeAspect="1"/>
          </p:cNvPicPr>
          <p:nvPr>
            <p:ph type="pic" sz="quarter" idx="4294967295"/>
          </p:nvPr>
        </p:nvPicPr>
        <p:blipFill>
          <a:blip r:embed="rId3" cstate="screen">
            <a:extLst>
              <a:ext uri="{28A0092B-C50C-407E-A947-70E740481C1C}">
                <a14:useLocalDpi xmlns:a14="http://schemas.microsoft.com/office/drawing/2010/main"/>
              </a:ext>
            </a:extLst>
          </a:blip>
          <a:srcRect/>
          <a:stretch>
            <a:fillRect/>
          </a:stretch>
        </p:blipFill>
        <p:spPr>
          <a:xfrm>
            <a:off x="401520" y="970317"/>
            <a:ext cx="10143235" cy="5242560"/>
          </a:xfrm>
        </p:spPr>
      </p:pic>
      <p:sp>
        <p:nvSpPr>
          <p:cNvPr id="18" name="Rectangle 17">
            <a:extLst>
              <a:ext uri="{FF2B5EF4-FFF2-40B4-BE49-F238E27FC236}">
                <a16:creationId xmlns:a16="http://schemas.microsoft.com/office/drawing/2014/main" id="{75F2B1C5-78F6-4A28-8883-7C500ADCB7D4}"/>
              </a:ext>
              <a:ext uri="{C183D7F6-B498-43B3-948B-1728B52AA6E4}">
                <adec:decorative xmlns:adec="http://schemas.microsoft.com/office/drawing/2017/decorative" val="1"/>
              </a:ext>
            </a:extLst>
          </p:cNvPr>
          <p:cNvSpPr/>
          <p:nvPr/>
        </p:nvSpPr>
        <p:spPr bwMode="invGray">
          <a:xfrm rot="5400000">
            <a:off x="4754815" y="658680"/>
            <a:ext cx="6722257"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5ED38B-2505-420A-A14A-D41E71EDBA33}"/>
              </a:ext>
            </a:extLst>
          </p:cNvPr>
          <p:cNvSpPr>
            <a:spLocks noGrp="1"/>
          </p:cNvSpPr>
          <p:nvPr>
            <p:ph type="ctrTitle"/>
          </p:nvPr>
        </p:nvSpPr>
        <p:spPr bwMode="black">
          <a:xfrm>
            <a:off x="5573044" y="181499"/>
            <a:ext cx="5085650" cy="743061"/>
          </a:xfrm>
        </p:spPr>
        <p:txBody>
          <a:bodyPr/>
          <a:lstStyle/>
          <a:p>
            <a:pPr algn="ctr"/>
            <a:r>
              <a:rPr lang="en-IN" sz="3200" b="1" i="0" u="none" strike="noStrike" baseline="0" dirty="0">
                <a:latin typeface="NimbusRomNo9L-Medi"/>
              </a:rPr>
              <a:t>MOTIVATION OF THE PROJECT</a:t>
            </a:r>
            <a:endParaRPr lang="en-US" sz="3200" b="1" dirty="0"/>
          </a:p>
        </p:txBody>
      </p:sp>
      <p:sp>
        <p:nvSpPr>
          <p:cNvPr id="3" name="Subtitle 2">
            <a:extLst>
              <a:ext uri="{FF2B5EF4-FFF2-40B4-BE49-F238E27FC236}">
                <a16:creationId xmlns:a16="http://schemas.microsoft.com/office/drawing/2014/main" id="{71F217F2-8C36-4584-BD5D-0B00606DF9A2}"/>
              </a:ext>
            </a:extLst>
          </p:cNvPr>
          <p:cNvSpPr>
            <a:spLocks noGrp="1"/>
          </p:cNvSpPr>
          <p:nvPr>
            <p:ph type="subTitle" idx="1"/>
          </p:nvPr>
        </p:nvSpPr>
        <p:spPr bwMode="black">
          <a:xfrm>
            <a:off x="5277752" y="1117601"/>
            <a:ext cx="5676383" cy="4886959"/>
          </a:xfrm>
        </p:spPr>
        <p:txBody>
          <a:bodyPr/>
          <a:lstStyle/>
          <a:p>
            <a:pPr marL="285750" indent="-285750" algn="l">
              <a:buFont typeface="Wingdings" panose="05000000000000000000" pitchFamily="2" charset="2"/>
              <a:buChar char="Ø"/>
            </a:pPr>
            <a:r>
              <a:rPr lang="en-IN" sz="1800" b="0" i="0" u="none" strike="noStrike" baseline="0" dirty="0">
                <a:latin typeface="NimbusRomNo9L-Regu"/>
              </a:rPr>
              <a:t>The escalating </a:t>
            </a:r>
            <a:r>
              <a:rPr lang="en-US" sz="1800" b="0" i="0" u="none" strike="noStrike" baseline="0" dirty="0">
                <a:latin typeface="NimbusRomNo9L-Regu"/>
              </a:rPr>
              <a:t>global health challenges, compounded by delays in disease detection and limited accessibility to advanced diagnostics, serve as the driving</a:t>
            </a:r>
            <a:r>
              <a:rPr lang="en-IN" sz="1800" b="0" i="0" u="none" strike="noStrike" baseline="0" dirty="0">
                <a:latin typeface="NimbusRomNo9L-Regu"/>
              </a:rPr>
              <a:t>force behind our endeavour.</a:t>
            </a:r>
          </a:p>
          <a:p>
            <a:pPr marL="285750" indent="-285750" algn="l">
              <a:buFont typeface="Wingdings" panose="05000000000000000000" pitchFamily="2" charset="2"/>
              <a:buChar char="Ø"/>
            </a:pPr>
            <a:endParaRPr lang="en-IN" sz="1800" dirty="0">
              <a:latin typeface="NimbusRomNo9L-Regu"/>
            </a:endParaRPr>
          </a:p>
          <a:p>
            <a:pPr marL="285750" indent="-285750" algn="l">
              <a:buFont typeface="Wingdings" panose="05000000000000000000" pitchFamily="2" charset="2"/>
              <a:buChar char="Ø"/>
            </a:pPr>
            <a:r>
              <a:rPr lang="en-US" sz="1800" b="0" i="0" u="none" strike="noStrike" baseline="0" dirty="0">
                <a:latin typeface="NimbusRomNo9L-Regu"/>
              </a:rPr>
              <a:t>Our motivation is rooted in the belief that everyone, regardless of their background or location, deserves timely </a:t>
            </a:r>
            <a:r>
              <a:rPr lang="en-IN" sz="1800" b="0" i="0" u="none" strike="noStrike" baseline="0" dirty="0">
                <a:latin typeface="NimbusRomNo9L-Regu"/>
              </a:rPr>
              <a:t>and accurate health assessments.</a:t>
            </a:r>
          </a:p>
          <a:p>
            <a:pPr marL="285750" indent="-285750" algn="l">
              <a:buFont typeface="Wingdings" panose="05000000000000000000" pitchFamily="2" charset="2"/>
              <a:buChar char="Ø"/>
            </a:pPr>
            <a:endParaRPr lang="en-IN" sz="1800" dirty="0">
              <a:latin typeface="NimbusRomNo9L-Regu"/>
            </a:endParaRPr>
          </a:p>
          <a:p>
            <a:pPr marL="285750" indent="-285750" algn="l">
              <a:buFont typeface="Wingdings" panose="05000000000000000000" pitchFamily="2" charset="2"/>
              <a:buChar char="Ø"/>
            </a:pPr>
            <a:r>
              <a:rPr lang="en-IN" sz="1800" b="0" i="0" u="none" strike="noStrike" baseline="0" dirty="0">
                <a:latin typeface="NimbusRomNo9L-Regu"/>
              </a:rPr>
              <a:t>This project </a:t>
            </a:r>
            <a:r>
              <a:rPr lang="en-US" sz="1800" b="0" i="0" u="none" strike="noStrike" baseline="0" dirty="0">
                <a:latin typeface="NimbusRomNo9L-Regu"/>
              </a:rPr>
              <a:t>is not just about technology; it’s about the lives we can positively influence, the barriers we can break, and the transformative journey towards a future where healthcare is truly accessible, personalized, and empowering </a:t>
            </a:r>
            <a:r>
              <a:rPr lang="en-IN" sz="1800" b="0" i="0" u="none" strike="noStrike" baseline="0" dirty="0">
                <a:latin typeface="NimbusRomNo9L-Regu"/>
              </a:rPr>
              <a:t>for all.</a:t>
            </a:r>
            <a:endParaRPr lang="en-US" sz="1800" b="0" i="0" u="none" strike="noStrike" baseline="0" dirty="0">
              <a:latin typeface="NimbusRomNo9L-Regu"/>
            </a:endParaRPr>
          </a:p>
        </p:txBody>
      </p:sp>
      <p:sp>
        <p:nvSpPr>
          <p:cNvPr id="23" name="Slide Number Placeholder 22">
            <a:extLst>
              <a:ext uri="{FF2B5EF4-FFF2-40B4-BE49-F238E27FC236}">
                <a16:creationId xmlns:a16="http://schemas.microsoft.com/office/drawing/2014/main" id="{4D5E33D6-D847-4F4C-BA8B-75CB853FAB76}"/>
              </a:ext>
            </a:extLst>
          </p:cNvPr>
          <p:cNvSpPr>
            <a:spLocks noGrp="1"/>
          </p:cNvSpPr>
          <p:nvPr>
            <p:ph type="sldNum" sz="quarter" idx="12"/>
          </p:nvPr>
        </p:nvSpPr>
        <p:spPr/>
        <p:txBody>
          <a:bodyPr/>
          <a:lstStyle/>
          <a:p>
            <a:r>
              <a:rPr lang="en-US" dirty="0"/>
              <a:t>page </a:t>
            </a:r>
            <a:fld id="{19B51A1E-902D-48AF-9020-955120F399B6}" type="slidenum">
              <a:rPr lang="en-US" smtClean="0"/>
              <a:pPr/>
              <a:t>11</a:t>
            </a:fld>
            <a:endParaRPr lang="en-US" dirty="0"/>
          </a:p>
        </p:txBody>
      </p:sp>
      <p:pic>
        <p:nvPicPr>
          <p:cNvPr id="5" name="Picture 4">
            <a:extLst>
              <a:ext uri="{FF2B5EF4-FFF2-40B4-BE49-F238E27FC236}">
                <a16:creationId xmlns:a16="http://schemas.microsoft.com/office/drawing/2014/main" id="{AAF0EAE6-A013-4954-A607-EB671E2041D7}"/>
              </a:ext>
            </a:extLst>
          </p:cNvPr>
          <p:cNvPicPr>
            <a:picLocks noChangeAspect="1"/>
          </p:cNvPicPr>
          <p:nvPr/>
        </p:nvPicPr>
        <p:blipFill>
          <a:blip r:embed="rId4"/>
          <a:stretch>
            <a:fillRect/>
          </a:stretch>
        </p:blipFill>
        <p:spPr>
          <a:xfrm>
            <a:off x="11026140" y="5592933"/>
            <a:ext cx="1165860" cy="1127760"/>
          </a:xfrm>
          <a:prstGeom prst="rect">
            <a:avLst/>
          </a:prstGeom>
        </p:spPr>
      </p:pic>
    </p:spTree>
    <p:extLst>
      <p:ext uri="{BB962C8B-B14F-4D97-AF65-F5344CB8AC3E}">
        <p14:creationId xmlns:p14="http://schemas.microsoft.com/office/powerpoint/2010/main" val="2354404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Eye checking machine used at optomotrists office with the patient chair in background and a hand under the machine.">
            <a:extLst>
              <a:ext uri="{FF2B5EF4-FFF2-40B4-BE49-F238E27FC236}">
                <a16:creationId xmlns:a16="http://schemas.microsoft.com/office/drawing/2014/main" id="{C675E008-A5DF-4639-84DF-6071C1580BB4}"/>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pic>
        <p:nvPicPr>
          <p:cNvPr id="8" name="Picture Placeholder 7" descr="Arial image of laptop computer keyboard and an arm resting on the table">
            <a:extLst>
              <a:ext uri="{FF2B5EF4-FFF2-40B4-BE49-F238E27FC236}">
                <a16:creationId xmlns:a16="http://schemas.microsoft.com/office/drawing/2014/main" id="{F0CDEBE3-63F4-4845-BE8F-EF94E696570B}"/>
              </a:ext>
            </a:extLst>
          </p:cNvPr>
          <p:cNvPicPr>
            <a:picLocks noGrp="1" noChangeAspect="1"/>
          </p:cNvPicPr>
          <p:nvPr>
            <p:ph type="pic" sz="quarter" idx="10"/>
          </p:nvPr>
        </p:nvPicPr>
        <p:blipFill rotWithShape="1">
          <a:blip r:embed="rId4" cstate="screen">
            <a:extLst>
              <a:ext uri="{28A0092B-C50C-407E-A947-70E740481C1C}">
                <a14:useLocalDpi xmlns:a14="http://schemas.microsoft.com/office/drawing/2010/main"/>
              </a:ext>
            </a:extLst>
          </a:blip>
          <a:srcRect/>
          <a:stretch/>
        </p:blipFill>
        <p:spPr>
          <a:xfrm flipH="1" flipV="1">
            <a:off x="6641052" y="136525"/>
            <a:ext cx="4313008" cy="6584950"/>
          </a:xfrm>
        </p:spPr>
      </p:pic>
      <p:sp>
        <p:nvSpPr>
          <p:cNvPr id="9" name="Rectangle 8">
            <a:extLst>
              <a:ext uri="{FF2B5EF4-FFF2-40B4-BE49-F238E27FC236}">
                <a16:creationId xmlns:a16="http://schemas.microsoft.com/office/drawing/2014/main" id="{3C4C820F-048F-4850-8903-A21A509419E9}"/>
              </a:ext>
              <a:ext uri="{C183D7F6-B498-43B3-948B-1728B52AA6E4}">
                <adec:decorative xmlns:adec="http://schemas.microsoft.com/office/drawing/2017/decorative" val="1"/>
              </a:ext>
            </a:extLst>
          </p:cNvPr>
          <p:cNvSpPr/>
          <p:nvPr/>
        </p:nvSpPr>
        <p:spPr bwMode="invGray">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62AC071-0624-430C-AEB0-AD3EBFC1CD1D}"/>
              </a:ext>
            </a:extLst>
          </p:cNvPr>
          <p:cNvSpPr>
            <a:spLocks noGrp="1"/>
          </p:cNvSpPr>
          <p:nvPr>
            <p:ph type="ctrTitle"/>
          </p:nvPr>
        </p:nvSpPr>
        <p:spPr bwMode="black">
          <a:xfrm>
            <a:off x="6866470" y="136525"/>
            <a:ext cx="3863221" cy="2595353"/>
          </a:xfrm>
        </p:spPr>
        <p:txBody>
          <a:bodyPr/>
          <a:lstStyle/>
          <a:p>
            <a:r>
              <a:rPr lang="en-IN" b="1" dirty="0"/>
              <a:t>Future Prospects</a:t>
            </a:r>
            <a:br>
              <a:rPr lang="en-IN" b="1" dirty="0"/>
            </a:br>
            <a:endParaRPr lang="en-US" dirty="0"/>
          </a:p>
        </p:txBody>
      </p:sp>
      <p:sp>
        <p:nvSpPr>
          <p:cNvPr id="5" name="Content Placeholder 4">
            <a:extLst>
              <a:ext uri="{FF2B5EF4-FFF2-40B4-BE49-F238E27FC236}">
                <a16:creationId xmlns:a16="http://schemas.microsoft.com/office/drawing/2014/main" id="{5F606456-BEB8-424C-8C7C-E9B311D7C337}"/>
              </a:ext>
            </a:extLst>
          </p:cNvPr>
          <p:cNvSpPr>
            <a:spLocks noGrp="1"/>
          </p:cNvSpPr>
          <p:nvPr>
            <p:ph idx="1"/>
          </p:nvPr>
        </p:nvSpPr>
        <p:spPr bwMode="black">
          <a:xfrm>
            <a:off x="7013050" y="2258170"/>
            <a:ext cx="3716641" cy="4149830"/>
          </a:xfrm>
        </p:spPr>
        <p:txBody>
          <a:bodyPr/>
          <a:lstStyle/>
          <a:p>
            <a:pPr marL="0" indent="0">
              <a:buNone/>
            </a:pPr>
            <a:r>
              <a:rPr lang="en-US" dirty="0"/>
              <a:t>With this time and regular busy schedule of the people, they find it difficult to make it to hospital or clinics to consults physicians for a regular checkup. Here is where we play an important role in helping people with home-based solutions. When collaborated with certified and qualified doctors the prediction and data produced as output become more accountable and flexible. With a vast amount of diverse data available over the internet, it's very obvious for people to confuse in choosing the correct piece of information. But with our app, this problem gets an easy solution.</a:t>
            </a:r>
          </a:p>
        </p:txBody>
      </p:sp>
      <p:sp>
        <p:nvSpPr>
          <p:cNvPr id="4" name="Slide Number Placeholder 3">
            <a:extLst>
              <a:ext uri="{FF2B5EF4-FFF2-40B4-BE49-F238E27FC236}">
                <a16:creationId xmlns:a16="http://schemas.microsoft.com/office/drawing/2014/main" id="{D3CC57C3-9D13-4E2B-8E1F-6AF5D1A5BE69}"/>
              </a:ext>
            </a:extLst>
          </p:cNvPr>
          <p:cNvSpPr>
            <a:spLocks noGrp="1"/>
          </p:cNvSpPr>
          <p:nvPr>
            <p:ph type="sldNum" sz="quarter" idx="12"/>
          </p:nvPr>
        </p:nvSpPr>
        <p:spPr/>
        <p:txBody>
          <a:bodyPr/>
          <a:lstStyle/>
          <a:p>
            <a:r>
              <a:rPr lang="en-US" dirty="0"/>
              <a:t>page </a:t>
            </a:r>
            <a:fld id="{19B51A1E-902D-48AF-9020-955120F399B6}" type="slidenum">
              <a:rPr lang="en-US" b="1" i="1" smtClean="0"/>
              <a:pPr/>
              <a:t>12</a:t>
            </a:fld>
            <a:endParaRPr lang="en-US" b="1" i="1" dirty="0"/>
          </a:p>
        </p:txBody>
      </p:sp>
      <p:pic>
        <p:nvPicPr>
          <p:cNvPr id="6" name="Picture 5">
            <a:extLst>
              <a:ext uri="{FF2B5EF4-FFF2-40B4-BE49-F238E27FC236}">
                <a16:creationId xmlns:a16="http://schemas.microsoft.com/office/drawing/2014/main" id="{4BF7936B-88BB-4539-9B5C-FCDC669A2C62}"/>
              </a:ext>
            </a:extLst>
          </p:cNvPr>
          <p:cNvPicPr>
            <a:picLocks noChangeAspect="1"/>
          </p:cNvPicPr>
          <p:nvPr/>
        </p:nvPicPr>
        <p:blipFill>
          <a:blip r:embed="rId5"/>
          <a:stretch>
            <a:fillRect/>
          </a:stretch>
        </p:blipFill>
        <p:spPr>
          <a:xfrm>
            <a:off x="11026140" y="5592933"/>
            <a:ext cx="1165860" cy="1127760"/>
          </a:xfrm>
          <a:prstGeom prst="rect">
            <a:avLst/>
          </a:prstGeom>
        </p:spPr>
      </p:pic>
    </p:spTree>
    <p:extLst>
      <p:ext uri="{BB962C8B-B14F-4D97-AF65-F5344CB8AC3E}">
        <p14:creationId xmlns:p14="http://schemas.microsoft.com/office/powerpoint/2010/main" val="1344647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8431F686-26EE-6A27-FFAF-6B0AC5BD0B22}"/>
              </a:ext>
            </a:extLst>
          </p:cNvPr>
          <p:cNvSpPr>
            <a:spLocks noGrp="1"/>
          </p:cNvSpPr>
          <p:nvPr>
            <p:ph type="sldNum" sz="quarter" idx="13"/>
          </p:nvPr>
        </p:nvSpPr>
        <p:spPr>
          <a:xfrm>
            <a:off x="11704320" y="6455664"/>
            <a:ext cx="448056" cy="365125"/>
          </a:xfrm>
        </p:spPr>
        <p:txBody>
          <a:bodyPr>
            <a:normAutofit/>
          </a:bodyPr>
          <a:lstStyle/>
          <a:p>
            <a:pPr>
              <a:spcAft>
                <a:spcPts val="600"/>
              </a:spcAft>
            </a:pPr>
            <a:r>
              <a:rPr lang="en-US" sz="1100" noProof="0">
                <a:solidFill>
                  <a:srgbClr val="FFFFFF"/>
                </a:solidFill>
              </a:rPr>
              <a:t>page </a:t>
            </a:r>
            <a:fld id="{19B51A1E-902D-48AF-9020-955120F399B6}" type="slidenum">
              <a:rPr lang="en-US" sz="1100" b="1" i="1" noProof="0">
                <a:solidFill>
                  <a:srgbClr val="FFFFFF"/>
                </a:solidFill>
              </a:rPr>
              <a:pPr>
                <a:spcAft>
                  <a:spcPts val="600"/>
                </a:spcAft>
              </a:pPr>
              <a:t>13</a:t>
            </a:fld>
            <a:endParaRPr lang="en-US" sz="1100" b="1" i="1" noProof="0">
              <a:solidFill>
                <a:srgbClr val="FFFFFF"/>
              </a:solidFill>
            </a:endParaRPr>
          </a:p>
        </p:txBody>
      </p:sp>
      <p:pic>
        <p:nvPicPr>
          <p:cNvPr id="4" name="Picture 3">
            <a:extLst>
              <a:ext uri="{FF2B5EF4-FFF2-40B4-BE49-F238E27FC236}">
                <a16:creationId xmlns:a16="http://schemas.microsoft.com/office/drawing/2014/main" id="{12B17F6D-3BD1-A971-4789-F585366573C7}"/>
              </a:ext>
            </a:extLst>
          </p:cNvPr>
          <p:cNvPicPr>
            <a:picLocks noChangeAspect="1"/>
          </p:cNvPicPr>
          <p:nvPr/>
        </p:nvPicPr>
        <p:blipFill>
          <a:blip r:embed="rId2"/>
          <a:stretch>
            <a:fillRect/>
          </a:stretch>
        </p:blipFill>
        <p:spPr>
          <a:xfrm>
            <a:off x="2512095" y="792117"/>
            <a:ext cx="7099463" cy="5324597"/>
          </a:xfrm>
          <a:prstGeom prst="rect">
            <a:avLst/>
          </a:prstGeom>
        </p:spPr>
      </p:pic>
    </p:spTree>
    <p:extLst>
      <p:ext uri="{BB962C8B-B14F-4D97-AF65-F5344CB8AC3E}">
        <p14:creationId xmlns:p14="http://schemas.microsoft.com/office/powerpoint/2010/main" val="1152819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8431F686-26EE-6A27-FFAF-6B0AC5BD0B22}"/>
              </a:ext>
            </a:extLst>
          </p:cNvPr>
          <p:cNvSpPr>
            <a:spLocks noGrp="1"/>
          </p:cNvSpPr>
          <p:nvPr>
            <p:ph type="sldNum" sz="quarter" idx="13"/>
          </p:nvPr>
        </p:nvSpPr>
        <p:spPr>
          <a:xfrm>
            <a:off x="11704320" y="6455664"/>
            <a:ext cx="448056" cy="365125"/>
          </a:xfrm>
        </p:spPr>
        <p:txBody>
          <a:bodyPr>
            <a:normAutofit/>
          </a:bodyPr>
          <a:lstStyle/>
          <a:p>
            <a:pPr>
              <a:spcAft>
                <a:spcPts val="600"/>
              </a:spcAft>
            </a:pPr>
            <a:r>
              <a:rPr lang="en-US" sz="1100" noProof="0">
                <a:solidFill>
                  <a:srgbClr val="FFFFFF"/>
                </a:solidFill>
              </a:rPr>
              <a:t>page </a:t>
            </a:r>
            <a:fld id="{19B51A1E-902D-48AF-9020-955120F399B6}" type="slidenum">
              <a:rPr lang="en-US" sz="1100" b="1" i="1" noProof="0">
                <a:solidFill>
                  <a:srgbClr val="FFFFFF"/>
                </a:solidFill>
              </a:rPr>
              <a:pPr>
                <a:spcAft>
                  <a:spcPts val="600"/>
                </a:spcAft>
              </a:pPr>
              <a:t>14</a:t>
            </a:fld>
            <a:endParaRPr lang="en-US" sz="1100" b="1" i="1" noProof="0">
              <a:solidFill>
                <a:srgbClr val="FFFFFF"/>
              </a:solidFill>
            </a:endParaRPr>
          </a:p>
        </p:txBody>
      </p:sp>
      <p:pic>
        <p:nvPicPr>
          <p:cNvPr id="13" name="Picture 12">
            <a:extLst>
              <a:ext uri="{FF2B5EF4-FFF2-40B4-BE49-F238E27FC236}">
                <a16:creationId xmlns:a16="http://schemas.microsoft.com/office/drawing/2014/main" id="{AA67C18A-726A-D476-6F81-4F7A5948BD4D}"/>
              </a:ext>
            </a:extLst>
          </p:cNvPr>
          <p:cNvPicPr>
            <a:picLocks noChangeAspect="1"/>
          </p:cNvPicPr>
          <p:nvPr/>
        </p:nvPicPr>
        <p:blipFill>
          <a:blip r:embed="rId2"/>
          <a:stretch>
            <a:fillRect/>
          </a:stretch>
        </p:blipFill>
        <p:spPr>
          <a:xfrm>
            <a:off x="2406517" y="586929"/>
            <a:ext cx="7378966" cy="5534225"/>
          </a:xfrm>
          <a:prstGeom prst="rect">
            <a:avLst/>
          </a:prstGeom>
        </p:spPr>
      </p:pic>
    </p:spTree>
    <p:extLst>
      <p:ext uri="{BB962C8B-B14F-4D97-AF65-F5344CB8AC3E}">
        <p14:creationId xmlns:p14="http://schemas.microsoft.com/office/powerpoint/2010/main" val="1407764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8431F686-26EE-6A27-FFAF-6B0AC5BD0B22}"/>
              </a:ext>
            </a:extLst>
          </p:cNvPr>
          <p:cNvSpPr>
            <a:spLocks noGrp="1"/>
          </p:cNvSpPr>
          <p:nvPr>
            <p:ph type="sldNum" sz="quarter" idx="13"/>
          </p:nvPr>
        </p:nvSpPr>
        <p:spPr>
          <a:xfrm>
            <a:off x="11704320" y="6455664"/>
            <a:ext cx="448056" cy="365125"/>
          </a:xfrm>
        </p:spPr>
        <p:txBody>
          <a:bodyPr>
            <a:normAutofit/>
          </a:bodyPr>
          <a:lstStyle/>
          <a:p>
            <a:pPr>
              <a:spcAft>
                <a:spcPts val="600"/>
              </a:spcAft>
            </a:pPr>
            <a:r>
              <a:rPr lang="en-US" sz="1100" noProof="0">
                <a:solidFill>
                  <a:srgbClr val="FFFFFF"/>
                </a:solidFill>
              </a:rPr>
              <a:t>page </a:t>
            </a:r>
            <a:fld id="{19B51A1E-902D-48AF-9020-955120F399B6}" type="slidenum">
              <a:rPr lang="en-US" sz="1100" b="1" i="1" noProof="0">
                <a:solidFill>
                  <a:srgbClr val="FFFFFF"/>
                </a:solidFill>
              </a:rPr>
              <a:pPr>
                <a:spcAft>
                  <a:spcPts val="600"/>
                </a:spcAft>
              </a:pPr>
              <a:t>15</a:t>
            </a:fld>
            <a:endParaRPr lang="en-US" sz="1100" b="1" i="1" noProof="0">
              <a:solidFill>
                <a:srgbClr val="FFFFFF"/>
              </a:solidFill>
            </a:endParaRPr>
          </a:p>
        </p:txBody>
      </p:sp>
      <p:pic>
        <p:nvPicPr>
          <p:cNvPr id="7" name="Picture 6">
            <a:extLst>
              <a:ext uri="{FF2B5EF4-FFF2-40B4-BE49-F238E27FC236}">
                <a16:creationId xmlns:a16="http://schemas.microsoft.com/office/drawing/2014/main" id="{E7714CA8-0DFD-384E-EFAB-15C0D742B450}"/>
              </a:ext>
            </a:extLst>
          </p:cNvPr>
          <p:cNvPicPr>
            <a:picLocks noChangeAspect="1"/>
          </p:cNvPicPr>
          <p:nvPr/>
        </p:nvPicPr>
        <p:blipFill>
          <a:blip r:embed="rId2"/>
          <a:stretch>
            <a:fillRect/>
          </a:stretch>
        </p:blipFill>
        <p:spPr>
          <a:xfrm>
            <a:off x="2515341" y="743291"/>
            <a:ext cx="7161319" cy="5370990"/>
          </a:xfrm>
          <a:prstGeom prst="rect">
            <a:avLst/>
          </a:prstGeom>
        </p:spPr>
      </p:pic>
    </p:spTree>
    <p:extLst>
      <p:ext uri="{BB962C8B-B14F-4D97-AF65-F5344CB8AC3E}">
        <p14:creationId xmlns:p14="http://schemas.microsoft.com/office/powerpoint/2010/main" val="267017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8431F686-26EE-6A27-FFAF-6B0AC5BD0B22}"/>
              </a:ext>
            </a:extLst>
          </p:cNvPr>
          <p:cNvSpPr>
            <a:spLocks noGrp="1"/>
          </p:cNvSpPr>
          <p:nvPr>
            <p:ph type="sldNum" sz="quarter" idx="13"/>
          </p:nvPr>
        </p:nvSpPr>
        <p:spPr>
          <a:xfrm>
            <a:off x="11704320" y="6455664"/>
            <a:ext cx="448056" cy="365125"/>
          </a:xfrm>
        </p:spPr>
        <p:txBody>
          <a:bodyPr>
            <a:normAutofit/>
          </a:bodyPr>
          <a:lstStyle/>
          <a:p>
            <a:pPr>
              <a:spcAft>
                <a:spcPts val="600"/>
              </a:spcAft>
            </a:pPr>
            <a:r>
              <a:rPr lang="en-US" sz="1100" noProof="0">
                <a:solidFill>
                  <a:srgbClr val="FFFFFF"/>
                </a:solidFill>
              </a:rPr>
              <a:t>page </a:t>
            </a:r>
            <a:fld id="{19B51A1E-902D-48AF-9020-955120F399B6}" type="slidenum">
              <a:rPr lang="en-US" sz="1100" b="1" i="1" noProof="0">
                <a:solidFill>
                  <a:srgbClr val="FFFFFF"/>
                </a:solidFill>
              </a:rPr>
              <a:pPr>
                <a:spcAft>
                  <a:spcPts val="600"/>
                </a:spcAft>
              </a:pPr>
              <a:t>16</a:t>
            </a:fld>
            <a:endParaRPr lang="en-US" sz="1100" b="1" i="1" noProof="0">
              <a:solidFill>
                <a:srgbClr val="FFFFFF"/>
              </a:solidFill>
            </a:endParaRPr>
          </a:p>
        </p:txBody>
      </p:sp>
      <p:pic>
        <p:nvPicPr>
          <p:cNvPr id="5" name="Picture 4" descr="A close-up of a certificate&#10;&#10;Description automatically generated">
            <a:extLst>
              <a:ext uri="{FF2B5EF4-FFF2-40B4-BE49-F238E27FC236}">
                <a16:creationId xmlns:a16="http://schemas.microsoft.com/office/drawing/2014/main" id="{A9F970F3-52FC-4D4F-2408-D76B1E4A5B7B}"/>
              </a:ext>
            </a:extLst>
          </p:cNvPr>
          <p:cNvPicPr>
            <a:picLocks noChangeAspect="1"/>
          </p:cNvPicPr>
          <p:nvPr/>
        </p:nvPicPr>
        <p:blipFill>
          <a:blip r:embed="rId2"/>
          <a:stretch>
            <a:fillRect/>
          </a:stretch>
        </p:blipFill>
        <p:spPr>
          <a:xfrm>
            <a:off x="2553883" y="823494"/>
            <a:ext cx="7084234" cy="5302946"/>
          </a:xfrm>
          <a:prstGeom prst="rect">
            <a:avLst/>
          </a:prstGeom>
        </p:spPr>
      </p:pic>
    </p:spTree>
    <p:extLst>
      <p:ext uri="{BB962C8B-B14F-4D97-AF65-F5344CB8AC3E}">
        <p14:creationId xmlns:p14="http://schemas.microsoft.com/office/powerpoint/2010/main" val="492441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8431F686-26EE-6A27-FFAF-6B0AC5BD0B22}"/>
              </a:ext>
            </a:extLst>
          </p:cNvPr>
          <p:cNvSpPr>
            <a:spLocks noGrp="1"/>
          </p:cNvSpPr>
          <p:nvPr>
            <p:ph type="sldNum" sz="quarter" idx="13"/>
          </p:nvPr>
        </p:nvSpPr>
        <p:spPr>
          <a:xfrm>
            <a:off x="11704320" y="6455664"/>
            <a:ext cx="448056" cy="365125"/>
          </a:xfrm>
        </p:spPr>
        <p:txBody>
          <a:bodyPr>
            <a:normAutofit/>
          </a:bodyPr>
          <a:lstStyle/>
          <a:p>
            <a:pPr>
              <a:spcAft>
                <a:spcPts val="600"/>
              </a:spcAft>
            </a:pPr>
            <a:r>
              <a:rPr lang="en-US" sz="1100" noProof="0">
                <a:solidFill>
                  <a:srgbClr val="FFFFFF"/>
                </a:solidFill>
              </a:rPr>
              <a:t>page </a:t>
            </a:r>
            <a:fld id="{19B51A1E-902D-48AF-9020-955120F399B6}" type="slidenum">
              <a:rPr lang="en-US" sz="1100" b="1" i="1" noProof="0">
                <a:solidFill>
                  <a:srgbClr val="FFFFFF"/>
                </a:solidFill>
              </a:rPr>
              <a:pPr>
                <a:spcAft>
                  <a:spcPts val="600"/>
                </a:spcAft>
              </a:pPr>
              <a:t>17</a:t>
            </a:fld>
            <a:endParaRPr lang="en-US" sz="1100" b="1" i="1" noProof="0">
              <a:solidFill>
                <a:srgbClr val="FFFFFF"/>
              </a:solidFill>
            </a:endParaRPr>
          </a:p>
        </p:txBody>
      </p:sp>
      <p:pic>
        <p:nvPicPr>
          <p:cNvPr id="4" name="Picture 3">
            <a:extLst>
              <a:ext uri="{FF2B5EF4-FFF2-40B4-BE49-F238E27FC236}">
                <a16:creationId xmlns:a16="http://schemas.microsoft.com/office/drawing/2014/main" id="{3F15075A-BBC9-0F0D-C549-4AC4FEC7C4A4}"/>
              </a:ext>
            </a:extLst>
          </p:cNvPr>
          <p:cNvPicPr>
            <a:picLocks noChangeAspect="1"/>
          </p:cNvPicPr>
          <p:nvPr/>
        </p:nvPicPr>
        <p:blipFill>
          <a:blip r:embed="rId2"/>
          <a:stretch>
            <a:fillRect/>
          </a:stretch>
        </p:blipFill>
        <p:spPr>
          <a:xfrm>
            <a:off x="2515340" y="743291"/>
            <a:ext cx="7161320" cy="5370990"/>
          </a:xfrm>
          <a:prstGeom prst="rect">
            <a:avLst/>
          </a:prstGeom>
        </p:spPr>
      </p:pic>
    </p:spTree>
    <p:extLst>
      <p:ext uri="{BB962C8B-B14F-4D97-AF65-F5344CB8AC3E}">
        <p14:creationId xmlns:p14="http://schemas.microsoft.com/office/powerpoint/2010/main" val="2840990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396BE43-2D46-4002-A946-60FC5900EC15}"/>
              </a:ext>
              <a:ext uri="{C183D7F6-B498-43B3-948B-1728B52AA6E4}">
                <adec:decorative xmlns:adec="http://schemas.microsoft.com/office/drawing/2017/decorative" val="1"/>
              </a:ext>
            </a:extLst>
          </p:cNvPr>
          <p:cNvSpPr/>
          <p:nvPr/>
        </p:nvSpPr>
        <p:spPr bwMode="invGray">
          <a:xfrm rot="5400000">
            <a:off x="5374493" y="40494"/>
            <a:ext cx="6720693" cy="691432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2DDABB1-5E6B-4365-AD9E-DDCE7E972742}"/>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11331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rial image of table with medical instruments, medicine, a clipboard, and other medical equipment">
            <a:extLst>
              <a:ext uri="{FF2B5EF4-FFF2-40B4-BE49-F238E27FC236}">
                <a16:creationId xmlns:a16="http://schemas.microsoft.com/office/drawing/2014/main" id="{0A756A3F-0F08-4577-8E72-1E643EFB097C}"/>
              </a:ext>
            </a:extLst>
          </p:cNvPr>
          <p:cNvPicPr>
            <a:picLocks noGrp="1" noChangeAspect="1"/>
          </p:cNvPicPr>
          <p:nvPr>
            <p:ph type="pic" sz="quarter" idx="4294967295"/>
          </p:nvPr>
        </p:nvPicPr>
        <p:blipFill>
          <a:blip r:embed="rId3" cstate="screen">
            <a:extLst>
              <a:ext uri="{28A0092B-C50C-407E-A947-70E740481C1C}">
                <a14:useLocalDpi xmlns:a14="http://schemas.microsoft.com/office/drawing/2010/main"/>
              </a:ext>
            </a:extLst>
          </a:blip>
          <a:srcRect/>
          <a:stretch>
            <a:fillRect/>
          </a:stretch>
        </p:blipFill>
        <p:spPr/>
      </p:pic>
      <p:sp>
        <p:nvSpPr>
          <p:cNvPr id="18" name="Rectangle 17">
            <a:extLst>
              <a:ext uri="{FF2B5EF4-FFF2-40B4-BE49-F238E27FC236}">
                <a16:creationId xmlns:a16="http://schemas.microsoft.com/office/drawing/2014/main" id="{75F2B1C5-78F6-4A28-8883-7C500ADCB7D4}"/>
              </a:ext>
              <a:ext uri="{C183D7F6-B498-43B3-948B-1728B52AA6E4}">
                <adec:decorative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5ED38B-2505-420A-A14A-D41E71EDBA33}"/>
              </a:ext>
            </a:extLst>
          </p:cNvPr>
          <p:cNvSpPr>
            <a:spLocks noGrp="1"/>
          </p:cNvSpPr>
          <p:nvPr>
            <p:ph type="ctrTitle"/>
          </p:nvPr>
        </p:nvSpPr>
        <p:spPr bwMode="black">
          <a:xfrm>
            <a:off x="5573044" y="666749"/>
            <a:ext cx="5085650" cy="1176112"/>
          </a:xfrm>
        </p:spPr>
        <p:txBody>
          <a:bodyPr/>
          <a:lstStyle/>
          <a:p>
            <a:r>
              <a:rPr lang="en-US" dirty="0"/>
              <a:t>Problem Statement</a:t>
            </a:r>
          </a:p>
        </p:txBody>
      </p:sp>
      <p:sp>
        <p:nvSpPr>
          <p:cNvPr id="3" name="Subtitle 2">
            <a:extLst>
              <a:ext uri="{FF2B5EF4-FFF2-40B4-BE49-F238E27FC236}">
                <a16:creationId xmlns:a16="http://schemas.microsoft.com/office/drawing/2014/main" id="{71F217F2-8C36-4584-BD5D-0B00606DF9A2}"/>
              </a:ext>
            </a:extLst>
          </p:cNvPr>
          <p:cNvSpPr>
            <a:spLocks noGrp="1"/>
          </p:cNvSpPr>
          <p:nvPr>
            <p:ph type="subTitle" idx="1"/>
          </p:nvPr>
        </p:nvSpPr>
        <p:spPr bwMode="black">
          <a:xfrm>
            <a:off x="5431971" y="2373086"/>
            <a:ext cx="5522087" cy="3818165"/>
          </a:xfrm>
        </p:spPr>
        <p:txBody>
          <a:bodyPr/>
          <a:lstStyle/>
          <a:p>
            <a:pPr algn="l"/>
            <a:r>
              <a:rPr lang="en-US" sz="1800" b="0" i="0" u="none" strike="noStrike" baseline="0" dirty="0">
                <a:latin typeface="Times New Roman" panose="02020603050405020304" pitchFamily="18" charset="0"/>
              </a:rPr>
              <a:t>The healthcare industry faces challenges like delayed diagnosis and limited access. </a:t>
            </a:r>
          </a:p>
          <a:p>
            <a:pPr algn="l"/>
            <a:r>
              <a:rPr lang="en-US" sz="1800" b="0" i="0" u="none" strike="noStrike" baseline="0" dirty="0">
                <a:latin typeface="Times New Roman" panose="02020603050405020304" pitchFamily="18" charset="0"/>
              </a:rPr>
              <a:t>The "Multiple Disease Detection System (skin cancer &amp; others)" project, utilizing deep and machine learning, offers a transformative solution. By accurately identifying diseases from user-provided symptoms, it shifts healthcare towards proactive management. </a:t>
            </a:r>
          </a:p>
          <a:p>
            <a:pPr algn="l"/>
            <a:r>
              <a:rPr lang="en-US" sz="1800" b="0" i="0" u="none" strike="noStrike" baseline="0" dirty="0">
                <a:latin typeface="Times New Roman" panose="02020603050405020304" pitchFamily="18" charset="0"/>
              </a:rPr>
              <a:t>This early detection improves patient outcomes, reduces costs, and relieves healthcare strain. Incorporating medication suggestions enhances personalized care. </a:t>
            </a:r>
          </a:p>
          <a:p>
            <a:pPr algn="l"/>
            <a:r>
              <a:rPr lang="en-US" sz="1800" b="0" i="0" u="none" strike="noStrike" baseline="0" dirty="0">
                <a:latin typeface="Times New Roman" panose="02020603050405020304" pitchFamily="18" charset="0"/>
              </a:rPr>
              <a:t>This</a:t>
            </a:r>
            <a:r>
              <a:rPr lang="en-US" sz="1800" dirty="0">
                <a:latin typeface="Times New Roman" panose="02020603050405020304" pitchFamily="18" charset="0"/>
              </a:rPr>
              <a:t> </a:t>
            </a:r>
            <a:r>
              <a:rPr lang="en-US" sz="1800" b="0" i="0" u="none" strike="noStrike" baseline="0" dirty="0">
                <a:latin typeface="Times New Roman" panose="02020603050405020304" pitchFamily="18" charset="0"/>
              </a:rPr>
              <a:t>project embodies the industry's move towards precise, accessible, and efficient healthcare solutions.</a:t>
            </a:r>
            <a:r>
              <a:rPr lang="en-US" dirty="0"/>
              <a:t>.</a:t>
            </a:r>
          </a:p>
        </p:txBody>
      </p:sp>
      <p:sp>
        <p:nvSpPr>
          <p:cNvPr id="23" name="Slide Number Placeholder 22">
            <a:extLst>
              <a:ext uri="{FF2B5EF4-FFF2-40B4-BE49-F238E27FC236}">
                <a16:creationId xmlns:a16="http://schemas.microsoft.com/office/drawing/2014/main" id="{4D5E33D6-D847-4F4C-BA8B-75CB853FAB76}"/>
              </a:ext>
            </a:extLst>
          </p:cNvPr>
          <p:cNvSpPr>
            <a:spLocks noGrp="1"/>
          </p:cNvSpPr>
          <p:nvPr>
            <p:ph type="sldNum" sz="quarter" idx="12"/>
          </p:nvPr>
        </p:nvSpPr>
        <p:spPr/>
        <p:txBody>
          <a:bodyPr/>
          <a:lstStyle/>
          <a:p>
            <a:r>
              <a:rPr lang="en-US" dirty="0"/>
              <a:t>page </a:t>
            </a:r>
            <a:fld id="{19B51A1E-902D-48AF-9020-955120F399B6}" type="slidenum">
              <a:rPr lang="en-US" smtClean="0"/>
              <a:pPr/>
              <a:t>2</a:t>
            </a:fld>
            <a:endParaRPr lang="en-US" dirty="0"/>
          </a:p>
        </p:txBody>
      </p:sp>
      <p:pic>
        <p:nvPicPr>
          <p:cNvPr id="5" name="Picture 4">
            <a:extLst>
              <a:ext uri="{FF2B5EF4-FFF2-40B4-BE49-F238E27FC236}">
                <a16:creationId xmlns:a16="http://schemas.microsoft.com/office/drawing/2014/main" id="{AAF0EAE6-A013-4954-A607-EB671E2041D7}"/>
              </a:ext>
            </a:extLst>
          </p:cNvPr>
          <p:cNvPicPr>
            <a:picLocks noChangeAspect="1"/>
          </p:cNvPicPr>
          <p:nvPr/>
        </p:nvPicPr>
        <p:blipFill>
          <a:blip r:embed="rId4"/>
          <a:stretch>
            <a:fillRect/>
          </a:stretch>
        </p:blipFill>
        <p:spPr>
          <a:xfrm>
            <a:off x="11026140" y="5592933"/>
            <a:ext cx="1165860" cy="1127760"/>
          </a:xfrm>
          <a:prstGeom prst="rect">
            <a:avLst/>
          </a:prstGeom>
        </p:spPr>
      </p:pic>
    </p:spTree>
    <p:extLst>
      <p:ext uri="{BB962C8B-B14F-4D97-AF65-F5344CB8AC3E}">
        <p14:creationId xmlns:p14="http://schemas.microsoft.com/office/powerpoint/2010/main" val="909226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rial image of computer laptop keyboard and clipboard with form on it.  Also contains hands folded.">
            <a:extLst>
              <a:ext uri="{FF2B5EF4-FFF2-40B4-BE49-F238E27FC236}">
                <a16:creationId xmlns:a16="http://schemas.microsoft.com/office/drawing/2014/main" id="{3E7237D6-2D71-4A63-9CB5-8ADCB63FC726}"/>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a:xfrm>
            <a:off x="4962738" y="0"/>
            <a:ext cx="7157182" cy="6907314"/>
          </a:xfrm>
        </p:spPr>
      </p:pic>
      <p:sp>
        <p:nvSpPr>
          <p:cNvPr id="9" name="Rectangle 8">
            <a:extLst>
              <a:ext uri="{FF2B5EF4-FFF2-40B4-BE49-F238E27FC236}">
                <a16:creationId xmlns:a16="http://schemas.microsoft.com/office/drawing/2014/main" id="{670550D9-B72F-46D0-B3A1-179DADF002AC}"/>
              </a:ext>
              <a:ext uri="{C183D7F6-B498-43B3-948B-1728B52AA6E4}">
                <adec:decorative xmlns:adec="http://schemas.microsoft.com/office/drawing/2017/decorative" val="1"/>
              </a:ext>
            </a:extLst>
          </p:cNvPr>
          <p:cNvSpPr/>
          <p:nvPr/>
        </p:nvSpPr>
        <p:spPr bwMode="invGray">
          <a:xfrm rot="5400000">
            <a:off x="7398237" y="522609"/>
            <a:ext cx="2131949"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03161DAB-3A3E-48FC-9143-482C63BB1C02}"/>
              </a:ext>
            </a:extLst>
          </p:cNvPr>
          <p:cNvSpPr>
            <a:spLocks noGrp="1"/>
          </p:cNvSpPr>
          <p:nvPr>
            <p:ph idx="13"/>
          </p:nvPr>
        </p:nvSpPr>
        <p:spPr>
          <a:xfrm>
            <a:off x="360439" y="135743"/>
            <a:ext cx="4444800" cy="6450114"/>
          </a:xfrm>
        </p:spPr>
        <p:txBody>
          <a:bodyPr/>
          <a:lstStyle/>
          <a:p>
            <a:pPr>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Using Machine learning, our project proposes disease prediction system. For small problems, the users 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go personally to the hospital for check-up which is more time consuming.</a:t>
            </a:r>
          </a:p>
          <a:p>
            <a:pPr>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 Also handling the telephonic calls 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appointments is quite hectic. Such a problem can be solved by using disease prediction application by giving proper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guidance regarding healthy living</a:t>
            </a:r>
          </a:p>
          <a:p>
            <a:pPr>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 Thus, in this system, we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 concentrating on providing immediate and accurate disease prediction to the users about the symptoms they enter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along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severity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disease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predicted.</a:t>
            </a:r>
            <a:r>
              <a:rPr lang="en-US" sz="1800" spc="-20" dirty="0">
                <a:effectLst/>
                <a:latin typeface="Times New Roman" panose="02020603050405020304" pitchFamily="18" charset="0"/>
                <a:ea typeface="Times New Roman" panose="02020603050405020304" pitchFamily="18" charset="0"/>
              </a:rPr>
              <a:t> </a:t>
            </a:r>
          </a:p>
          <a:p>
            <a:pPr>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Best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suitable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algorithm</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doctor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consultation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given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a:t>
            </a:r>
          </a:p>
          <a:p>
            <a:pPr>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web/android application is deployed for user for easy portability, configuring and being able to access remotely where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doctors cannot reach easily, 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also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looks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forward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providing</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medicine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drug</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consultation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disease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Therefore,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arrangement</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helps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easier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health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management</a:t>
            </a:r>
            <a:endParaRPr lang="en-IN" sz="1800" dirty="0">
              <a:effectLst/>
              <a:latin typeface="Times New Roman" panose="02020603050405020304" pitchFamily="18" charset="0"/>
              <a:ea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bwMode="black">
          <a:xfrm>
            <a:off x="6494290" y="3000800"/>
            <a:ext cx="3939842" cy="720000"/>
          </a:xfrm>
        </p:spPr>
        <p:txBody>
          <a:bodyPr/>
          <a:lstStyle/>
          <a:p>
            <a:r>
              <a:rPr lang="en-US" dirty="0"/>
              <a:t>About the project</a:t>
            </a:r>
          </a:p>
        </p:txBody>
      </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p:txBody>
          <a:bodyPr/>
          <a:lstStyle/>
          <a:p>
            <a:r>
              <a:rPr lang="en-US" dirty="0"/>
              <a:t>page </a:t>
            </a:r>
            <a:fld id="{19B51A1E-902D-48AF-9020-955120F399B6}" type="slidenum">
              <a:rPr lang="en-US" smtClean="0"/>
              <a:pPr/>
              <a:t>3</a:t>
            </a:fld>
            <a:endParaRPr lang="en-US" dirty="0"/>
          </a:p>
        </p:txBody>
      </p:sp>
      <p:pic>
        <p:nvPicPr>
          <p:cNvPr id="7" name="Picture 6">
            <a:extLst>
              <a:ext uri="{FF2B5EF4-FFF2-40B4-BE49-F238E27FC236}">
                <a16:creationId xmlns:a16="http://schemas.microsoft.com/office/drawing/2014/main" id="{27CB2123-B1FD-466A-9F1B-4BBB95ACF0A9}"/>
              </a:ext>
            </a:extLst>
          </p:cNvPr>
          <p:cNvPicPr>
            <a:picLocks noChangeAspect="1"/>
          </p:cNvPicPr>
          <p:nvPr/>
        </p:nvPicPr>
        <p:blipFill>
          <a:blip r:embed="rId4"/>
          <a:stretch>
            <a:fillRect/>
          </a:stretch>
        </p:blipFill>
        <p:spPr>
          <a:xfrm>
            <a:off x="10954060" y="5593324"/>
            <a:ext cx="1165860" cy="1127760"/>
          </a:xfrm>
          <a:prstGeom prst="rect">
            <a:avLst/>
          </a:prstGeom>
        </p:spPr>
      </p:pic>
    </p:spTree>
    <p:extLst>
      <p:ext uri="{BB962C8B-B14F-4D97-AF65-F5344CB8AC3E}">
        <p14:creationId xmlns:p14="http://schemas.microsoft.com/office/powerpoint/2010/main" val="2122728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id="{58E8F1D1-2E7D-42A1-89B1-02F0157F58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136525" y="-38403"/>
            <a:ext cx="10817535" cy="6584950"/>
          </a:xfrm>
        </p:spPr>
      </p:pic>
      <p:sp>
        <p:nvSpPr>
          <p:cNvPr id="12" name="Rectangle 11">
            <a:extLst>
              <a:ext uri="{FF2B5EF4-FFF2-40B4-BE49-F238E27FC236}">
                <a16:creationId xmlns:a16="http://schemas.microsoft.com/office/drawing/2014/main" id="{1D3F6556-8AF2-4DC2-86FE-E38011E946E6}"/>
              </a:ext>
              <a:ext uri="{C183D7F6-B498-43B3-948B-1728B52AA6E4}">
                <adec:decorative xmlns:adec="http://schemas.microsoft.com/office/drawing/2017/decorative" val="1"/>
              </a:ext>
            </a:extLst>
          </p:cNvPr>
          <p:cNvSpPr/>
          <p:nvPr/>
        </p:nvSpPr>
        <p:spPr bwMode="invGray">
          <a:xfrm rot="5400000">
            <a:off x="4790648" y="590027"/>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697DC055-29AA-4AE9-8621-A0765113CDFB}"/>
              </a:ext>
            </a:extLst>
          </p:cNvPr>
          <p:cNvSpPr>
            <a:spLocks noGrp="1"/>
          </p:cNvSpPr>
          <p:nvPr>
            <p:ph type="ctrTitle"/>
          </p:nvPr>
        </p:nvSpPr>
        <p:spPr bwMode="black">
          <a:xfrm>
            <a:off x="5573044" y="136525"/>
            <a:ext cx="5085650" cy="1377315"/>
          </a:xfrm>
        </p:spPr>
        <p:txBody>
          <a:bodyPr/>
          <a:lstStyle/>
          <a:p>
            <a:r>
              <a:rPr lang="en-IN" b="1" dirty="0"/>
              <a:t>Software Resources Required</a:t>
            </a:r>
          </a:p>
        </p:txBody>
      </p:sp>
      <p:sp>
        <p:nvSpPr>
          <p:cNvPr id="4" name="Subtitle 3">
            <a:extLst>
              <a:ext uri="{FF2B5EF4-FFF2-40B4-BE49-F238E27FC236}">
                <a16:creationId xmlns:a16="http://schemas.microsoft.com/office/drawing/2014/main" id="{4CAFB058-F34E-4FAC-AA90-D1CB170C9984}"/>
              </a:ext>
            </a:extLst>
          </p:cNvPr>
          <p:cNvSpPr>
            <a:spLocks noGrp="1"/>
          </p:cNvSpPr>
          <p:nvPr>
            <p:ph type="subTitle" idx="1"/>
          </p:nvPr>
        </p:nvSpPr>
        <p:spPr bwMode="black">
          <a:xfrm>
            <a:off x="5277678" y="1688769"/>
            <a:ext cx="5610890" cy="5031924"/>
          </a:xfrm>
        </p:spPr>
        <p:txBody>
          <a:bodyPr/>
          <a:lstStyle/>
          <a:p>
            <a:pPr algn="l"/>
            <a:r>
              <a:rPr lang="en-IN" b="0" i="0" u="none" strike="noStrike" baseline="0" dirty="0">
                <a:latin typeface="NimbusRomNo9L-Regu"/>
              </a:rPr>
              <a:t>1. Operating System :- Android 7.0</a:t>
            </a:r>
          </a:p>
          <a:p>
            <a:pPr marL="342900" indent="-342900" algn="l">
              <a:buAutoNum type="arabicPeriod"/>
            </a:pPr>
            <a:endParaRPr lang="en-IN" dirty="0">
              <a:latin typeface="NimbusRomNo9L-Regu"/>
            </a:endParaRPr>
          </a:p>
          <a:p>
            <a:pPr algn="l"/>
            <a:endParaRPr lang="en-IN" b="0" i="0" u="none" strike="noStrike" baseline="0" dirty="0">
              <a:latin typeface="NimbusRomNo9L-Regu"/>
            </a:endParaRPr>
          </a:p>
          <a:p>
            <a:pPr algn="l"/>
            <a:r>
              <a:rPr lang="en-IN" dirty="0">
                <a:latin typeface="NimbusRomNo9L-Regu"/>
              </a:rPr>
              <a:t>2. </a:t>
            </a:r>
            <a:r>
              <a:rPr lang="en-IN" b="0" i="0" u="none" strike="noStrike" baseline="0" dirty="0">
                <a:latin typeface="NimbusRomNo9L-Regu"/>
              </a:rPr>
              <a:t>IDE :- Android Studio </a:t>
            </a:r>
          </a:p>
          <a:p>
            <a:pPr algn="l"/>
            <a:endParaRPr lang="en-IN" dirty="0">
              <a:latin typeface="NimbusRomNo9L-Regu"/>
            </a:endParaRPr>
          </a:p>
          <a:p>
            <a:pPr algn="l"/>
            <a:endParaRPr lang="en-IN" dirty="0">
              <a:latin typeface="NimbusRomNo9L-Regu"/>
            </a:endParaRPr>
          </a:p>
          <a:p>
            <a:pPr algn="l"/>
            <a:r>
              <a:rPr lang="en-IN" dirty="0">
                <a:latin typeface="NimbusRomNo9L-Regu"/>
              </a:rPr>
              <a:t>3. </a:t>
            </a:r>
            <a:r>
              <a:rPr lang="en-IN" b="0" i="0" u="none" strike="noStrike" baseline="0" dirty="0">
                <a:latin typeface="NimbusRomNo9L-Regu"/>
              </a:rPr>
              <a:t>Programming Language :- Java</a:t>
            </a:r>
            <a:endParaRPr lang="en-US" b="1" dirty="0">
              <a:solidFill>
                <a:srgbClr val="00B0F0"/>
              </a:solidFill>
            </a:endParaRPr>
          </a:p>
        </p:txBody>
      </p:sp>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p:txBody>
          <a:bodyPr/>
          <a:lstStyle/>
          <a:p>
            <a:r>
              <a:rPr lang="en-US" dirty="0"/>
              <a:t>page </a:t>
            </a:r>
            <a:fld id="{19B51A1E-902D-48AF-9020-955120F399B6}" type="slidenum">
              <a:rPr lang="en-US" b="1" i="1" smtClean="0"/>
              <a:pPr/>
              <a:t>4</a:t>
            </a:fld>
            <a:endParaRPr lang="en-US" b="1" i="1" dirty="0"/>
          </a:p>
        </p:txBody>
      </p:sp>
      <p:pic>
        <p:nvPicPr>
          <p:cNvPr id="6" name="Picture 5">
            <a:extLst>
              <a:ext uri="{FF2B5EF4-FFF2-40B4-BE49-F238E27FC236}">
                <a16:creationId xmlns:a16="http://schemas.microsoft.com/office/drawing/2014/main" id="{22F766DE-E794-44D0-A2B0-815F0BFFBF9F}"/>
              </a:ext>
            </a:extLst>
          </p:cNvPr>
          <p:cNvPicPr>
            <a:picLocks noChangeAspect="1"/>
          </p:cNvPicPr>
          <p:nvPr/>
        </p:nvPicPr>
        <p:blipFill>
          <a:blip r:embed="rId4"/>
          <a:stretch>
            <a:fillRect/>
          </a:stretch>
        </p:blipFill>
        <p:spPr>
          <a:xfrm>
            <a:off x="10954060" y="5592933"/>
            <a:ext cx="1165860" cy="1127760"/>
          </a:xfrm>
          <a:prstGeom prst="rect">
            <a:avLst/>
          </a:prstGeom>
        </p:spPr>
      </p:pic>
    </p:spTree>
    <p:extLst>
      <p:ext uri="{BB962C8B-B14F-4D97-AF65-F5344CB8AC3E}">
        <p14:creationId xmlns:p14="http://schemas.microsoft.com/office/powerpoint/2010/main" val="182226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638DA1D-660E-3CC2-C77E-BAF0915C96F6}"/>
              </a:ext>
            </a:extLst>
          </p:cNvPr>
          <p:cNvSpPr>
            <a:spLocks noGrp="1"/>
          </p:cNvSpPr>
          <p:nvPr>
            <p:ph type="sldNum" sz="quarter" idx="12"/>
          </p:nvPr>
        </p:nvSpPr>
        <p:spPr/>
        <p:txBody>
          <a:bodyPr/>
          <a:lstStyle/>
          <a:p>
            <a:r>
              <a:rPr lang="en-US" noProof="0"/>
              <a:t>page </a:t>
            </a:r>
            <a:fld id="{19B51A1E-902D-48AF-9020-955120F399B6}" type="slidenum">
              <a:rPr lang="en-US" b="1" i="1" noProof="0" smtClean="0"/>
              <a:pPr/>
              <a:t>5</a:t>
            </a:fld>
            <a:endParaRPr lang="en-US" b="1" i="1" noProof="0" dirty="0"/>
          </a:p>
        </p:txBody>
      </p:sp>
      <p:sp>
        <p:nvSpPr>
          <p:cNvPr id="4" name="Title 3">
            <a:extLst>
              <a:ext uri="{FF2B5EF4-FFF2-40B4-BE49-F238E27FC236}">
                <a16:creationId xmlns:a16="http://schemas.microsoft.com/office/drawing/2014/main" id="{78456878-1FC2-BF38-A5E1-45F562FD3D88}"/>
              </a:ext>
            </a:extLst>
          </p:cNvPr>
          <p:cNvSpPr>
            <a:spLocks noGrp="1"/>
          </p:cNvSpPr>
          <p:nvPr>
            <p:ph type="ctrTitle"/>
          </p:nvPr>
        </p:nvSpPr>
        <p:spPr>
          <a:xfrm>
            <a:off x="-1712595" y="81279"/>
            <a:ext cx="5156836" cy="940435"/>
          </a:xfrm>
        </p:spPr>
        <p:txBody>
          <a:bodyPr/>
          <a:lstStyle/>
          <a:p>
            <a:r>
              <a:rPr lang="en-IN" dirty="0"/>
              <a:t>Goals</a:t>
            </a:r>
          </a:p>
        </p:txBody>
      </p:sp>
      <p:sp>
        <p:nvSpPr>
          <p:cNvPr id="5" name="Subtitle 4">
            <a:extLst>
              <a:ext uri="{FF2B5EF4-FFF2-40B4-BE49-F238E27FC236}">
                <a16:creationId xmlns:a16="http://schemas.microsoft.com/office/drawing/2014/main" id="{BCE84545-5D3F-BD0C-9860-6AB3F694A3B5}"/>
              </a:ext>
            </a:extLst>
          </p:cNvPr>
          <p:cNvSpPr>
            <a:spLocks noGrp="1"/>
          </p:cNvSpPr>
          <p:nvPr>
            <p:ph type="subTitle" idx="1"/>
          </p:nvPr>
        </p:nvSpPr>
        <p:spPr>
          <a:xfrm>
            <a:off x="454255" y="1406843"/>
            <a:ext cx="4663441" cy="4704080"/>
          </a:xfrm>
        </p:spPr>
        <p:txBody>
          <a:bodyPr/>
          <a:lstStyle/>
          <a:p>
            <a:pPr algn="l"/>
            <a:r>
              <a:rPr lang="en-IN" sz="2000" b="0" i="0" u="none" strike="noStrike" baseline="0" dirty="0">
                <a:latin typeface="NimbusRomNo9L-Regu"/>
              </a:rPr>
              <a:t>1. Accurate Disease Detection</a:t>
            </a:r>
          </a:p>
          <a:p>
            <a:pPr algn="l"/>
            <a:endParaRPr lang="en-IN" sz="2000" dirty="0">
              <a:latin typeface="NimbusRomNo9L-Regu"/>
            </a:endParaRPr>
          </a:p>
          <a:p>
            <a:pPr algn="l"/>
            <a:r>
              <a:rPr lang="en-IN" sz="2000" b="0" i="0" u="none" strike="noStrike" baseline="0" dirty="0">
                <a:latin typeface="NimbusRomNo9L-Regu"/>
              </a:rPr>
              <a:t>2. Early Diagnosis</a:t>
            </a:r>
          </a:p>
          <a:p>
            <a:pPr algn="l"/>
            <a:endParaRPr lang="en-IN" sz="2000" dirty="0">
              <a:latin typeface="NimbusRomNo9L-Regu"/>
            </a:endParaRPr>
          </a:p>
          <a:p>
            <a:pPr algn="l"/>
            <a:r>
              <a:rPr lang="en-IN" sz="2000" b="0" i="0" u="none" strike="noStrike" baseline="0" dirty="0">
                <a:latin typeface="NimbusRomNo9L-Regu"/>
              </a:rPr>
              <a:t>3. User-Friendly Interface</a:t>
            </a:r>
          </a:p>
          <a:p>
            <a:pPr algn="l"/>
            <a:endParaRPr lang="en-IN" sz="2000" dirty="0">
              <a:latin typeface="NimbusRomNo9L-Regu"/>
            </a:endParaRPr>
          </a:p>
          <a:p>
            <a:pPr algn="l"/>
            <a:r>
              <a:rPr lang="en-IN" sz="2000" b="0" i="0" u="none" strike="noStrike" baseline="0" dirty="0">
                <a:latin typeface="NimbusRomNo9L-Regu"/>
              </a:rPr>
              <a:t>4. Comprehensive Health Assessment</a:t>
            </a:r>
          </a:p>
          <a:p>
            <a:pPr algn="l"/>
            <a:endParaRPr lang="en-IN" sz="2000" dirty="0">
              <a:latin typeface="NimbusRomNo9L-Regu"/>
            </a:endParaRPr>
          </a:p>
          <a:p>
            <a:pPr algn="l"/>
            <a:r>
              <a:rPr lang="en-IN" sz="2000" b="0" i="0" u="none" strike="noStrike" baseline="0" dirty="0">
                <a:latin typeface="NimbusRomNo9L-Regu"/>
              </a:rPr>
              <a:t>5. Personalized Medication Suggestions</a:t>
            </a:r>
          </a:p>
          <a:p>
            <a:pPr algn="l"/>
            <a:endParaRPr lang="en-IN" sz="2000" dirty="0">
              <a:latin typeface="NimbusRomNo9L-Regu"/>
            </a:endParaRPr>
          </a:p>
          <a:p>
            <a:pPr algn="l"/>
            <a:r>
              <a:rPr lang="en-IN" sz="2000" b="0" i="0" u="none" strike="noStrike" baseline="0" dirty="0">
                <a:latin typeface="NimbusRomNo9L-Regu"/>
              </a:rPr>
              <a:t>6. Education and Awareness</a:t>
            </a:r>
            <a:endParaRPr lang="en-IN" sz="2000" dirty="0"/>
          </a:p>
        </p:txBody>
      </p:sp>
      <p:pic>
        <p:nvPicPr>
          <p:cNvPr id="9" name="Picture Placeholder 14" descr="Eye checking machine used at optomotrists office with the patient chair in background and a hand under the machine.">
            <a:extLst>
              <a:ext uri="{FF2B5EF4-FFF2-40B4-BE49-F238E27FC236}">
                <a16:creationId xmlns:a16="http://schemas.microsoft.com/office/drawing/2014/main" id="{E4BA93A8-E078-305B-5416-63F09FE89604}"/>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5252720" y="119306"/>
            <a:ext cx="5703889" cy="6601388"/>
          </a:xfrm>
          <a:prstGeom prst="rect">
            <a:avLst/>
          </a:prstGeom>
        </p:spPr>
      </p:pic>
    </p:spTree>
    <p:extLst>
      <p:ext uri="{BB962C8B-B14F-4D97-AF65-F5344CB8AC3E}">
        <p14:creationId xmlns:p14="http://schemas.microsoft.com/office/powerpoint/2010/main" val="2202016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tethescope and arms showing a medical professional taking a patient's blood pressure.  Picture includes blood pressure machine and clipboard.">
            <a:extLst>
              <a:ext uri="{FF2B5EF4-FFF2-40B4-BE49-F238E27FC236}">
                <a16:creationId xmlns:a16="http://schemas.microsoft.com/office/drawing/2014/main" id="{4414D423-B276-4148-A337-5693724BB04E}"/>
              </a:ext>
            </a:extLst>
          </p:cNvPr>
          <p:cNvPicPr>
            <a:picLocks noGrp="1" noChangeAspect="1"/>
          </p:cNvPicPr>
          <p:nvPr>
            <p:ph type="pic" sz="quarter" idx="4294967295"/>
          </p:nvPr>
        </p:nvPicPr>
        <p:blipFill rotWithShape="1">
          <a:blip r:embed="rId3" cstate="screen">
            <a:extLst>
              <a:ext uri="{28A0092B-C50C-407E-A947-70E740481C1C}">
                <a14:useLocalDpi xmlns:a14="http://schemas.microsoft.com/office/drawing/2010/main"/>
              </a:ext>
            </a:extLst>
          </a:blip>
          <a:srcRect/>
          <a:stretch/>
        </p:blipFill>
        <p:spPr>
          <a:xfrm>
            <a:off x="146049" y="116205"/>
            <a:ext cx="11909425" cy="6584950"/>
          </a:xfrm>
        </p:spPr>
      </p:pic>
      <p:sp>
        <p:nvSpPr>
          <p:cNvPr id="26" name="Rectangle 25">
            <a:extLst>
              <a:ext uri="{FF2B5EF4-FFF2-40B4-BE49-F238E27FC236}">
                <a16:creationId xmlns:a16="http://schemas.microsoft.com/office/drawing/2014/main" id="{817B6E89-6474-4AB4-90D5-2C2FB4120F12}"/>
              </a:ext>
              <a:ext uri="{C183D7F6-B498-43B3-948B-1728B52AA6E4}">
                <adec:decorative xmlns:adec="http://schemas.microsoft.com/office/drawing/2017/decorative" val="1"/>
              </a:ext>
            </a:extLst>
          </p:cNvPr>
          <p:cNvSpPr/>
          <p:nvPr/>
        </p:nvSpPr>
        <p:spPr bwMode="ltGray">
          <a:xfrm>
            <a:off x="5277677" y="136800"/>
            <a:ext cx="6777797"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2BFEB6-F40E-4219-9AA6-8A27C2E8899B}"/>
              </a:ext>
            </a:extLst>
          </p:cNvPr>
          <p:cNvSpPr>
            <a:spLocks noGrp="1"/>
          </p:cNvSpPr>
          <p:nvPr>
            <p:ph type="ctrTitle"/>
          </p:nvPr>
        </p:nvSpPr>
        <p:spPr bwMode="black">
          <a:xfrm>
            <a:off x="6628958" y="1564640"/>
            <a:ext cx="5676382" cy="5766160"/>
          </a:xfrm>
        </p:spPr>
        <p:txBody>
          <a:bodyPr/>
          <a:lstStyle/>
          <a:p>
            <a:pPr algn="l"/>
            <a:r>
              <a:rPr lang="en-IN" b="1" dirty="0"/>
              <a:t>Objectives</a:t>
            </a:r>
            <a:br>
              <a:rPr lang="en-IN" b="1" dirty="0"/>
            </a:br>
            <a:br>
              <a:rPr lang="en-IN" b="1" dirty="0"/>
            </a:br>
            <a:r>
              <a:rPr lang="en-US" sz="2000" b="0" i="0" u="none" strike="noStrike" baseline="0" dirty="0">
                <a:latin typeface="NimbusRomNo9L-Regu"/>
              </a:rPr>
              <a:t>1. Develop Deep Learning  Models</a:t>
            </a:r>
            <a:br>
              <a:rPr lang="en-US" sz="2000" b="0" i="0" u="none" strike="noStrike" baseline="0" dirty="0">
                <a:latin typeface="NimbusRomNo9L-Regu"/>
              </a:rPr>
            </a:br>
            <a:br>
              <a:rPr lang="en-US" sz="2000" b="0" i="0" u="none" strike="noStrike" baseline="0" dirty="0">
                <a:latin typeface="NimbusRomNo9L-Regu"/>
              </a:rPr>
            </a:br>
            <a:r>
              <a:rPr lang="en-IN" sz="2000" b="0" i="0" u="none" strike="noStrike" baseline="0" dirty="0">
                <a:latin typeface="NimbusRomNo9L-Regu"/>
              </a:rPr>
              <a:t>2. Create a Database</a:t>
            </a:r>
            <a:br>
              <a:rPr lang="en-IN" sz="2000" b="0" i="0" u="none" strike="noStrike" baseline="0" dirty="0">
                <a:latin typeface="NimbusRomNo9L-Regu"/>
              </a:rPr>
            </a:br>
            <a:br>
              <a:rPr lang="en-IN" sz="2000" b="0" i="0" u="none" strike="noStrike" baseline="0" dirty="0">
                <a:latin typeface="NimbusRomNo9L-Regu"/>
              </a:rPr>
            </a:br>
            <a:r>
              <a:rPr lang="en-IN" sz="2000" b="0" i="0" u="none" strike="noStrike" baseline="0" dirty="0">
                <a:latin typeface="NimbusRomNo9L-Regu"/>
              </a:rPr>
              <a:t>3. User Input Interface</a:t>
            </a:r>
            <a:br>
              <a:rPr lang="en-IN" sz="2000" b="0" i="0" u="none" strike="noStrike" baseline="0" dirty="0">
                <a:latin typeface="NimbusRomNo9L-Regu"/>
              </a:rPr>
            </a:br>
            <a:br>
              <a:rPr lang="en-IN" sz="2000" b="0" i="0" u="none" strike="noStrike" baseline="0" dirty="0">
                <a:latin typeface="NimbusRomNo9L-Regu"/>
              </a:rPr>
            </a:br>
            <a:r>
              <a:rPr lang="en-US" sz="2000" b="0" i="0" u="none" strike="noStrike" baseline="0" dirty="0">
                <a:latin typeface="NimbusRomNo9L-Regu"/>
              </a:rPr>
              <a:t>4. Integration of  Machine  Learning  Algorithms</a:t>
            </a:r>
            <a:br>
              <a:rPr lang="en-IN" sz="2000" b="0" i="0" u="none" strike="noStrike" baseline="0" dirty="0">
                <a:latin typeface="NimbusRomNo9L-Regu"/>
              </a:rPr>
            </a:br>
            <a:br>
              <a:rPr lang="en-IN" sz="2000" b="0" i="0" u="none" strike="noStrike" baseline="0" dirty="0">
                <a:latin typeface="NimbusRomNo9L-Regu"/>
              </a:rPr>
            </a:br>
            <a:r>
              <a:rPr lang="en-IN" sz="2000" b="0" i="0" u="none" strike="noStrike" baseline="0" dirty="0">
                <a:latin typeface="NimbusRomNo9L-Regu"/>
              </a:rPr>
              <a:t>5. Personalized Recommendations</a:t>
            </a:r>
            <a:br>
              <a:rPr lang="en-IN" sz="2000" b="0" i="0" u="none" strike="noStrike" baseline="0" dirty="0">
                <a:latin typeface="NimbusRomNo9L-Regu"/>
              </a:rPr>
            </a:br>
            <a:br>
              <a:rPr lang="en-IN" sz="2000" b="0" i="0" u="none" strike="noStrike" baseline="0" dirty="0">
                <a:latin typeface="NimbusRomNo9L-Regu"/>
              </a:rPr>
            </a:br>
            <a:r>
              <a:rPr lang="en-IN" sz="2000" b="0" i="0" u="none" strike="noStrike" baseline="0" dirty="0">
                <a:latin typeface="NimbusRomNo9L-Regu"/>
              </a:rPr>
              <a:t>6. Educational Resources</a:t>
            </a:r>
            <a:br>
              <a:rPr lang="en-IN" sz="2000" b="0" i="0" u="none" strike="noStrike" baseline="0" dirty="0">
                <a:latin typeface="NimbusRomNo9L-Regu"/>
              </a:rPr>
            </a:br>
            <a:br>
              <a:rPr lang="en-IN" sz="2000" b="0" i="0" u="none" strike="noStrike" baseline="0" dirty="0">
                <a:latin typeface="NimbusRomNo9L-Regu"/>
              </a:rPr>
            </a:br>
            <a:r>
              <a:rPr lang="en-IN" sz="2000" b="0" i="0" u="none" strike="noStrike" baseline="0" dirty="0">
                <a:latin typeface="NimbusRomNo9L-Regu"/>
              </a:rPr>
              <a:t>7. Testing and Validation</a:t>
            </a:r>
            <a:br>
              <a:rPr lang="en-IN" sz="2000" b="0" i="0" u="none" strike="noStrike" baseline="0" dirty="0">
                <a:latin typeface="NimbusRomNo9L-Regu"/>
              </a:rPr>
            </a:br>
            <a:br>
              <a:rPr lang="en-IN" sz="2000" b="0" i="0" u="none" strike="noStrike" baseline="0" dirty="0">
                <a:latin typeface="NimbusRomNo9L-Regu"/>
              </a:rPr>
            </a:br>
            <a:r>
              <a:rPr lang="en-IN" sz="2000" b="0" i="0" u="none" strike="noStrike" baseline="0" dirty="0">
                <a:latin typeface="NimbusRomNo9L-Regu"/>
              </a:rPr>
              <a:t>8. Continuous Improvement</a:t>
            </a:r>
            <a:br>
              <a:rPr lang="en-IN" sz="2000" b="0" i="0" u="none" strike="noStrike" baseline="0" dirty="0">
                <a:latin typeface="NimbusRomNo9L-Regu"/>
              </a:rPr>
            </a:br>
            <a:br>
              <a:rPr lang="en-IN" sz="1800" b="0" i="0" u="none" strike="noStrike" baseline="0" dirty="0">
                <a:latin typeface="NimbusRomNo9L-Regu"/>
              </a:rPr>
            </a:br>
            <a:br>
              <a:rPr lang="en-IN" sz="1800" b="0" i="0" u="none" strike="noStrike" baseline="0" dirty="0">
                <a:latin typeface="NimbusRomNo9L-Regu"/>
              </a:rPr>
            </a:br>
            <a:br>
              <a:rPr lang="en-IN" sz="1800" b="0" i="0" u="none" strike="noStrike" baseline="0" dirty="0">
                <a:latin typeface="NimbusRomNo9L-Regu"/>
              </a:rPr>
            </a:br>
            <a:br>
              <a:rPr lang="en-IN" sz="1800" b="0" i="0" u="none" strike="noStrike" baseline="0" dirty="0">
                <a:latin typeface="NimbusRomNo9L-Regu"/>
              </a:rPr>
            </a:br>
            <a:br>
              <a:rPr lang="en-US" sz="2000" b="0" i="0" u="none" strike="noStrike" baseline="0" dirty="0">
                <a:latin typeface="NimbusRomNo9L-Regu"/>
              </a:rPr>
            </a:br>
            <a:endParaRPr lang="en-IN" sz="2000" b="1" dirty="0"/>
          </a:p>
        </p:txBody>
      </p:sp>
    </p:spTree>
    <p:extLst>
      <p:ext uri="{BB962C8B-B14F-4D97-AF65-F5344CB8AC3E}">
        <p14:creationId xmlns:p14="http://schemas.microsoft.com/office/powerpoint/2010/main" val="254262225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F80D100-4A49-E470-0645-D8AC7FC42AFE}"/>
              </a:ext>
            </a:extLst>
          </p:cNvPr>
          <p:cNvSpPr>
            <a:spLocks noGrp="1"/>
          </p:cNvSpPr>
          <p:nvPr>
            <p:ph type="pic" sz="quarter" idx="10"/>
          </p:nvPr>
        </p:nvSpPr>
        <p:spPr/>
      </p:sp>
      <p:sp>
        <p:nvSpPr>
          <p:cNvPr id="10" name="Title 9">
            <a:extLst>
              <a:ext uri="{FF2B5EF4-FFF2-40B4-BE49-F238E27FC236}">
                <a16:creationId xmlns:a16="http://schemas.microsoft.com/office/drawing/2014/main" id="{3D573AE6-0712-9780-F196-9FD14537EE94}"/>
              </a:ext>
            </a:extLst>
          </p:cNvPr>
          <p:cNvSpPr>
            <a:spLocks noGrp="1"/>
          </p:cNvSpPr>
          <p:nvPr>
            <p:ph type="ctrTitle"/>
          </p:nvPr>
        </p:nvSpPr>
        <p:spPr/>
        <p:txBody>
          <a:bodyPr/>
          <a:lstStyle/>
          <a:p>
            <a:endParaRPr lang="en-IN"/>
          </a:p>
        </p:txBody>
      </p:sp>
      <p:sp>
        <p:nvSpPr>
          <p:cNvPr id="11" name="Subtitle 10">
            <a:extLst>
              <a:ext uri="{FF2B5EF4-FFF2-40B4-BE49-F238E27FC236}">
                <a16:creationId xmlns:a16="http://schemas.microsoft.com/office/drawing/2014/main" id="{348D8CE7-55C8-A6CA-42FD-FC0692E3A898}"/>
              </a:ext>
            </a:extLst>
          </p:cNvPr>
          <p:cNvSpPr>
            <a:spLocks noGrp="1"/>
          </p:cNvSpPr>
          <p:nvPr>
            <p:ph type="subTitle" idx="1"/>
          </p:nvPr>
        </p:nvSpPr>
        <p:spPr>
          <a:xfrm>
            <a:off x="77196" y="5953760"/>
            <a:ext cx="12114804" cy="767714"/>
          </a:xfrm>
        </p:spPr>
        <p:txBody>
          <a:bodyPr/>
          <a:lstStyle/>
          <a:p>
            <a:pPr algn="ctr"/>
            <a:r>
              <a:rPr lang="en-IN" sz="4800" dirty="0"/>
              <a:t>ML MODEL ARCHITECTURE</a:t>
            </a:r>
          </a:p>
        </p:txBody>
      </p:sp>
      <p:sp>
        <p:nvSpPr>
          <p:cNvPr id="5" name="Slide Number Placeholder 4">
            <a:extLst>
              <a:ext uri="{FF2B5EF4-FFF2-40B4-BE49-F238E27FC236}">
                <a16:creationId xmlns:a16="http://schemas.microsoft.com/office/drawing/2014/main" id="{620431BB-7E59-4D2E-B4E7-CA454CF90122}"/>
              </a:ext>
            </a:extLst>
          </p:cNvPr>
          <p:cNvSpPr>
            <a:spLocks noGrp="1"/>
          </p:cNvSpPr>
          <p:nvPr>
            <p:ph type="sldNum" sz="quarter" idx="4294967295"/>
          </p:nvPr>
        </p:nvSpPr>
        <p:spPr>
          <a:xfrm>
            <a:off x="11229975" y="6456363"/>
            <a:ext cx="962025" cy="265112"/>
          </a:xfrm>
        </p:spPr>
        <p:txBody>
          <a:bodyPr/>
          <a:lstStyle/>
          <a:p>
            <a:r>
              <a:rPr lang="en-US" dirty="0"/>
              <a:t>page </a:t>
            </a:r>
            <a:fld id="{19B51A1E-902D-48AF-9020-955120F399B6}" type="slidenum">
              <a:rPr lang="en-US" smtClean="0"/>
              <a:pPr/>
              <a:t>7</a:t>
            </a:fld>
            <a:endParaRPr lang="en-US" dirty="0"/>
          </a:p>
        </p:txBody>
      </p:sp>
      <p:pic>
        <p:nvPicPr>
          <p:cNvPr id="50" name="Picture 49">
            <a:extLst>
              <a:ext uri="{FF2B5EF4-FFF2-40B4-BE49-F238E27FC236}">
                <a16:creationId xmlns:a16="http://schemas.microsoft.com/office/drawing/2014/main" id="{17B34BFE-1830-4FAE-BA19-184A1880B9F1}"/>
              </a:ext>
            </a:extLst>
          </p:cNvPr>
          <p:cNvPicPr>
            <a:picLocks noChangeAspect="1"/>
          </p:cNvPicPr>
          <p:nvPr/>
        </p:nvPicPr>
        <p:blipFill>
          <a:blip r:embed="rId3"/>
          <a:stretch>
            <a:fillRect/>
          </a:stretch>
        </p:blipFill>
        <p:spPr>
          <a:xfrm>
            <a:off x="10948944" y="5687794"/>
            <a:ext cx="1165860" cy="1127760"/>
          </a:xfrm>
          <a:prstGeom prst="rect">
            <a:avLst/>
          </a:prstGeom>
        </p:spPr>
      </p:pic>
      <p:pic>
        <p:nvPicPr>
          <p:cNvPr id="7" name="Picture 6">
            <a:extLst>
              <a:ext uri="{FF2B5EF4-FFF2-40B4-BE49-F238E27FC236}">
                <a16:creationId xmlns:a16="http://schemas.microsoft.com/office/drawing/2014/main" id="{161CD288-B380-EE2C-84DB-686BB7B8F00C}"/>
              </a:ext>
            </a:extLst>
          </p:cNvPr>
          <p:cNvPicPr>
            <a:picLocks noChangeAspect="1"/>
          </p:cNvPicPr>
          <p:nvPr/>
        </p:nvPicPr>
        <p:blipFill>
          <a:blip r:embed="rId4"/>
          <a:stretch>
            <a:fillRect/>
          </a:stretch>
        </p:blipFill>
        <p:spPr>
          <a:xfrm>
            <a:off x="4166449" y="1137920"/>
            <a:ext cx="3859102" cy="2650775"/>
          </a:xfrm>
          <a:prstGeom prst="rect">
            <a:avLst/>
          </a:prstGeom>
        </p:spPr>
      </p:pic>
      <p:pic>
        <p:nvPicPr>
          <p:cNvPr id="9" name="Picture 8">
            <a:extLst>
              <a:ext uri="{FF2B5EF4-FFF2-40B4-BE49-F238E27FC236}">
                <a16:creationId xmlns:a16="http://schemas.microsoft.com/office/drawing/2014/main" id="{58B3EA08-21C6-8698-50C1-91CD973234B7}"/>
              </a:ext>
            </a:extLst>
          </p:cNvPr>
          <p:cNvPicPr>
            <a:picLocks noChangeAspect="1"/>
          </p:cNvPicPr>
          <p:nvPr/>
        </p:nvPicPr>
        <p:blipFill>
          <a:blip r:embed="rId5"/>
          <a:stretch>
            <a:fillRect/>
          </a:stretch>
        </p:blipFill>
        <p:spPr>
          <a:xfrm>
            <a:off x="0" y="0"/>
            <a:ext cx="12192000" cy="5720080"/>
          </a:xfrm>
          <a:prstGeom prst="rect">
            <a:avLst/>
          </a:prstGeom>
        </p:spPr>
      </p:pic>
    </p:spTree>
    <p:extLst>
      <p:ext uri="{BB962C8B-B14F-4D97-AF65-F5344CB8AC3E}">
        <p14:creationId xmlns:p14="http://schemas.microsoft.com/office/powerpoint/2010/main" val="4002911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rial image of computer laptop keyboard and clipboard with form on it.  Also contains hands folded.">
            <a:extLst>
              <a:ext uri="{FF2B5EF4-FFF2-40B4-BE49-F238E27FC236}">
                <a16:creationId xmlns:a16="http://schemas.microsoft.com/office/drawing/2014/main" id="{3E7237D6-2D71-4A63-9CB5-8ADCB63FC726}"/>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a:xfrm>
            <a:off x="4962738" y="0"/>
            <a:ext cx="7157182" cy="6907314"/>
          </a:xfrm>
        </p:spPr>
      </p:pic>
      <p:sp>
        <p:nvSpPr>
          <p:cNvPr id="9" name="Rectangle 8">
            <a:extLst>
              <a:ext uri="{FF2B5EF4-FFF2-40B4-BE49-F238E27FC236}">
                <a16:creationId xmlns:a16="http://schemas.microsoft.com/office/drawing/2014/main" id="{670550D9-B72F-46D0-B3A1-179DADF002AC}"/>
              </a:ext>
              <a:ext uri="{C183D7F6-B498-43B3-948B-1728B52AA6E4}">
                <adec:decorative xmlns:adec="http://schemas.microsoft.com/office/drawing/2017/decorative" val="1"/>
              </a:ext>
            </a:extLst>
          </p:cNvPr>
          <p:cNvSpPr/>
          <p:nvPr/>
        </p:nvSpPr>
        <p:spPr bwMode="invGray">
          <a:xfrm rot="5400000">
            <a:off x="7475354" y="191664"/>
            <a:ext cx="2131949"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03161DAB-3A3E-48FC-9143-482C63BB1C02}"/>
              </a:ext>
            </a:extLst>
          </p:cNvPr>
          <p:cNvSpPr>
            <a:spLocks noGrp="1"/>
          </p:cNvSpPr>
          <p:nvPr>
            <p:ph idx="13"/>
          </p:nvPr>
        </p:nvSpPr>
        <p:spPr>
          <a:xfrm>
            <a:off x="360439" y="1381759"/>
            <a:ext cx="4444800" cy="5204097"/>
          </a:xfrm>
        </p:spPr>
        <p:txBody>
          <a:bodyPr/>
          <a:lstStyle/>
          <a:p>
            <a:pPr algn="l"/>
            <a:r>
              <a:rPr lang="en-US" sz="1800" b="0" i="0" u="none" strike="noStrike" baseline="0" dirty="0">
                <a:latin typeface="NimbusRomNo9L-Regu"/>
              </a:rPr>
              <a:t>This project’s scope encompasses the development and implementation of a Java-based mobile application designed to address critical challenges in disease detection, with a primary focus on skin cancer, heart disease, diabetes,</a:t>
            </a:r>
            <a:r>
              <a:rPr lang="en-IN" sz="1800" b="0" i="0" u="none" strike="noStrike" baseline="0" dirty="0">
                <a:latin typeface="NimbusRomNo9L-Regu"/>
              </a:rPr>
              <a:t>and Parkinson’s disease.</a:t>
            </a:r>
          </a:p>
          <a:p>
            <a:pPr algn="l"/>
            <a:endParaRPr lang="en-IN" dirty="0">
              <a:latin typeface="NimbusRomNo9L-Regu"/>
            </a:endParaRPr>
          </a:p>
          <a:p>
            <a:pPr algn="l"/>
            <a:r>
              <a:rPr lang="en-US" sz="1800" b="0" i="0" u="none" strike="noStrike" baseline="0" dirty="0">
                <a:latin typeface="NimbusRomNo9L-Regu"/>
              </a:rPr>
              <a:t>The application will utilize state-of-the-art deep learning and machine learning techniques to accurately analyze user-input symptoms and provide early, reliable predictions.</a:t>
            </a:r>
            <a:endParaRPr lang="en-US" dirty="0"/>
          </a:p>
        </p:txBody>
      </p:sp>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bwMode="black">
          <a:xfrm>
            <a:off x="6494290" y="3000800"/>
            <a:ext cx="3939842" cy="720000"/>
          </a:xfrm>
        </p:spPr>
        <p:txBody>
          <a:bodyPr/>
          <a:lstStyle/>
          <a:p>
            <a:pPr algn="ctr"/>
            <a:br>
              <a:rPr lang="en-US" dirty="0"/>
            </a:br>
            <a:r>
              <a:rPr lang="en-IN" sz="4800" b="0" i="0" u="none" strike="noStrike" baseline="0" dirty="0"/>
              <a:t>Statement of scope</a:t>
            </a:r>
            <a:endParaRPr lang="en-US" sz="4800" dirty="0"/>
          </a:p>
        </p:txBody>
      </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p:txBody>
          <a:bodyPr/>
          <a:lstStyle/>
          <a:p>
            <a:r>
              <a:rPr lang="en-US" dirty="0"/>
              <a:t>page </a:t>
            </a:r>
            <a:fld id="{19B51A1E-902D-48AF-9020-955120F399B6}" type="slidenum">
              <a:rPr lang="en-US" smtClean="0"/>
              <a:pPr/>
              <a:t>8</a:t>
            </a:fld>
            <a:endParaRPr lang="en-US" dirty="0"/>
          </a:p>
        </p:txBody>
      </p:sp>
      <p:pic>
        <p:nvPicPr>
          <p:cNvPr id="7" name="Picture 6">
            <a:extLst>
              <a:ext uri="{FF2B5EF4-FFF2-40B4-BE49-F238E27FC236}">
                <a16:creationId xmlns:a16="http://schemas.microsoft.com/office/drawing/2014/main" id="{27CB2123-B1FD-466A-9F1B-4BBB95ACF0A9}"/>
              </a:ext>
            </a:extLst>
          </p:cNvPr>
          <p:cNvPicPr>
            <a:picLocks noChangeAspect="1"/>
          </p:cNvPicPr>
          <p:nvPr/>
        </p:nvPicPr>
        <p:blipFill>
          <a:blip r:embed="rId4"/>
          <a:stretch>
            <a:fillRect/>
          </a:stretch>
        </p:blipFill>
        <p:spPr>
          <a:xfrm>
            <a:off x="10954060" y="5593324"/>
            <a:ext cx="1165860" cy="1127760"/>
          </a:xfrm>
          <a:prstGeom prst="rect">
            <a:avLst/>
          </a:prstGeom>
        </p:spPr>
      </p:pic>
    </p:spTree>
    <p:extLst>
      <p:ext uri="{BB962C8B-B14F-4D97-AF65-F5344CB8AC3E}">
        <p14:creationId xmlns:p14="http://schemas.microsoft.com/office/powerpoint/2010/main" val="127079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ED61FF-98D7-468C-A710-A0E65FFCFDD7}"/>
              </a:ext>
            </a:extLst>
          </p:cNvPr>
          <p:cNvSpPr>
            <a:spLocks noGrp="1"/>
          </p:cNvSpPr>
          <p:nvPr>
            <p:ph type="title"/>
          </p:nvPr>
        </p:nvSpPr>
        <p:spPr/>
        <p:txBody>
          <a:bodyPr/>
          <a:lstStyle/>
          <a:p>
            <a:r>
              <a:rPr lang="en-US" dirty="0"/>
              <a:t>Benefits</a:t>
            </a:r>
          </a:p>
        </p:txBody>
      </p:sp>
      <p:pic>
        <p:nvPicPr>
          <p:cNvPr id="41" name="Picture Placeholder 40" descr="Downward trend icon">
            <a:extLst>
              <a:ext uri="{FF2B5EF4-FFF2-40B4-BE49-F238E27FC236}">
                <a16:creationId xmlns:a16="http://schemas.microsoft.com/office/drawing/2014/main" id="{B811075A-E743-458A-83DD-C9C3924D79D2}"/>
              </a:ext>
            </a:extLst>
          </p:cNvPr>
          <p:cNvPicPr>
            <a:picLocks noGrp="1" noChangeAspect="1"/>
          </p:cNvPicPr>
          <p:nvPr>
            <p:ph type="pic" sz="quarter" idx="4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5" name="Text Placeholder 4">
            <a:extLst>
              <a:ext uri="{FF2B5EF4-FFF2-40B4-BE49-F238E27FC236}">
                <a16:creationId xmlns:a16="http://schemas.microsoft.com/office/drawing/2014/main" id="{DB6638D4-E453-4BC4-A3A0-F3C51852BCF8}"/>
              </a:ext>
            </a:extLst>
          </p:cNvPr>
          <p:cNvSpPr>
            <a:spLocks noGrp="1"/>
          </p:cNvSpPr>
          <p:nvPr>
            <p:ph type="body" sz="quarter" idx="17"/>
          </p:nvPr>
        </p:nvSpPr>
        <p:spPr/>
        <p:txBody>
          <a:bodyPr/>
          <a:lstStyle/>
          <a:p>
            <a:r>
              <a:rPr lang="en-US" dirty="0"/>
              <a:t>User Friendly</a:t>
            </a:r>
          </a:p>
        </p:txBody>
      </p:sp>
      <p:sp>
        <p:nvSpPr>
          <p:cNvPr id="6" name="Text Placeholder 5">
            <a:extLst>
              <a:ext uri="{FF2B5EF4-FFF2-40B4-BE49-F238E27FC236}">
                <a16:creationId xmlns:a16="http://schemas.microsoft.com/office/drawing/2014/main" id="{0BC44B71-63BE-418A-A82A-64402026207E}"/>
              </a:ext>
            </a:extLst>
          </p:cNvPr>
          <p:cNvSpPr>
            <a:spLocks noGrp="1"/>
          </p:cNvSpPr>
          <p:nvPr>
            <p:ph type="body" sz="quarter" idx="18"/>
          </p:nvPr>
        </p:nvSpPr>
        <p:spPr/>
        <p:txBody>
          <a:bodyPr/>
          <a:lstStyle/>
          <a:p>
            <a:r>
              <a:rPr lang="en-US" dirty="0"/>
              <a:t>Easy to handle and simple user interface.</a:t>
            </a:r>
          </a:p>
        </p:txBody>
      </p:sp>
      <p:pic>
        <p:nvPicPr>
          <p:cNvPr id="43" name="Picture Placeholder 42" descr="Coins icon">
            <a:extLst>
              <a:ext uri="{FF2B5EF4-FFF2-40B4-BE49-F238E27FC236}">
                <a16:creationId xmlns:a16="http://schemas.microsoft.com/office/drawing/2014/main" id="{869A15CA-3DF8-417D-B9D8-F994D15851BB}"/>
              </a:ext>
            </a:extLst>
          </p:cNvPr>
          <p:cNvPicPr>
            <a:picLocks noGrp="1" noChangeAspect="1"/>
          </p:cNvPicPr>
          <p:nvPr>
            <p:ph type="pic" sz="quarter" idx="47"/>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9" name="Text Placeholder 8">
            <a:extLst>
              <a:ext uri="{FF2B5EF4-FFF2-40B4-BE49-F238E27FC236}">
                <a16:creationId xmlns:a16="http://schemas.microsoft.com/office/drawing/2014/main" id="{CEFFF724-CE30-4C63-A086-DF05C2777EC1}"/>
              </a:ext>
            </a:extLst>
          </p:cNvPr>
          <p:cNvSpPr>
            <a:spLocks noGrp="1"/>
          </p:cNvSpPr>
          <p:nvPr>
            <p:ph type="body" sz="quarter" idx="33"/>
          </p:nvPr>
        </p:nvSpPr>
        <p:spPr/>
        <p:txBody>
          <a:bodyPr/>
          <a:lstStyle/>
          <a:p>
            <a:r>
              <a:rPr lang="en-US" dirty="0"/>
              <a:t>Financial</a:t>
            </a:r>
          </a:p>
        </p:txBody>
      </p:sp>
      <p:sp>
        <p:nvSpPr>
          <p:cNvPr id="10" name="Text Placeholder 9">
            <a:extLst>
              <a:ext uri="{FF2B5EF4-FFF2-40B4-BE49-F238E27FC236}">
                <a16:creationId xmlns:a16="http://schemas.microsoft.com/office/drawing/2014/main" id="{AA64044E-682B-419B-AB70-118D0597C64C}"/>
              </a:ext>
            </a:extLst>
          </p:cNvPr>
          <p:cNvSpPr>
            <a:spLocks noGrp="1"/>
          </p:cNvSpPr>
          <p:nvPr>
            <p:ph type="body" sz="quarter" idx="34"/>
          </p:nvPr>
        </p:nvSpPr>
        <p:spPr/>
        <p:txBody>
          <a:bodyPr/>
          <a:lstStyle/>
          <a:p>
            <a:r>
              <a:rPr lang="en-US" dirty="0"/>
              <a:t>Cost-effective as can be accessed from home.</a:t>
            </a:r>
          </a:p>
        </p:txBody>
      </p:sp>
      <p:pic>
        <p:nvPicPr>
          <p:cNvPr id="45" name="Picture Placeholder 44" descr="Handshake icon">
            <a:extLst>
              <a:ext uri="{FF2B5EF4-FFF2-40B4-BE49-F238E27FC236}">
                <a16:creationId xmlns:a16="http://schemas.microsoft.com/office/drawing/2014/main" id="{D18F8380-4F68-4979-BEC0-C897519AD437}"/>
              </a:ext>
            </a:extLst>
          </p:cNvPr>
          <p:cNvPicPr>
            <a:picLocks noGrp="1" noChangeAspect="1"/>
          </p:cNvPicPr>
          <p:nvPr>
            <p:ph type="pic" sz="quarter" idx="48"/>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a:stretch>
        </p:blipFill>
        <p:spPr/>
      </p:pic>
      <p:sp>
        <p:nvSpPr>
          <p:cNvPr id="12" name="Text Placeholder 11">
            <a:extLst>
              <a:ext uri="{FF2B5EF4-FFF2-40B4-BE49-F238E27FC236}">
                <a16:creationId xmlns:a16="http://schemas.microsoft.com/office/drawing/2014/main" id="{F2739695-B49F-491F-9573-F501246A7F48}"/>
              </a:ext>
            </a:extLst>
          </p:cNvPr>
          <p:cNvSpPr>
            <a:spLocks noGrp="1"/>
          </p:cNvSpPr>
          <p:nvPr>
            <p:ph type="body" sz="quarter" idx="35"/>
          </p:nvPr>
        </p:nvSpPr>
        <p:spPr/>
        <p:txBody>
          <a:bodyPr/>
          <a:lstStyle/>
          <a:p>
            <a:r>
              <a:rPr lang="en-US" dirty="0"/>
              <a:t>Trust</a:t>
            </a:r>
          </a:p>
        </p:txBody>
      </p:sp>
      <p:sp>
        <p:nvSpPr>
          <p:cNvPr id="13" name="Text Placeholder 12">
            <a:extLst>
              <a:ext uri="{FF2B5EF4-FFF2-40B4-BE49-F238E27FC236}">
                <a16:creationId xmlns:a16="http://schemas.microsoft.com/office/drawing/2014/main" id="{59357458-973E-473B-B43E-428D949A39C2}"/>
              </a:ext>
            </a:extLst>
          </p:cNvPr>
          <p:cNvSpPr>
            <a:spLocks noGrp="1"/>
          </p:cNvSpPr>
          <p:nvPr>
            <p:ph type="body" sz="quarter" idx="36"/>
          </p:nvPr>
        </p:nvSpPr>
        <p:spPr/>
        <p:txBody>
          <a:bodyPr/>
          <a:lstStyle/>
          <a:p>
            <a:r>
              <a:rPr lang="en-US" dirty="0"/>
              <a:t>Assessed using various datasets.</a:t>
            </a:r>
          </a:p>
        </p:txBody>
      </p:sp>
      <p:pic>
        <p:nvPicPr>
          <p:cNvPr id="47" name="Picture Placeholder 46" descr="Tag icon">
            <a:extLst>
              <a:ext uri="{FF2B5EF4-FFF2-40B4-BE49-F238E27FC236}">
                <a16:creationId xmlns:a16="http://schemas.microsoft.com/office/drawing/2014/main" id="{3B1C03DA-0209-4A1A-96AE-B3FF2B5F7533}"/>
              </a:ext>
            </a:extLst>
          </p:cNvPr>
          <p:cNvPicPr>
            <a:picLocks noGrp="1" noChangeAspect="1"/>
          </p:cNvPicPr>
          <p:nvPr>
            <p:ph type="pic" sz="quarter" idx="49"/>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p:pic>
      <p:sp>
        <p:nvSpPr>
          <p:cNvPr id="15" name="Text Placeholder 14">
            <a:extLst>
              <a:ext uri="{FF2B5EF4-FFF2-40B4-BE49-F238E27FC236}">
                <a16:creationId xmlns:a16="http://schemas.microsoft.com/office/drawing/2014/main" id="{4C4406D0-E93A-4D4A-882C-3D100622979A}"/>
              </a:ext>
            </a:extLst>
          </p:cNvPr>
          <p:cNvSpPr>
            <a:spLocks noGrp="1"/>
          </p:cNvSpPr>
          <p:nvPr>
            <p:ph type="body" sz="quarter" idx="37"/>
          </p:nvPr>
        </p:nvSpPr>
        <p:spPr/>
        <p:txBody>
          <a:bodyPr/>
          <a:lstStyle/>
          <a:p>
            <a:r>
              <a:rPr lang="en-US" dirty="0"/>
              <a:t>Cost of making</a:t>
            </a:r>
          </a:p>
        </p:txBody>
      </p:sp>
      <p:sp>
        <p:nvSpPr>
          <p:cNvPr id="16" name="Text Placeholder 15">
            <a:extLst>
              <a:ext uri="{FF2B5EF4-FFF2-40B4-BE49-F238E27FC236}">
                <a16:creationId xmlns:a16="http://schemas.microsoft.com/office/drawing/2014/main" id="{820792B4-5A57-43A7-8C75-3B4261EE86DE}"/>
              </a:ext>
            </a:extLst>
          </p:cNvPr>
          <p:cNvSpPr>
            <a:spLocks noGrp="1"/>
          </p:cNvSpPr>
          <p:nvPr>
            <p:ph type="body" sz="quarter" idx="38"/>
          </p:nvPr>
        </p:nvSpPr>
        <p:spPr/>
        <p:txBody>
          <a:bodyPr/>
          <a:lstStyle/>
          <a:p>
            <a:r>
              <a:rPr lang="en-US" dirty="0"/>
              <a:t>Investing some hours and skills.</a:t>
            </a:r>
          </a:p>
        </p:txBody>
      </p:sp>
      <p:pic>
        <p:nvPicPr>
          <p:cNvPr id="49" name="Picture Placeholder 48" descr="Bar chart icon">
            <a:extLst>
              <a:ext uri="{FF2B5EF4-FFF2-40B4-BE49-F238E27FC236}">
                <a16:creationId xmlns:a16="http://schemas.microsoft.com/office/drawing/2014/main" id="{B216FC82-4CDA-4982-85CF-C693A432A28E}"/>
              </a:ext>
            </a:extLst>
          </p:cNvPr>
          <p:cNvPicPr>
            <a:picLocks noGrp="1" noChangeAspect="1"/>
          </p:cNvPicPr>
          <p:nvPr>
            <p:ph type="pic" sz="quarter" idx="50"/>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rcRect/>
          <a:stretch>
            <a:fillRect/>
          </a:stretch>
        </p:blipFill>
        <p:spPr/>
      </p:pic>
      <p:sp>
        <p:nvSpPr>
          <p:cNvPr id="18" name="Text Placeholder 17">
            <a:extLst>
              <a:ext uri="{FF2B5EF4-FFF2-40B4-BE49-F238E27FC236}">
                <a16:creationId xmlns:a16="http://schemas.microsoft.com/office/drawing/2014/main" id="{448350F0-9CCA-4F7C-98E8-BC7969FD399D}"/>
              </a:ext>
            </a:extLst>
          </p:cNvPr>
          <p:cNvSpPr>
            <a:spLocks noGrp="1"/>
          </p:cNvSpPr>
          <p:nvPr>
            <p:ph type="body" sz="quarter" idx="39"/>
          </p:nvPr>
        </p:nvSpPr>
        <p:spPr/>
        <p:txBody>
          <a:bodyPr/>
          <a:lstStyle/>
          <a:p>
            <a:r>
              <a:rPr lang="en-US" dirty="0"/>
              <a:t>Efficiency</a:t>
            </a:r>
          </a:p>
        </p:txBody>
      </p:sp>
      <p:sp>
        <p:nvSpPr>
          <p:cNvPr id="19" name="Text Placeholder 18">
            <a:extLst>
              <a:ext uri="{FF2B5EF4-FFF2-40B4-BE49-F238E27FC236}">
                <a16:creationId xmlns:a16="http://schemas.microsoft.com/office/drawing/2014/main" id="{4FD8E4F9-1B84-4707-95BE-9EC53D7ACB9D}"/>
              </a:ext>
            </a:extLst>
          </p:cNvPr>
          <p:cNvSpPr>
            <a:spLocks noGrp="1"/>
          </p:cNvSpPr>
          <p:nvPr>
            <p:ph type="body" sz="quarter" idx="40"/>
          </p:nvPr>
        </p:nvSpPr>
        <p:spPr/>
        <p:txBody>
          <a:bodyPr/>
          <a:lstStyle/>
          <a:p>
            <a:r>
              <a:rPr lang="en-US" dirty="0"/>
              <a:t>Efficient to detect disease.</a:t>
            </a:r>
          </a:p>
        </p:txBody>
      </p:sp>
      <p:sp>
        <p:nvSpPr>
          <p:cNvPr id="2" name="Slide Number Placeholder 1">
            <a:extLst>
              <a:ext uri="{FF2B5EF4-FFF2-40B4-BE49-F238E27FC236}">
                <a16:creationId xmlns:a16="http://schemas.microsoft.com/office/drawing/2014/main" id="{4279E495-0BD4-426B-909E-18FDE27BDE66}"/>
              </a:ext>
            </a:extLst>
          </p:cNvPr>
          <p:cNvSpPr>
            <a:spLocks noGrp="1"/>
          </p:cNvSpPr>
          <p:nvPr>
            <p:ph type="sldNum" sz="quarter" idx="46"/>
          </p:nvPr>
        </p:nvSpPr>
        <p:spPr/>
        <p:txBody>
          <a:bodyPr/>
          <a:lstStyle/>
          <a:p>
            <a:r>
              <a:rPr lang="en-US" dirty="0"/>
              <a:t>page </a:t>
            </a:r>
            <a:fld id="{19B51A1E-902D-48AF-9020-955120F399B6}" type="slidenum">
              <a:rPr lang="en-US" smtClean="0"/>
              <a:pPr/>
              <a:t>9</a:t>
            </a:fld>
            <a:endParaRPr lang="en-US" dirty="0"/>
          </a:p>
        </p:txBody>
      </p:sp>
      <p:pic>
        <p:nvPicPr>
          <p:cNvPr id="7" name="Picture 6">
            <a:extLst>
              <a:ext uri="{FF2B5EF4-FFF2-40B4-BE49-F238E27FC236}">
                <a16:creationId xmlns:a16="http://schemas.microsoft.com/office/drawing/2014/main" id="{1F2EAFE3-3AEF-4582-BC30-751F31A26EA5}"/>
              </a:ext>
            </a:extLst>
          </p:cNvPr>
          <p:cNvPicPr>
            <a:picLocks noChangeAspect="1"/>
          </p:cNvPicPr>
          <p:nvPr/>
        </p:nvPicPr>
        <p:blipFill>
          <a:blip r:embed="rId13"/>
          <a:stretch>
            <a:fillRect/>
          </a:stretch>
        </p:blipFill>
        <p:spPr>
          <a:xfrm>
            <a:off x="11026140" y="5727359"/>
            <a:ext cx="1165860" cy="1127760"/>
          </a:xfrm>
          <a:prstGeom prst="rect">
            <a:avLst/>
          </a:prstGeom>
        </p:spPr>
      </p:pic>
    </p:spTree>
    <p:extLst>
      <p:ext uri="{BB962C8B-B14F-4D97-AF65-F5344CB8AC3E}">
        <p14:creationId xmlns:p14="http://schemas.microsoft.com/office/powerpoint/2010/main" val="27126498"/>
      </p:ext>
    </p:extLst>
  </p:cSld>
  <p:clrMapOvr>
    <a:masterClrMapping/>
  </p:clrMapOvr>
</p:sld>
</file>

<file path=ppt/theme/theme1.xml><?xml version="1.0" encoding="utf-8"?>
<a:theme xmlns:a="http://schemas.openxmlformats.org/drawingml/2006/main" name="Office Theme">
  <a:themeElements>
    <a:clrScheme name="Custom 128">
      <a:dk1>
        <a:sysClr val="windowText" lastClr="000000"/>
      </a:dk1>
      <a:lt1>
        <a:srgbClr val="FFFFFF"/>
      </a:lt1>
      <a:dk2>
        <a:srgbClr val="3F3F3F"/>
      </a:dk2>
      <a:lt2>
        <a:srgbClr val="F2F2F2"/>
      </a:lt2>
      <a:accent1>
        <a:srgbClr val="31B0C1"/>
      </a:accent1>
      <a:accent2>
        <a:srgbClr val="CB488B"/>
      </a:accent2>
      <a:accent3>
        <a:srgbClr val="BC9230"/>
      </a:accent3>
      <a:accent4>
        <a:srgbClr val="126974"/>
      </a:accent4>
      <a:accent5>
        <a:srgbClr val="C13131"/>
      </a:accent5>
      <a:accent6>
        <a:srgbClr val="8E8016"/>
      </a:accent6>
      <a:hlink>
        <a:srgbClr val="31B0C1"/>
      </a:hlink>
      <a:folHlink>
        <a:srgbClr val="31B0C1"/>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89652269_Healthcare pitch deck_RVA_v5" id="{131D69DF-5A4C-4D7D-9CA6-F5F98F0CBF64}" vid="{02C95288-9555-411A-9D92-BD9F03F3A2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0A2AAC-D70B-4233-9389-268D6896774D}">
  <ds:schemaRefs>
    <ds:schemaRef ds:uri="http://schemas.microsoft.com/office/2006/metadata/properties"/>
    <ds:schemaRef ds:uri="71af3243-3dd4-4a8d-8c0d-dd76da1f02a5"/>
    <ds:schemaRef ds:uri="http://schemas.microsoft.com/office/infopath/2007/PartnerControls"/>
    <ds:schemaRef ds:uri="http://purl.org/dc/elements/1.1/"/>
    <ds:schemaRef ds:uri="http://www.w3.org/XML/1998/namespace"/>
    <ds:schemaRef ds:uri="http://purl.org/dc/terms/"/>
    <ds:schemaRef ds:uri="http://schemas.microsoft.com/office/2006/documentManagement/types"/>
    <ds:schemaRef ds:uri="http://schemas.openxmlformats.org/package/2006/metadata/core-properties"/>
    <ds:schemaRef ds:uri="16c05727-aa75-4e4a-9b5f-8a80a1165891"/>
    <ds:schemaRef ds:uri="http://purl.org/dc/dcmitype/"/>
  </ds:schemaRefs>
</ds:datastoreItem>
</file>

<file path=customXml/itemProps2.xml><?xml version="1.0" encoding="utf-8"?>
<ds:datastoreItem xmlns:ds="http://schemas.openxmlformats.org/officeDocument/2006/customXml" ds:itemID="{5FFFEA1C-4D28-422A-816B-51B2F61D85DA}">
  <ds:schemaRefs>
    <ds:schemaRef ds:uri="http://schemas.microsoft.com/sharepoint/v3/contenttype/forms"/>
  </ds:schemaRefs>
</ds:datastoreItem>
</file>

<file path=customXml/itemProps3.xml><?xml version="1.0" encoding="utf-8"?>
<ds:datastoreItem xmlns:ds="http://schemas.openxmlformats.org/officeDocument/2006/customXml" ds:itemID="{172D1CBC-A6D2-4C27-A0DD-244AE04E3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Healthcare pitch deck</Template>
  <TotalTime>0</TotalTime>
  <Words>834</Words>
  <Application>Microsoft Office PowerPoint</Application>
  <PresentationFormat>Widescreen</PresentationFormat>
  <Paragraphs>87</Paragraphs>
  <Slides>18</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Corbel</vt:lpstr>
      <vt:lpstr>NimbusRomNo9L-Medi</vt:lpstr>
      <vt:lpstr>NimbusRomNo9L-Regu</vt:lpstr>
      <vt:lpstr>Times New Roman</vt:lpstr>
      <vt:lpstr>Wingdings</vt:lpstr>
      <vt:lpstr>Office Theme</vt:lpstr>
      <vt:lpstr>Multiple Disease Detection System (Skin Cancer &amp; others)</vt:lpstr>
      <vt:lpstr>Problem Statement</vt:lpstr>
      <vt:lpstr>About the project</vt:lpstr>
      <vt:lpstr>Software Resources Required</vt:lpstr>
      <vt:lpstr>Goals</vt:lpstr>
      <vt:lpstr>Objectives  1. Develop Deep Learning  Models  2. Create a Database  3. User Input Interface  4. Integration of  Machine  Learning  Algorithms  5. Personalized Recommendations  6. Educational Resources  7. Testing and Validation  8. Continuous Improvement      </vt:lpstr>
      <vt:lpstr>PowerPoint Presentation</vt:lpstr>
      <vt:lpstr> Statement of scope</vt:lpstr>
      <vt:lpstr>Benefits</vt:lpstr>
      <vt:lpstr>Application</vt:lpstr>
      <vt:lpstr>MOTIVATION OF THE PROJECT</vt:lpstr>
      <vt:lpstr>Future Prospects </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Disease Detection System (Skin Cancer &amp; others)</dc:title>
  <dc:creator/>
  <cp:lastModifiedBy/>
  <cp:revision>56</cp:revision>
  <dcterms:created xsi:type="dcterms:W3CDTF">2020-11-21T16:57:32Z</dcterms:created>
  <dcterms:modified xsi:type="dcterms:W3CDTF">2023-11-19T13:08:09Z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