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1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FEB272-666F-46C2-B79E-06B516F9FE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A5487A-859A-43B0-9023-2932281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Tyeshela-</a:t>
            </a:r>
            <a:r>
              <a:rPr lang="ka-GE" b="1" dirty="0" smtClean="0"/>
              <a:t>ს რაზმი გოაში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a-GE" dirty="0"/>
              <a:t>გახსენი შენი შესაძლებლობები: </a:t>
            </a:r>
            <a:endParaRPr lang="ka-GE" dirty="0" smtClean="0"/>
          </a:p>
          <a:p>
            <a:r>
              <a:rPr lang="ka-GE" dirty="0" smtClean="0"/>
              <a:t>გახდი</a:t>
            </a:r>
            <a:r>
              <a:rPr lang="ka-GE" dirty="0"/>
              <a:t> </a:t>
            </a:r>
            <a:r>
              <a:rPr lang="en-US" dirty="0" smtClean="0"/>
              <a:t>Tyeshela-</a:t>
            </a:r>
            <a:r>
              <a:rPr lang="ka-GE" dirty="0" smtClean="0"/>
              <a:t>ს</a:t>
            </a:r>
            <a:r>
              <a:rPr lang="ka-GE" dirty="0"/>
              <a:t> </a:t>
            </a:r>
            <a:r>
              <a:rPr lang="ka-GE" dirty="0" smtClean="0"/>
              <a:t>რაზმის ნაწილი</a:t>
            </a:r>
            <a:endParaRPr lang="en-US" dirty="0"/>
          </a:p>
        </p:txBody>
      </p:sp>
      <p:pic>
        <p:nvPicPr>
          <p:cNvPr id="1026" name="Picture 2" descr="Goal-oriented academy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05" y="97104"/>
            <a:ext cx="2130950" cy="21309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რაზმის ლიდერი და მინი ლიდერები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sz="2000" dirty="0" smtClean="0"/>
              <a:t>ლიდერი: დავით ტყეშელაშვილი</a:t>
            </a:r>
          </a:p>
          <a:p>
            <a:r>
              <a:rPr lang="ka-GE" sz="2000" dirty="0" smtClean="0"/>
              <a:t>10-13 </a:t>
            </a:r>
            <a:r>
              <a:rPr lang="ka-GE" sz="2000" dirty="0"/>
              <a:t>ასაკის </a:t>
            </a:r>
            <a:r>
              <a:rPr lang="ka-GE" sz="2000" dirty="0" smtClean="0"/>
              <a:t>ჯგუფების მინი ლიდერები: გიო გაგნიძე, ლუკა თევზაძე</a:t>
            </a:r>
          </a:p>
          <a:p>
            <a:r>
              <a:rPr lang="ka-GE" sz="2000" dirty="0" smtClean="0"/>
              <a:t>13-17 </a:t>
            </a:r>
            <a:r>
              <a:rPr lang="ka-GE" sz="2000" dirty="0"/>
              <a:t>ასაკის ჯგუფების მინი </a:t>
            </a:r>
            <a:r>
              <a:rPr lang="ka-GE" sz="2000" dirty="0" smtClean="0"/>
              <a:t>ლიდერები: გიო გაგნიძე, ანდრია სხირტლაძე</a:t>
            </a:r>
          </a:p>
          <a:p>
            <a:r>
              <a:rPr lang="ka-GE" sz="2000" dirty="0" smtClean="0"/>
              <a:t>17-40 </a:t>
            </a:r>
            <a:r>
              <a:rPr lang="ka-GE" sz="2000" dirty="0"/>
              <a:t>ასაკის ჯგუფების მინი ლიდერები</a:t>
            </a:r>
            <a:r>
              <a:rPr lang="ka-GE" sz="2000" dirty="0" smtClean="0"/>
              <a:t>: ანდრია სხირტლაძე, სოსო ვალიშვილი</a:t>
            </a:r>
            <a:endParaRPr lang="en-US" sz="2000" dirty="0"/>
          </a:p>
          <a:p>
            <a:endParaRPr lang="ka-GE" dirty="0" smtClean="0"/>
          </a:p>
        </p:txBody>
      </p:sp>
    </p:spTree>
    <p:extLst>
      <p:ext uri="{BB962C8B-B14F-4D97-AF65-F5344CB8AC3E}">
        <p14:creationId xmlns:p14="http://schemas.microsoft.com/office/powerpoint/2010/main" val="205463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Tyeshela</a:t>
            </a:r>
            <a:r>
              <a:rPr lang="ka-GE" dirty="0" smtClean="0"/>
              <a:t>-ს რაზმის შესახებ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ჩვენ რაზმში მივყვებით გოას </a:t>
            </a:r>
            <a:r>
              <a:rPr lang="ka-GE" dirty="0" smtClean="0"/>
              <a:t>სისტემას</a:t>
            </a:r>
            <a:r>
              <a:rPr lang="en-US" dirty="0" smtClean="0"/>
              <a:t> </a:t>
            </a:r>
            <a:r>
              <a:rPr lang="ka-GE" dirty="0" smtClean="0"/>
              <a:t>🌐</a:t>
            </a:r>
            <a:endParaRPr lang="en-US" dirty="0" smtClean="0"/>
          </a:p>
          <a:p>
            <a:r>
              <a:rPr lang="ka-GE" dirty="0"/>
              <a:t>ჩვენ ვსწავლობთ და ვიყენებთ აკადემიაში ნასწავლ პრინციპებს </a:t>
            </a:r>
            <a:r>
              <a:rPr lang="en-US" dirty="0" smtClean="0"/>
              <a:t>📚</a:t>
            </a:r>
          </a:p>
          <a:p>
            <a:r>
              <a:rPr lang="ka-GE" dirty="0"/>
              <a:t>მე აქ ვარ, რათა დაგეხმაროთ სხვა </a:t>
            </a:r>
            <a:r>
              <a:rPr lang="ka-GE" dirty="0" smtClean="0"/>
              <a:t>რაღაცეების შესწავლაშიც</a:t>
            </a:r>
            <a:r>
              <a:rPr lang="en-US" dirty="0" smtClean="0"/>
              <a:t>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5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ერთობლივი პროექტები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ჩვენ </a:t>
            </a:r>
            <a:r>
              <a:rPr lang="ka-GE" dirty="0" smtClean="0"/>
              <a:t>შევქმნით </a:t>
            </a:r>
            <a:r>
              <a:rPr lang="ka-GE" dirty="0"/>
              <a:t>სხვადასხვა პროექტებში თქვენი </a:t>
            </a:r>
            <a:r>
              <a:rPr lang="ka-GE" dirty="0" smtClean="0"/>
              <a:t>განვითარებისთვის</a:t>
            </a:r>
          </a:p>
          <a:p>
            <a:r>
              <a:rPr lang="ka-GE" dirty="0"/>
              <a:t>ეს პროექტები ხელს უწყობს </a:t>
            </a:r>
            <a:r>
              <a:rPr lang="ka-GE" dirty="0" smtClean="0"/>
              <a:t>განვითარებას </a:t>
            </a:r>
            <a:r>
              <a:rPr lang="en-US" dirty="0"/>
              <a:t>🌱</a:t>
            </a:r>
          </a:p>
        </p:txBody>
      </p:sp>
    </p:spTree>
    <p:extLst>
      <p:ext uri="{BB962C8B-B14F-4D97-AF65-F5344CB8AC3E}">
        <p14:creationId xmlns:p14="http://schemas.microsoft.com/office/powerpoint/2010/main" val="6737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თანამშრომლობა </a:t>
            </a:r>
            <a:r>
              <a:rPr lang="en-US" dirty="0" smtClean="0"/>
              <a:t>Tyeshela-</a:t>
            </a:r>
            <a:r>
              <a:rPr lang="ka-GE" dirty="0" smtClean="0"/>
              <a:t>ს რაზმის </a:t>
            </a:r>
            <a:r>
              <a:rPr lang="ka-GE" dirty="0"/>
              <a:t>მიღმა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თქვენ გაქვთ შესაძლებლობა ითანამშრომლოთ სხვა </a:t>
            </a:r>
            <a:r>
              <a:rPr lang="ka-GE" dirty="0" smtClean="0"/>
              <a:t>რაზმის წევრებთან </a:t>
            </a:r>
            <a:r>
              <a:rPr lang="ka-GE" dirty="0"/>
              <a:t>თქვენთვის საინტერესო </a:t>
            </a:r>
            <a:r>
              <a:rPr lang="ka-GE" dirty="0" smtClean="0"/>
              <a:t>პროექტებზე</a:t>
            </a:r>
          </a:p>
          <a:p>
            <a:r>
              <a:rPr lang="ka-GE" dirty="0"/>
              <a:t>ჩვენ ერთად შეგვიძლია მივაღწიოთ </a:t>
            </a:r>
            <a:r>
              <a:rPr lang="ka-GE" dirty="0" smtClean="0"/>
              <a:t>წარმატებას </a:t>
            </a:r>
            <a:r>
              <a:rPr lang="ka-GE" dirty="0"/>
              <a:t>და მოვახდინოთ დადებითი გავლენა </a:t>
            </a:r>
            <a:r>
              <a:rPr lang="en-US" dirty="0"/>
              <a:t>🌟</a:t>
            </a:r>
          </a:p>
        </p:txBody>
      </p:sp>
    </p:spTree>
    <p:extLst>
      <p:ext uri="{BB962C8B-B14F-4D97-AF65-F5344CB8AC3E}">
        <p14:creationId xmlns:p14="http://schemas.microsoft.com/office/powerpoint/2010/main" val="35979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ყოველკვირეული სასწავლო სესიები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ყოველ კვირას ვირჩევთ თემას საინტერესო სასწავლო სესიისთვის </a:t>
            </a:r>
            <a:r>
              <a:rPr lang="en-US" dirty="0" smtClean="0"/>
              <a:t>📖</a:t>
            </a:r>
            <a:endParaRPr lang="ka-GE" dirty="0" smtClean="0"/>
          </a:p>
          <a:p>
            <a:r>
              <a:rPr lang="ka-GE" dirty="0"/>
              <a:t>ჩვენ განვიხილავთ და ჩავუღრმავდებით სხვადასხვა საკითხს, რათა გავაფართოვოთ ჩვენი </a:t>
            </a:r>
            <a:r>
              <a:rPr lang="ka-GE" dirty="0" smtClean="0"/>
              <a:t>ცოდნა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8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ინტერაქტიული სწავლა </a:t>
            </a:r>
            <a:r>
              <a:rPr lang="en-US" dirty="0" err="1"/>
              <a:t>Kahoot</a:t>
            </a:r>
            <a:r>
              <a:rPr lang="en-US" dirty="0"/>
              <a:t>-</a:t>
            </a:r>
            <a:r>
              <a:rPr lang="ka-GE" dirty="0"/>
              <a:t>ით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ჩვენ ვაწყობთ ინტერაქტიულ </a:t>
            </a:r>
            <a:r>
              <a:rPr lang="en-US" dirty="0" err="1"/>
              <a:t>Kahoot</a:t>
            </a:r>
            <a:r>
              <a:rPr lang="en-US" dirty="0"/>
              <a:t> </a:t>
            </a:r>
            <a:r>
              <a:rPr lang="ka-GE" dirty="0"/>
              <a:t>სესიებს </a:t>
            </a:r>
            <a:r>
              <a:rPr lang="en-US" dirty="0" smtClean="0"/>
              <a:t>🎉</a:t>
            </a:r>
            <a:endParaRPr lang="ka-GE" dirty="0" smtClean="0"/>
          </a:p>
          <a:p>
            <a:r>
              <a:rPr lang="ka-GE" dirty="0"/>
              <a:t>პრიზები საუკეთესო </a:t>
            </a:r>
            <a:r>
              <a:rPr lang="en-US" dirty="0" smtClean="0"/>
              <a:t>Top 3-</a:t>
            </a:r>
            <a:r>
              <a:rPr lang="ka-GE" dirty="0" smtClean="0"/>
              <a:t>ისთვის</a:t>
            </a:r>
            <a:r>
              <a:rPr lang="en-US" dirty="0" smtClean="0"/>
              <a:t>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Tyeshela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იპოვეთ რესურსები, </a:t>
            </a:r>
            <a:r>
              <a:rPr lang="en-US" dirty="0"/>
              <a:t>Challenge-</a:t>
            </a:r>
            <a:r>
              <a:rPr lang="ka-GE" dirty="0"/>
              <a:t>ები და პროექტის იდეები, რომლებიც აუცილებელია თქვენი განვითარებისთვის </a:t>
            </a:r>
            <a:r>
              <a:rPr lang="en-US" dirty="0"/>
              <a:t>🌱</a:t>
            </a:r>
            <a:endParaRPr lang="ka-GE" dirty="0"/>
          </a:p>
          <a:p>
            <a:r>
              <a:rPr lang="ka-GE" dirty="0"/>
              <a:t>ეს რესურსები დაგეხმარებათ თქვენი მიზნების მიღწევაში </a:t>
            </a:r>
            <a:r>
              <a:rPr lang="en-US" dirty="0" smtClean="0"/>
              <a:t>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Tyeshela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შეამოწმეთ </a:t>
            </a:r>
            <a:r>
              <a:rPr lang="en-US" dirty="0"/>
              <a:t>Tyeshela </a:t>
            </a:r>
            <a:r>
              <a:rPr lang="ka-GE" dirty="0"/>
              <a:t>ფორუმი განცხადებების, განახლებებისა და დისკუსიებისთვის </a:t>
            </a:r>
            <a:r>
              <a:rPr lang="en-US" dirty="0" smtClean="0"/>
              <a:t>📣</a:t>
            </a:r>
            <a:endParaRPr lang="ka-GE" dirty="0" smtClean="0"/>
          </a:p>
          <a:p>
            <a:r>
              <a:rPr lang="ka-GE" dirty="0"/>
              <a:t>ჩაერთეთ საზოგადოებასთან და იყავით დაკავშირებული იმაზე, რაც </a:t>
            </a:r>
            <a:r>
              <a:rPr lang="ka-GE" dirty="0" smtClean="0"/>
              <a:t>ხდება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Tyeshela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შედით </a:t>
            </a:r>
            <a:r>
              <a:rPr lang="en-US" dirty="0" smtClean="0"/>
              <a:t>Tyeshela Voice-</a:t>
            </a:r>
            <a:r>
              <a:rPr lang="ka-GE" dirty="0" smtClean="0"/>
              <a:t>ში </a:t>
            </a:r>
            <a:r>
              <a:rPr lang="ka-GE" dirty="0"/>
              <a:t>პროექტების განსახილველად, იდეების გასაზიარებლად და </a:t>
            </a:r>
            <a:r>
              <a:rPr lang="ka-GE" dirty="0" smtClean="0"/>
              <a:t>რაზმელებთან სალაპარაკოდ</a:t>
            </a:r>
          </a:p>
          <a:p>
            <a:r>
              <a:rPr lang="ka-GE" dirty="0"/>
              <a:t>ეს არის სივრცე ღია დიალოგისა და </a:t>
            </a:r>
            <a:r>
              <a:rPr lang="ka-GE" dirty="0" smtClean="0"/>
              <a:t>თანამშრომლობისთვის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1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64</TotalTime>
  <Words>216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Sylfaen</vt:lpstr>
      <vt:lpstr>Parallax</vt:lpstr>
      <vt:lpstr>Tyeshela-ს რაზმი გოაში</vt:lpstr>
      <vt:lpstr>Tyeshela-ს რაზმის შესახებ</vt:lpstr>
      <vt:lpstr>ერთობლივი პროექტები</vt:lpstr>
      <vt:lpstr>თანამშრომლობა Tyeshela-ს რაზმის მიღმა</vt:lpstr>
      <vt:lpstr>ყოველკვირეული სასწავლო სესიები</vt:lpstr>
      <vt:lpstr>ინტერაქტიული სწავლა Kahoot-ით</vt:lpstr>
      <vt:lpstr>Tyeshela Text</vt:lpstr>
      <vt:lpstr>Tyeshela Forum</vt:lpstr>
      <vt:lpstr>Tyeshela Voice</vt:lpstr>
      <vt:lpstr>რაზმის ლიდერი და მინი ლიდერები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Tyeshela-ს რაზმი გოაში</dc:title>
  <dc:creator>OptiPlex</dc:creator>
  <cp:lastModifiedBy>OptiPlex</cp:lastModifiedBy>
  <cp:revision>6</cp:revision>
  <dcterms:created xsi:type="dcterms:W3CDTF">2023-10-13T13:05:06Z</dcterms:created>
  <dcterms:modified xsi:type="dcterms:W3CDTF">2023-10-13T14:10:19Z</dcterms:modified>
</cp:coreProperties>
</file>