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84" r:id="rId3"/>
    <p:sldId id="261" r:id="rId4"/>
    <p:sldId id="263" r:id="rId5"/>
    <p:sldId id="288" r:id="rId6"/>
    <p:sldId id="273" r:id="rId7"/>
    <p:sldId id="289" r:id="rId8"/>
    <p:sldId id="287" r:id="rId9"/>
    <p:sldId id="290" r:id="rId10"/>
    <p:sldId id="286" r:id="rId11"/>
    <p:sldId id="25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orient="horz" pos="18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B4B4B4"/>
    <a:srgbClr val="B2FF59"/>
    <a:srgbClr val="F3F3F3"/>
    <a:srgbClr val="1D1D1B"/>
    <a:srgbClr val="00BCD4"/>
    <a:srgbClr val="0097A7"/>
    <a:srgbClr val="8BC34A"/>
    <a:srgbClr val="222222"/>
    <a:srgbClr val="689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B078B7-8930-4FC5-A127-71938795BF3B}">
  <a:tblStyle styleId="{13B078B7-8930-4FC5-A127-71938795BF3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636" y="276"/>
      </p:cViewPr>
      <p:guideLst>
        <p:guide orient="horz" pos="1620"/>
        <p:guide pos="2880"/>
        <p:guide orient="horz" pos="1720"/>
        <p:guide orient="horz" pos="18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4594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208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81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53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6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57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173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837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2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51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70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00BCD4">
              <a:alpha val="84706"/>
            </a:srgbClr>
          </a:solidFill>
          <a:ln>
            <a:solidFill>
              <a:srgbClr val="0097A7"/>
            </a:solidFill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0B0F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CD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CD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843" y="291418"/>
            <a:ext cx="730532" cy="730532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0BCD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CD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339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CD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843" y="291418"/>
            <a:ext cx="730532" cy="730532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0BCD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CD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CD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843" y="291418"/>
            <a:ext cx="730532" cy="730532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E6E6E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CD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CD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 rtl="0">
                <a:spcBef>
                  <a:spcPts val="0"/>
                </a:spcBef>
                <a:buNone/>
              </a:pPr>
              <a:t>‹#›</a:t>
            </a:fld>
            <a:endParaRPr lang="en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pPr lvl="0" algn="ctr">
                <a:spcBef>
                  <a:spcPts val="0"/>
                </a:spcBef>
                <a:buNone/>
              </a:p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</p:sldLayoutIdLst>
  <p:transition spd="slow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565150" ty="-101600" sx="31000" sy="30000" flip="none" algn="tl"/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ChildStatus</a:t>
            </a:r>
            <a:endParaRPr lang="bg-BG" dirty="0"/>
          </a:p>
        </p:txBody>
      </p:sp>
      <p:sp>
        <p:nvSpPr>
          <p:cNvPr id="5" name="Текстово поле 5"/>
          <p:cNvSpPr txBox="1"/>
          <p:nvPr/>
        </p:nvSpPr>
        <p:spPr>
          <a:xfrm>
            <a:off x="5025342" y="-95250"/>
            <a:ext cx="4155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800" b="1" dirty="0" smtClean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Автори:</a:t>
            </a:r>
            <a:br>
              <a:rPr lang="bg-BG" sz="2800" b="1" dirty="0" smtClean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</a:br>
            <a:r>
              <a:rPr lang="bg-BG" sz="2800" b="1" dirty="0" smtClean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Веселин Николов</a:t>
            </a:r>
            <a:br>
              <a:rPr lang="bg-BG" sz="2800" b="1" dirty="0" smtClean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</a:br>
            <a:r>
              <a:rPr lang="bg-BG" sz="2800" b="1" dirty="0" smtClean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Денислав Димчев</a:t>
            </a:r>
            <a:br>
              <a:rPr lang="bg-BG" sz="2800" b="1" dirty="0" smtClean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</a:br>
            <a:r>
              <a:rPr lang="bg-BG" sz="2800" b="1" dirty="0" smtClean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ПГИ – гр. Перник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817" y="4412082"/>
            <a:ext cx="7043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Научен ръководител: </a:t>
            </a:r>
            <a:r>
              <a:rPr lang="bg-BG" sz="2000" b="1" dirty="0" smtClean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rPr>
              <a:t>Людмил Велинов</a:t>
            </a:r>
          </a:p>
          <a:p>
            <a:r>
              <a:rPr lang="bg-BG" sz="2000" b="1" dirty="0" smtClean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rPr>
              <a:t>Ст. </a:t>
            </a:r>
            <a:r>
              <a:rPr lang="bg-BG" sz="2000" b="1" dirty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rPr>
              <a:t>учител по </a:t>
            </a:r>
            <a:r>
              <a:rPr lang="bg-BG" sz="2000" b="1" dirty="0" smtClean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rPr>
              <a:t>информатика </a:t>
            </a:r>
            <a:r>
              <a:rPr lang="bg-BG" sz="2000" b="1" dirty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Montserrat"/>
              </a:rPr>
              <a:t>и ИТ в ПГИ – гр. Перник</a:t>
            </a: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200" dirty="0" smtClean="0"/>
              <a:t>Устойчивост на проекта</a:t>
            </a:r>
            <a:endParaRPr lang="en" sz="3200" dirty="0"/>
          </a:p>
        </p:txBody>
      </p:sp>
      <p:sp>
        <p:nvSpPr>
          <p:cNvPr id="12" name="Текстов контейнер 11"/>
          <p:cNvSpPr>
            <a:spLocks noGrp="1"/>
          </p:cNvSpPr>
          <p:nvPr>
            <p:ph type="body" idx="1"/>
          </p:nvPr>
        </p:nvSpPr>
        <p:spPr>
          <a:xfrm>
            <a:off x="1104900" y="1224350"/>
            <a:ext cx="8039100" cy="3549000"/>
          </a:xfrm>
          <a:noFill/>
        </p:spPr>
        <p:txBody>
          <a:bodyPr/>
          <a:lstStyle/>
          <a:p>
            <a:pPr>
              <a:buClr>
                <a:srgbClr val="8BC34A"/>
              </a:buClr>
            </a:pPr>
            <a:r>
              <a:rPr lang="bg-BG" sz="2200" dirty="0" smtClean="0"/>
              <a:t> Добавяне на голям набор от опции за персонализиране </a:t>
            </a:r>
            <a:r>
              <a:rPr lang="en-AU" sz="2200" dirty="0" smtClean="0"/>
              <a:t>/Customization/</a:t>
            </a:r>
            <a:endParaRPr lang="bg-BG" sz="2200" dirty="0" smtClean="0"/>
          </a:p>
          <a:p>
            <a:pPr>
              <a:buClr>
                <a:srgbClr val="8BC34A"/>
              </a:buClr>
            </a:pPr>
            <a:endParaRPr lang="bg-BG" sz="2200" dirty="0" smtClean="0"/>
          </a:p>
          <a:p>
            <a:pPr>
              <a:buClr>
                <a:srgbClr val="8BC34A"/>
              </a:buClr>
            </a:pPr>
            <a:r>
              <a:rPr lang="bg-BG" sz="2200" dirty="0" smtClean="0"/>
              <a:t> Отдръпване от </a:t>
            </a:r>
            <a:r>
              <a:rPr lang="en-AU" sz="2200" dirty="0" smtClean="0"/>
              <a:t>FCM </a:t>
            </a:r>
            <a:r>
              <a:rPr lang="bg-BG" sz="2200" dirty="0" smtClean="0"/>
              <a:t>и замяна с аналогична технология, която да хостваме на собствена машина и да имаме повече възможност за приспособяване към проекта</a:t>
            </a:r>
          </a:p>
          <a:p>
            <a:pPr>
              <a:buClr>
                <a:srgbClr val="8BC34A"/>
              </a:buClr>
            </a:pPr>
            <a:endParaRPr lang="bg-BG" sz="2200" dirty="0" smtClean="0"/>
          </a:p>
          <a:p>
            <a:pPr>
              <a:buClr>
                <a:srgbClr val="8BC34A"/>
              </a:buClr>
            </a:pPr>
            <a:r>
              <a:rPr lang="bg-BG" sz="2200" dirty="0" smtClean="0"/>
              <a:t> Разработка на нови функционалности според търсенето и потребителските мнения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" y="2724150"/>
            <a:ext cx="2057400" cy="2057400"/>
          </a:xfrm>
          <a:prstGeom prst="rect">
            <a:avLst/>
          </a:prstGeom>
        </p:spPr>
      </p:pic>
      <p:pic>
        <p:nvPicPr>
          <p:cNvPr id="2056" name="Picture 8" descr="Свързано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454" y="1352640"/>
            <a:ext cx="3424146" cy="358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133350"/>
            <a:ext cx="8720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bg-BG" sz="4800" i="1" dirty="0">
                <a:solidFill>
                  <a:srgbClr val="8BC34A"/>
                </a:solidFill>
                <a:latin typeface="Dosis"/>
              </a:rPr>
              <a:t>Благодарим за вниманието!</a:t>
            </a:r>
          </a:p>
          <a:p>
            <a:pPr lvl="0" algn="ctr"/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osis"/>
              </a:rPr>
              <a:t>                                       </a:t>
            </a:r>
            <a:r>
              <a:rPr lang="bg-BG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osis"/>
              </a:rPr>
              <a:t>Очакваме </a:t>
            </a:r>
            <a:r>
              <a:rPr lang="bg-BG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Dosis"/>
              </a:rPr>
              <a:t>Вашите въпроси </a:t>
            </a:r>
            <a:endParaRPr lang="en" sz="2400" i="1" dirty="0">
              <a:solidFill>
                <a:schemeClr val="tx1">
                  <a:lumMod val="50000"/>
                  <a:lumOff val="50000"/>
                </a:schemeClr>
              </a:solidFill>
              <a:latin typeface="Dosi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200" dirty="0" smtClean="0"/>
              <a:t>Цел на приложението</a:t>
            </a:r>
            <a:endParaRPr lang="en" sz="3200" dirty="0"/>
          </a:p>
        </p:txBody>
      </p:sp>
      <p:sp>
        <p:nvSpPr>
          <p:cNvPr id="2" name="Rectangle 1"/>
          <p:cNvSpPr/>
          <p:nvPr/>
        </p:nvSpPr>
        <p:spPr>
          <a:xfrm>
            <a:off x="1308100" y="2038350"/>
            <a:ext cx="69757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000" dirty="0" smtClean="0">
                <a:solidFill>
                  <a:srgbClr val="222222"/>
                </a:solidFill>
                <a:latin typeface="Roboto"/>
              </a:rPr>
              <a:t>Предоставяне на по-иновативен и надежден начин за свързване на родителите със своите деца.</a:t>
            </a:r>
            <a:endParaRPr lang="en-US" sz="3000" dirty="0">
              <a:solidFill>
                <a:srgbClr val="222222"/>
              </a:solidFill>
              <a:latin typeface="Roboto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3200" dirty="0" smtClean="0"/>
              <a:t>Предназначение</a:t>
            </a:r>
            <a:endParaRPr lang="en" sz="3200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38200" y="1809750"/>
            <a:ext cx="7581900" cy="266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ctr">
              <a:buNone/>
            </a:pPr>
            <a:r>
              <a:rPr lang="bg-BG" dirty="0" smtClean="0"/>
              <a:t>Приложението е предназначено за всеки родител, който иска да бъде информиран за случващото се с детето му.</a:t>
            </a:r>
            <a:endParaRPr lang="en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3200" dirty="0" smtClean="0"/>
              <a:t>Етапи на разработка</a:t>
            </a:r>
            <a:endParaRPr lang="en" sz="3200" dirty="0"/>
          </a:p>
        </p:txBody>
      </p:sp>
      <p:sp>
        <p:nvSpPr>
          <p:cNvPr id="8" name="Shape 246"/>
          <p:cNvSpPr/>
          <p:nvPr/>
        </p:nvSpPr>
        <p:spPr>
          <a:xfrm>
            <a:off x="1524000" y="2271450"/>
            <a:ext cx="2532449" cy="1443300"/>
          </a:xfrm>
          <a:prstGeom prst="chevron">
            <a:avLst>
              <a:gd name="adj" fmla="val 2548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bg-BG" sz="1800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Установяване на тема на проекта</a:t>
            </a:r>
            <a:endParaRPr lang="en"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hape 248"/>
          <p:cNvSpPr/>
          <p:nvPr/>
        </p:nvSpPr>
        <p:spPr>
          <a:xfrm>
            <a:off x="3853632" y="2271450"/>
            <a:ext cx="2547165" cy="1443300"/>
          </a:xfrm>
          <a:prstGeom prst="chevron">
            <a:avLst>
              <a:gd name="adj" fmla="val 2548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z="1800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Изграждане на функционален план</a:t>
            </a:r>
            <a:endParaRPr lang="en"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Shape 249"/>
          <p:cNvSpPr/>
          <p:nvPr/>
        </p:nvSpPr>
        <p:spPr>
          <a:xfrm>
            <a:off x="6172200" y="2280851"/>
            <a:ext cx="2548913" cy="1433899"/>
          </a:xfrm>
          <a:prstGeom prst="chevron">
            <a:avLst>
              <a:gd name="adj" fmla="val 2548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z="1800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Избор на технологии</a:t>
            </a:r>
            <a:endParaRPr lang="en"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3200" dirty="0" smtClean="0"/>
              <a:t>Етапи на разработка</a:t>
            </a:r>
            <a:endParaRPr lang="en" sz="3200" dirty="0"/>
          </a:p>
        </p:txBody>
      </p:sp>
      <p:sp>
        <p:nvSpPr>
          <p:cNvPr id="6" name="Shape 246"/>
          <p:cNvSpPr/>
          <p:nvPr/>
        </p:nvSpPr>
        <p:spPr>
          <a:xfrm>
            <a:off x="1524000" y="2271450"/>
            <a:ext cx="2532449" cy="1443300"/>
          </a:xfrm>
          <a:prstGeom prst="chevron">
            <a:avLst>
              <a:gd name="adj" fmla="val 2548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bg-BG" sz="1800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Изграждане на логически план</a:t>
            </a:r>
            <a:endParaRPr lang="en"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hape 248"/>
          <p:cNvSpPr/>
          <p:nvPr/>
        </p:nvSpPr>
        <p:spPr>
          <a:xfrm>
            <a:off x="3810000" y="2271450"/>
            <a:ext cx="2547165" cy="1443300"/>
          </a:xfrm>
          <a:prstGeom prst="chevron">
            <a:avLst>
              <a:gd name="adj" fmla="val 2548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z="1800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Разработка и тест</a:t>
            </a:r>
            <a:endParaRPr lang="en"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49"/>
          <p:cNvSpPr/>
          <p:nvPr/>
        </p:nvSpPr>
        <p:spPr>
          <a:xfrm>
            <a:off x="6172200" y="2280851"/>
            <a:ext cx="2548913" cy="1433899"/>
          </a:xfrm>
          <a:prstGeom prst="chevron">
            <a:avLst>
              <a:gd name="adj" fmla="val 2548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z="1800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Публикация</a:t>
            </a:r>
            <a:endParaRPr lang="en"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8894266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200" dirty="0" smtClean="0"/>
              <a:t>Използвани езици и технологии</a:t>
            </a:r>
            <a:endParaRPr lang="en" sz="3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>
          <a:xfrm>
            <a:off x="6292641" y="1200150"/>
            <a:ext cx="2667000" cy="3549000"/>
          </a:xfrm>
        </p:spPr>
        <p:txBody>
          <a:bodyPr/>
          <a:lstStyle/>
          <a:p>
            <a:pPr>
              <a:buNone/>
            </a:pPr>
            <a:r>
              <a:rPr lang="en-AU" b="1" dirty="0" smtClean="0"/>
              <a:t>Android</a:t>
            </a:r>
            <a:r>
              <a:rPr lang="bg-BG" b="1" dirty="0" smtClean="0"/>
              <a:t>: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- Dagger2</a:t>
            </a:r>
            <a:br>
              <a:rPr lang="en-AU" dirty="0" smtClean="0"/>
            </a:br>
            <a:r>
              <a:rPr lang="en-AU" dirty="0" smtClean="0"/>
              <a:t> - MVP</a:t>
            </a:r>
          </a:p>
          <a:p>
            <a:pPr>
              <a:buNone/>
            </a:pPr>
            <a:r>
              <a:rPr lang="en-AU" dirty="0"/>
              <a:t> </a:t>
            </a:r>
            <a:r>
              <a:rPr lang="en-AU" dirty="0" smtClean="0"/>
              <a:t>- RxJava2</a:t>
            </a:r>
          </a:p>
          <a:p>
            <a:pPr>
              <a:buNone/>
            </a:pPr>
            <a:r>
              <a:rPr lang="en-AU" dirty="0"/>
              <a:t> </a:t>
            </a:r>
            <a:r>
              <a:rPr lang="en-AU" dirty="0" smtClean="0"/>
              <a:t>- Retrofit</a:t>
            </a:r>
            <a:br>
              <a:rPr lang="en-AU" dirty="0" smtClean="0"/>
            </a:br>
            <a:r>
              <a:rPr lang="en-AU" dirty="0" smtClean="0"/>
              <a:t> - Butterknife</a:t>
            </a:r>
          </a:p>
          <a:p>
            <a:pPr>
              <a:buNone/>
            </a:pPr>
            <a:r>
              <a:rPr lang="en-AU" dirty="0"/>
              <a:t> </a:t>
            </a:r>
            <a:r>
              <a:rPr lang="en-AU" dirty="0" smtClean="0"/>
              <a:t>- Play services</a:t>
            </a:r>
          </a:p>
          <a:p>
            <a:pPr>
              <a:buNone/>
            </a:pPr>
            <a:r>
              <a:rPr lang="en-AU" dirty="0"/>
              <a:t> </a:t>
            </a:r>
            <a:r>
              <a:rPr lang="en-AU" dirty="0" smtClean="0"/>
              <a:t>- Secure </a:t>
            </a:r>
            <a:r>
              <a:rPr lang="en-AU" dirty="0" smtClean="0"/>
              <a:t>Preferences</a:t>
            </a:r>
            <a:endParaRPr lang="bg-BG" dirty="0" smtClean="0"/>
          </a:p>
          <a:p>
            <a:pPr>
              <a:buNone/>
            </a:pPr>
            <a:r>
              <a:rPr lang="bg-BG" dirty="0"/>
              <a:t> </a:t>
            </a:r>
            <a:r>
              <a:rPr lang="bg-BG" dirty="0" smtClean="0"/>
              <a:t>- </a:t>
            </a:r>
            <a:r>
              <a:rPr lang="en-AU" dirty="0" smtClean="0"/>
              <a:t>Room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246250"/>
            <a:ext cx="3718500" cy="1728400"/>
          </a:xfrm>
        </p:spPr>
        <p:txBody>
          <a:bodyPr/>
          <a:lstStyle/>
          <a:p>
            <a:pPr>
              <a:buNone/>
            </a:pPr>
            <a:r>
              <a:rPr lang="bg-BG" b="1" dirty="0" smtClean="0"/>
              <a:t>Сървър:</a:t>
            </a:r>
            <a:endParaRPr lang="en-AU" b="1" dirty="0" smtClean="0"/>
          </a:p>
          <a:p>
            <a:pPr>
              <a:buNone/>
            </a:pPr>
            <a:r>
              <a:rPr lang="en-AU" b="1" dirty="0"/>
              <a:t> </a:t>
            </a:r>
            <a:r>
              <a:rPr lang="en-AU" dirty="0" smtClean="0"/>
              <a:t>- Python</a:t>
            </a:r>
          </a:p>
          <a:p>
            <a:pPr>
              <a:buNone/>
            </a:pPr>
            <a:r>
              <a:rPr lang="en-AU" dirty="0"/>
              <a:t> </a:t>
            </a:r>
            <a:r>
              <a:rPr lang="en-AU" dirty="0" smtClean="0"/>
              <a:t>- Django</a:t>
            </a:r>
          </a:p>
          <a:p>
            <a:pPr>
              <a:buNone/>
            </a:pPr>
            <a:r>
              <a:rPr lang="en-AU" dirty="0"/>
              <a:t> </a:t>
            </a:r>
            <a:r>
              <a:rPr lang="en-AU" dirty="0" smtClean="0"/>
              <a:t>- Django rest framework</a:t>
            </a:r>
          </a:p>
          <a:p>
            <a:pPr>
              <a:buNone/>
            </a:pPr>
            <a:r>
              <a:rPr lang="en-AU" dirty="0"/>
              <a:t> </a:t>
            </a:r>
            <a:r>
              <a:rPr lang="en-AU" dirty="0" smtClean="0"/>
              <a:t>- Firebase cloud messaging</a:t>
            </a:r>
            <a:endParaRPr lang="bg-BG" dirty="0"/>
          </a:p>
        </p:txBody>
      </p:sp>
      <p:pic>
        <p:nvPicPr>
          <p:cNvPr id="1032" name="Picture 8" descr="Резултат с изображение за android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14800" y="4209557"/>
            <a:ext cx="58440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Резултат с изображение за angular 5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420955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Резултат с изображение за django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05" y="4178702"/>
            <a:ext cx="704231" cy="70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Резултат с изображение за firebase cloud messaging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426" y="4164581"/>
            <a:ext cx="713614" cy="71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Резултат с изображение за butterknif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630" y="4119432"/>
            <a:ext cx="747494" cy="7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Резултат с изображение за rxjava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166" y="4145358"/>
            <a:ext cx="732837" cy="73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Резултат с изображение за play services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37" y="3409950"/>
            <a:ext cx="1152145" cy="204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Главни проблеми при разработване 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104900" y="1224350"/>
            <a:ext cx="7429500" cy="3549000"/>
          </a:xfrm>
        </p:spPr>
        <p:txBody>
          <a:bodyPr/>
          <a:lstStyle/>
          <a:p>
            <a:r>
              <a:rPr lang="bg-BG" dirty="0" smtClean="0"/>
              <a:t> Оптимална структура </a:t>
            </a:r>
            <a:endParaRPr lang="en-US" dirty="0" smtClean="0"/>
          </a:p>
          <a:p>
            <a:endParaRPr lang="bg-BG" dirty="0" smtClean="0"/>
          </a:p>
          <a:p>
            <a:r>
              <a:rPr lang="en-US" dirty="0" smtClean="0"/>
              <a:t> </a:t>
            </a:r>
            <a:r>
              <a:rPr lang="en-AU" dirty="0" err="1" smtClean="0"/>
              <a:t>Callback</a:t>
            </a:r>
            <a:r>
              <a:rPr lang="en-AU" dirty="0" smtClean="0"/>
              <a:t> hell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Multithreading</a:t>
            </a:r>
          </a:p>
          <a:p>
            <a:endParaRPr lang="en-US" dirty="0" smtClean="0"/>
          </a:p>
          <a:p>
            <a:r>
              <a:rPr lang="bg-BG" dirty="0"/>
              <a:t> </a:t>
            </a:r>
            <a:r>
              <a:rPr lang="bg-BG" dirty="0" smtClean="0"/>
              <a:t>Различни версии на </a:t>
            </a:r>
            <a:r>
              <a:rPr lang="en-US" dirty="0" smtClean="0"/>
              <a:t>Android </a:t>
            </a:r>
            <a:r>
              <a:rPr lang="bg-BG" dirty="0" smtClean="0"/>
              <a:t>и тяхната специфика </a:t>
            </a:r>
            <a:endParaRPr lang="en-US" dirty="0" smtClean="0"/>
          </a:p>
          <a:p>
            <a:endParaRPr lang="bg-BG" dirty="0" smtClean="0"/>
          </a:p>
          <a:p>
            <a:r>
              <a:rPr lang="bg-BG" dirty="0" smtClean="0"/>
              <a:t> Офлайн кеширане</a:t>
            </a:r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200" dirty="0" smtClean="0"/>
              <a:t>База данни </a:t>
            </a:r>
            <a:endParaRPr lang="e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025176"/>
            <a:ext cx="8039100" cy="390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809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200" dirty="0" smtClean="0"/>
              <a:t>Демонстрация</a:t>
            </a:r>
            <a:endParaRPr lang="e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04665"/>
            <a:ext cx="1981200" cy="3522133"/>
          </a:xfrm>
          <a:prstGeom prst="rect">
            <a:avLst/>
          </a:prstGeom>
        </p:spPr>
      </p:pic>
      <p:pic>
        <p:nvPicPr>
          <p:cNvPr id="1028" name="Picture 4" descr="https://scontent-sof1-1.xx.fbcdn.net/v/t34.0-12/24251710_1535540609816976_1325520518_n.jpg?oh=1bdea77e8991db11fef733811dedd045&amp;oe=5A233AF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04664"/>
            <a:ext cx="1981200" cy="35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content-sof1-1.xx.fbcdn.net/v/t34.0-12/24257585_1535552273149143_127238220_n.jpg?oh=b3f8a3c375e9ee5367cc3ba1ba35c93c&amp;oe=5A23036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04664"/>
            <a:ext cx="1981200" cy="35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0926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192</Words>
  <Application>Microsoft Office PowerPoint</Application>
  <PresentationFormat>On-screen Show (16:9)</PresentationFormat>
  <Paragraphs>48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Dosis</vt:lpstr>
      <vt:lpstr>Montserrat</vt:lpstr>
      <vt:lpstr>Roboto</vt:lpstr>
      <vt:lpstr>Segoe UI Black</vt:lpstr>
      <vt:lpstr>William template</vt:lpstr>
      <vt:lpstr>ChildStatus</vt:lpstr>
      <vt:lpstr>Цел на приложението</vt:lpstr>
      <vt:lpstr>Предназначение</vt:lpstr>
      <vt:lpstr>Етапи на разработка</vt:lpstr>
      <vt:lpstr>Етапи на разработка</vt:lpstr>
      <vt:lpstr>Използвани езици и технологии</vt:lpstr>
      <vt:lpstr>Главни проблеми при разработване </vt:lpstr>
      <vt:lpstr>База данни </vt:lpstr>
      <vt:lpstr>Демонстрация</vt:lpstr>
      <vt:lpstr>Устойчивост на проекта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Velinov</dc:creator>
  <cp:lastModifiedBy>Admin</cp:lastModifiedBy>
  <cp:revision>63</cp:revision>
  <dcterms:modified xsi:type="dcterms:W3CDTF">2018-03-13T11:34:13Z</dcterms:modified>
</cp:coreProperties>
</file>