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7" r:id="rId2"/>
    <p:sldId id="260" r:id="rId3"/>
    <p:sldId id="256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April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79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April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4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April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6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April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6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April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1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April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9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April 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5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April 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125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April 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April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7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April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April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45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698" r:id="rId6"/>
    <p:sldLayoutId id="2147483703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43C1919-9CF8-4176-97F1-1250603239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9" b="30112"/>
          <a:stretch/>
        </p:blipFill>
        <p:spPr>
          <a:xfrm>
            <a:off x="312739" y="1088328"/>
            <a:ext cx="11421946" cy="3426521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72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2D8251-CACE-442C-A2DC-832C63C3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891827" cy="1997855"/>
          </a:xfrm>
        </p:spPr>
        <p:txBody>
          <a:bodyPr wrap="square" anchor="b">
            <a:normAutofit/>
          </a:bodyPr>
          <a:lstStyle/>
          <a:p>
            <a:r>
              <a:rPr lang="en-US" sz="4400" dirty="0" err="1"/>
              <a:t>Inhoudsopagave</a:t>
            </a:r>
            <a:endParaRPr lang="en-US" sz="44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35C516-9B2F-4918-8D32-2B3FF395C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en-US" sz="2400" dirty="0"/>
              <a:t>1. </a:t>
            </a:r>
            <a:r>
              <a:rPr lang="en-US" sz="2400" dirty="0">
                <a:effectLst/>
                <a:ea typeface="Calibri" panose="020F0502020204030204" pitchFamily="34" charset="0"/>
              </a:rPr>
              <a:t>Project description</a:t>
            </a:r>
            <a:endParaRPr lang="en-US" sz="2400" dirty="0"/>
          </a:p>
          <a:p>
            <a:r>
              <a:rPr lang="en-US" sz="2400" dirty="0"/>
              <a:t>2. Game design </a:t>
            </a:r>
          </a:p>
          <a:p>
            <a:r>
              <a:rPr lang="en-US" sz="2400" dirty="0"/>
              <a:t>3. Obstacles</a:t>
            </a:r>
          </a:p>
          <a:p>
            <a:r>
              <a:rPr lang="en-US" sz="2400" dirty="0"/>
              <a:t>4. The game</a:t>
            </a:r>
          </a:p>
          <a:p>
            <a:endParaRPr lang="en-US" sz="1600" dirty="0"/>
          </a:p>
        </p:txBody>
      </p:sp>
      <p:pic>
        <p:nvPicPr>
          <p:cNvPr id="4" name="Afbeelding 3" descr="Afbeelding met kleurrijk&#10;&#10;Automatisch gegenereerde beschrijving">
            <a:extLst>
              <a:ext uri="{FF2B5EF4-FFF2-40B4-BE49-F238E27FC236}">
                <a16:creationId xmlns:a16="http://schemas.microsoft.com/office/drawing/2014/main" id="{240B031B-1A4C-47B1-9934-0268CD6D4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82" r="16845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1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6D080E-8D43-47E4-A9B1-D630FB353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7868" y="591128"/>
            <a:ext cx="6376263" cy="141316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800" dirty="0"/>
              <a:t>1. </a:t>
            </a:r>
            <a:r>
              <a:rPr lang="en-US" sz="4800" dirty="0">
                <a:effectLst/>
                <a:ea typeface="Calibri" panose="020F0502020204030204" pitchFamily="34" charset="0"/>
              </a:rPr>
              <a:t>Project description</a:t>
            </a:r>
            <a:br>
              <a:rPr lang="en-US" sz="4800" dirty="0"/>
            </a:br>
            <a:endParaRPr lang="en-US" sz="48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43C1919-9CF8-4176-97F1-1250603239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9" b="30112"/>
          <a:stretch/>
        </p:blipFill>
        <p:spPr>
          <a:xfrm>
            <a:off x="347664" y="2382936"/>
            <a:ext cx="6644263" cy="2092128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43" name="Oval 21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250A095-624F-4DFE-B0FE-3412CB33E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4509" y="1625600"/>
            <a:ext cx="4399827" cy="490450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Racing game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ast laps 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ealistic visual 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Unreal Engine.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99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576242-3C0A-48F3-ACCD-603D9563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883582" cy="1997855"/>
          </a:xfrm>
        </p:spPr>
        <p:txBody>
          <a:bodyPr wrap="square" anchor="b">
            <a:normAutofit/>
          </a:bodyPr>
          <a:lstStyle/>
          <a:p>
            <a:r>
              <a:rPr lang="en-US" sz="4800" dirty="0"/>
              <a:t>2. Game design </a:t>
            </a:r>
            <a:br>
              <a:rPr lang="en-US" sz="4800" dirty="0"/>
            </a:br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B7AECE00-BE42-5DE7-1ED2-2BD2C9172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883582" cy="3852803"/>
          </a:xfrm>
        </p:spPr>
        <p:txBody>
          <a:bodyPr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Racing game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Semi realistic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Controller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419C1471-867D-43AB-8D5F-F886D9CC3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772" y="1656441"/>
            <a:ext cx="7090237" cy="3545118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165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50DBF5-9546-4E76-8032-E349B7C4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1" y="1487308"/>
            <a:ext cx="6167438" cy="1333057"/>
          </a:xfrm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3. Obstacles</a:t>
            </a:r>
            <a:br>
              <a:rPr lang="en-US" dirty="0"/>
            </a:b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D438371-A37F-43CB-8166-3E9115593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74870" y="-114297"/>
            <a:ext cx="1853969" cy="926985"/>
          </a:xfrm>
          <a:custGeom>
            <a:avLst/>
            <a:gdLst>
              <a:gd name="connsiteX0" fmla="*/ 958943 w 1853969"/>
              <a:gd name="connsiteY0" fmla="*/ 1614 h 926985"/>
              <a:gd name="connsiteX1" fmla="*/ 1852355 w 1853969"/>
              <a:gd name="connsiteY1" fmla="*/ 895026 h 926985"/>
              <a:gd name="connsiteX2" fmla="*/ 1853969 w 1853969"/>
              <a:gd name="connsiteY2" fmla="*/ 926985 h 926985"/>
              <a:gd name="connsiteX3" fmla="*/ 1390476 w 1853969"/>
              <a:gd name="connsiteY3" fmla="*/ 926985 h 926985"/>
              <a:gd name="connsiteX4" fmla="*/ 926984 w 1853969"/>
              <a:gd name="connsiteY4" fmla="*/ 463493 h 926985"/>
              <a:gd name="connsiteX5" fmla="*/ 463493 w 1853969"/>
              <a:gd name="connsiteY5" fmla="*/ 926985 h 926985"/>
              <a:gd name="connsiteX6" fmla="*/ 0 w 1853969"/>
              <a:gd name="connsiteY6" fmla="*/ 926985 h 926985"/>
              <a:gd name="connsiteX7" fmla="*/ 926985 w 1853969"/>
              <a:gd name="connsiteY7" fmla="*/ 0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3969" h="926985">
                <a:moveTo>
                  <a:pt x="958943" y="1614"/>
                </a:moveTo>
                <a:lnTo>
                  <a:pt x="1852355" y="895026"/>
                </a:lnTo>
                <a:lnTo>
                  <a:pt x="1853969" y="926985"/>
                </a:lnTo>
                <a:lnTo>
                  <a:pt x="1390476" y="926985"/>
                </a:lnTo>
                <a:cubicBezTo>
                  <a:pt x="1390476" y="671005"/>
                  <a:pt x="1182964" y="463493"/>
                  <a:pt x="926984" y="463493"/>
                </a:cubicBezTo>
                <a:cubicBezTo>
                  <a:pt x="671005" y="463493"/>
                  <a:pt x="463493" y="671005"/>
                  <a:pt x="463493" y="926985"/>
                </a:cubicBezTo>
                <a:lnTo>
                  <a:pt x="0" y="926985"/>
                </a:lnTo>
                <a:cubicBezTo>
                  <a:pt x="0" y="415026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11">
            <a:extLst>
              <a:ext uri="{FF2B5EF4-FFF2-40B4-BE49-F238E27FC236}">
                <a16:creationId xmlns:a16="http://schemas.microsoft.com/office/drawing/2014/main" id="{2AE18936-8FC4-4357-B2D0-AEEAFF4D7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68027" y="-45404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13">
            <a:extLst>
              <a:ext uri="{FF2B5EF4-FFF2-40B4-BE49-F238E27FC236}">
                <a16:creationId xmlns:a16="http://schemas.microsoft.com/office/drawing/2014/main" id="{3CF94A42-720D-4B81-8D24-E4A974DE0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87001" y="935623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15EB72A-E1B0-4CE0-BB0D-BEFCDF8EF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15857" y="-131277"/>
            <a:ext cx="1853969" cy="1042921"/>
          </a:xfrm>
          <a:custGeom>
            <a:avLst/>
            <a:gdLst>
              <a:gd name="connsiteX0" fmla="*/ 959154 w 1853969"/>
              <a:gd name="connsiteY0" fmla="*/ 1828 h 1042921"/>
              <a:gd name="connsiteX1" fmla="*/ 1842210 w 1853969"/>
              <a:gd name="connsiteY1" fmla="*/ 884883 h 1042921"/>
              <a:gd name="connsiteX2" fmla="*/ 1849183 w 1853969"/>
              <a:gd name="connsiteY2" fmla="*/ 936288 h 1042921"/>
              <a:gd name="connsiteX3" fmla="*/ 1853969 w 1853969"/>
              <a:gd name="connsiteY3" fmla="*/ 1042921 h 1042921"/>
              <a:gd name="connsiteX4" fmla="*/ 1390476 w 1853969"/>
              <a:gd name="connsiteY4" fmla="*/ 1042921 h 1042921"/>
              <a:gd name="connsiteX5" fmla="*/ 926984 w 1853969"/>
              <a:gd name="connsiteY5" fmla="*/ 521461 h 1042921"/>
              <a:gd name="connsiteX6" fmla="*/ 463493 w 1853969"/>
              <a:gd name="connsiteY6" fmla="*/ 1042921 h 1042921"/>
              <a:gd name="connsiteX7" fmla="*/ 0 w 1853969"/>
              <a:gd name="connsiteY7" fmla="*/ 1042921 h 1042921"/>
              <a:gd name="connsiteX8" fmla="*/ 926985 w 1853969"/>
              <a:gd name="connsiteY8" fmla="*/ 0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3969" h="1042921">
                <a:moveTo>
                  <a:pt x="959154" y="1828"/>
                </a:moveTo>
                <a:lnTo>
                  <a:pt x="1842210" y="884883"/>
                </a:lnTo>
                <a:lnTo>
                  <a:pt x="1849183" y="936288"/>
                </a:lnTo>
                <a:cubicBezTo>
                  <a:pt x="1852348" y="971348"/>
                  <a:pt x="1853969" y="1006922"/>
                  <a:pt x="1853969" y="1042921"/>
                </a:cubicBezTo>
                <a:lnTo>
                  <a:pt x="1390476" y="1042921"/>
                </a:lnTo>
                <a:cubicBezTo>
                  <a:pt x="1390476" y="754927"/>
                  <a:pt x="1182964" y="521461"/>
                  <a:pt x="926984" y="521461"/>
                </a:cubicBezTo>
                <a:cubicBezTo>
                  <a:pt x="671005" y="521461"/>
                  <a:pt x="463493" y="754927"/>
                  <a:pt x="463493" y="1042921"/>
                </a:cubicBezTo>
                <a:lnTo>
                  <a:pt x="0" y="1042921"/>
                </a:lnTo>
                <a:cubicBezTo>
                  <a:pt x="0" y="466932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2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D9FE19-3EE9-41F7-8054-F2C86DBEB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908" y="472902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550410-D171-4686-BEC3-A9FCC787A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0" y="3052367"/>
            <a:ext cx="6167438" cy="3040458"/>
          </a:xfrm>
        </p:spPr>
        <p:txBody>
          <a:bodyPr anchor="t">
            <a:normAutofit/>
          </a:bodyPr>
          <a:lstStyle/>
          <a:p>
            <a:r>
              <a:rPr lang="en-US" sz="1600" dirty="0" err="1"/>
              <a:t>Github</a:t>
            </a:r>
            <a:r>
              <a:rPr lang="en-US" sz="1600" dirty="0"/>
              <a:t> desktop</a:t>
            </a:r>
          </a:p>
          <a:p>
            <a:r>
              <a:rPr lang="en-US" sz="1600" dirty="0"/>
              <a:t>Communication error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7EF0A0-9237-4001-884B-9E0F5ECE4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62595" y="3429000"/>
            <a:ext cx="2679292" cy="2525894"/>
            <a:chOff x="9469123" y="4029759"/>
            <a:chExt cx="2679292" cy="252589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49490B2-2AF9-4660-9B40-248A345D9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9988415" y="4029759"/>
              <a:ext cx="2160000" cy="252589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7320000">
                <a:schemeClr val="accent1">
                  <a:lumMod val="60000"/>
                  <a:lumOff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64A160-6ADA-4260-92B9-9BD8B6681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009123" y="3693413"/>
              <a:ext cx="1080000" cy="216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436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B44D3-E368-4364-8578-7F558608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4. The game</a:t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5941E6-30A0-4515-9C15-2E43D6C7B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(Mp4)</a:t>
            </a:r>
          </a:p>
        </p:txBody>
      </p:sp>
    </p:spTree>
    <p:extLst>
      <p:ext uri="{BB962C8B-B14F-4D97-AF65-F5344CB8AC3E}">
        <p14:creationId xmlns:p14="http://schemas.microsoft.com/office/powerpoint/2010/main" val="101962349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56</Words>
  <Application>Microsoft Office PowerPoint</Application>
  <PresentationFormat>Breedbeeld</PresentationFormat>
  <Paragraphs>20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Calibri</vt:lpstr>
      <vt:lpstr>Sitka Heading</vt:lpstr>
      <vt:lpstr>Source Sans Pro</vt:lpstr>
      <vt:lpstr>3DFloatVTI</vt:lpstr>
      <vt:lpstr>PowerPoint-presentatie</vt:lpstr>
      <vt:lpstr>Inhoudsopagave</vt:lpstr>
      <vt:lpstr>1. Project description </vt:lpstr>
      <vt:lpstr>2. Game design  </vt:lpstr>
      <vt:lpstr>3. Obstacles </vt:lpstr>
      <vt:lpstr>4. The game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Arthur Stam</dc:creator>
  <cp:lastModifiedBy>Arthur Stam</cp:lastModifiedBy>
  <cp:revision>2</cp:revision>
  <dcterms:created xsi:type="dcterms:W3CDTF">2022-04-06T07:51:12Z</dcterms:created>
  <dcterms:modified xsi:type="dcterms:W3CDTF">2022-04-06T10:40:49Z</dcterms:modified>
</cp:coreProperties>
</file>