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96" r:id="rId2"/>
    <p:sldId id="2268" r:id="rId3"/>
    <p:sldId id="2261" r:id="rId4"/>
    <p:sldId id="1138" r:id="rId5"/>
    <p:sldId id="2264" r:id="rId6"/>
    <p:sldId id="2269" r:id="rId7"/>
    <p:sldId id="2279" r:id="rId8"/>
    <p:sldId id="2272" r:id="rId9"/>
    <p:sldId id="2275" r:id="rId10"/>
    <p:sldId id="2274" r:id="rId11"/>
    <p:sldId id="2276" r:id="rId12"/>
    <p:sldId id="2278" r:id="rId13"/>
    <p:sldId id="225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E8F05-5A75-4658-A238-85AA59BCEDC5}" v="8" dt="2022-10-12T18:08:3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Stijl, licht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ijns, A.J. (Andy)" userId="8396d8f7-52b6-4175-a133-af71084ab5de" providerId="ADAL" clId="{31FE8F05-5A75-4658-A238-85AA59BCEDC5}"/>
    <pc:docChg chg="undo custSel addSld delSld modSld">
      <pc:chgData name="Bruijns, A.J. (Andy)" userId="8396d8f7-52b6-4175-a133-af71084ab5de" providerId="ADAL" clId="{31FE8F05-5A75-4658-A238-85AA59BCEDC5}" dt="2022-10-13T06:35:36.860" v="591" actId="20577"/>
      <pc:docMkLst>
        <pc:docMk/>
      </pc:docMkLst>
      <pc:sldChg chg="modSp mod">
        <pc:chgData name="Bruijns, A.J. (Andy)" userId="8396d8f7-52b6-4175-a133-af71084ab5de" providerId="ADAL" clId="{31FE8F05-5A75-4658-A238-85AA59BCEDC5}" dt="2022-10-12T18:20:39.914" v="590" actId="20577"/>
        <pc:sldMkLst>
          <pc:docMk/>
          <pc:sldMk cId="1647439311" sldId="1096"/>
        </pc:sldMkLst>
        <pc:spChg chg="mod">
          <ac:chgData name="Bruijns, A.J. (Andy)" userId="8396d8f7-52b6-4175-a133-af71084ab5de" providerId="ADAL" clId="{31FE8F05-5A75-4658-A238-85AA59BCEDC5}" dt="2022-10-12T18:20:39.914" v="590" actId="20577"/>
          <ac:spMkLst>
            <pc:docMk/>
            <pc:sldMk cId="1647439311" sldId="1096"/>
            <ac:spMk id="2" creationId="{40BB297F-0BD4-40F1-85A1-FC62555E69A4}"/>
          </ac:spMkLst>
        </pc:spChg>
      </pc:sldChg>
      <pc:sldChg chg="modSp mod">
        <pc:chgData name="Bruijns, A.J. (Andy)" userId="8396d8f7-52b6-4175-a133-af71084ab5de" providerId="ADAL" clId="{31FE8F05-5A75-4658-A238-85AA59BCEDC5}" dt="2022-10-13T06:35:36.860" v="591" actId="20577"/>
        <pc:sldMkLst>
          <pc:docMk/>
          <pc:sldMk cId="3159988171" sldId="1138"/>
        </pc:sldMkLst>
        <pc:spChg chg="mod">
          <ac:chgData name="Bruijns, A.J. (Andy)" userId="8396d8f7-52b6-4175-a133-af71084ab5de" providerId="ADAL" clId="{31FE8F05-5A75-4658-A238-85AA59BCEDC5}" dt="2022-10-13T06:35:36.860" v="591" actId="20577"/>
          <ac:spMkLst>
            <pc:docMk/>
            <pc:sldMk cId="3159988171" sldId="1138"/>
            <ac:spMk id="10" creationId="{FB8D8545-7928-4C9B-B290-9263E5C5EF03}"/>
          </ac:spMkLst>
        </pc:spChg>
      </pc:sldChg>
      <pc:sldChg chg="modSp mod">
        <pc:chgData name="Bruijns, A.J. (Andy)" userId="8396d8f7-52b6-4175-a133-af71084ab5de" providerId="ADAL" clId="{31FE8F05-5A75-4658-A238-85AA59BCEDC5}" dt="2022-10-12T11:10:28.407" v="1" actId="14100"/>
        <pc:sldMkLst>
          <pc:docMk/>
          <pc:sldMk cId="3658506492" sldId="2261"/>
        </pc:sldMkLst>
        <pc:spChg chg="mod">
          <ac:chgData name="Bruijns, A.J. (Andy)" userId="8396d8f7-52b6-4175-a133-af71084ab5de" providerId="ADAL" clId="{31FE8F05-5A75-4658-A238-85AA59BCEDC5}" dt="2022-10-12T11:10:28.407" v="1" actId="14100"/>
          <ac:spMkLst>
            <pc:docMk/>
            <pc:sldMk cId="3658506492" sldId="2261"/>
            <ac:spMk id="6" creationId="{2B9D03B9-596F-4DD5-BC01-F15774EBCB1D}"/>
          </ac:spMkLst>
        </pc:spChg>
      </pc:sldChg>
      <pc:sldChg chg="modSp mod">
        <pc:chgData name="Bruijns, A.J. (Andy)" userId="8396d8f7-52b6-4175-a133-af71084ab5de" providerId="ADAL" clId="{31FE8F05-5A75-4658-A238-85AA59BCEDC5}" dt="2022-10-12T11:11:03.191" v="95" actId="12"/>
        <pc:sldMkLst>
          <pc:docMk/>
          <pc:sldMk cId="578762340" sldId="2264"/>
        </pc:sldMkLst>
        <pc:spChg chg="mod">
          <ac:chgData name="Bruijns, A.J. (Andy)" userId="8396d8f7-52b6-4175-a133-af71084ab5de" providerId="ADAL" clId="{31FE8F05-5A75-4658-A238-85AA59BCEDC5}" dt="2022-10-12T11:11:03.191" v="95" actId="12"/>
          <ac:spMkLst>
            <pc:docMk/>
            <pc:sldMk cId="578762340" sldId="2264"/>
            <ac:spMk id="3" creationId="{52919EF2-535C-4D04-90A7-4FABF24BB60F}"/>
          </ac:spMkLst>
        </pc:spChg>
      </pc:sldChg>
      <pc:sldChg chg="modSp mod">
        <pc:chgData name="Bruijns, A.J. (Andy)" userId="8396d8f7-52b6-4175-a133-af71084ab5de" providerId="ADAL" clId="{31FE8F05-5A75-4658-A238-85AA59BCEDC5}" dt="2022-10-12T11:33:49.690" v="311" actId="113"/>
        <pc:sldMkLst>
          <pc:docMk/>
          <pc:sldMk cId="428696598" sldId="2269"/>
        </pc:sldMkLst>
        <pc:spChg chg="mod">
          <ac:chgData name="Bruijns, A.J. (Andy)" userId="8396d8f7-52b6-4175-a133-af71084ab5de" providerId="ADAL" clId="{31FE8F05-5A75-4658-A238-85AA59BCEDC5}" dt="2022-10-12T11:33:49.690" v="311" actId="113"/>
          <ac:spMkLst>
            <pc:docMk/>
            <pc:sldMk cId="428696598" sldId="2269"/>
            <ac:spMk id="3" creationId="{899A0121-8343-521F-D7DE-974D7902F2BD}"/>
          </ac:spMkLst>
        </pc:spChg>
      </pc:sldChg>
      <pc:sldChg chg="del">
        <pc:chgData name="Bruijns, A.J. (Andy)" userId="8396d8f7-52b6-4175-a133-af71084ab5de" providerId="ADAL" clId="{31FE8F05-5A75-4658-A238-85AA59BCEDC5}" dt="2022-10-12T11:33:38.064" v="308" actId="47"/>
        <pc:sldMkLst>
          <pc:docMk/>
          <pc:sldMk cId="800817593" sldId="2270"/>
        </pc:sldMkLst>
      </pc:sldChg>
      <pc:sldChg chg="del">
        <pc:chgData name="Bruijns, A.J. (Andy)" userId="8396d8f7-52b6-4175-a133-af71084ab5de" providerId="ADAL" clId="{31FE8F05-5A75-4658-A238-85AA59BCEDC5}" dt="2022-10-12T11:29:26.070" v="96" actId="47"/>
        <pc:sldMkLst>
          <pc:docMk/>
          <pc:sldMk cId="1092205901" sldId="2271"/>
        </pc:sldMkLst>
      </pc:sldChg>
      <pc:sldChg chg="add">
        <pc:chgData name="Bruijns, A.J. (Andy)" userId="8396d8f7-52b6-4175-a133-af71084ab5de" providerId="ADAL" clId="{31FE8F05-5A75-4658-A238-85AA59BCEDC5}" dt="2022-10-12T11:30:52.058" v="101"/>
        <pc:sldMkLst>
          <pc:docMk/>
          <pc:sldMk cId="152118605" sldId="2272"/>
        </pc:sldMkLst>
      </pc:sldChg>
      <pc:sldChg chg="del">
        <pc:chgData name="Bruijns, A.J. (Andy)" userId="8396d8f7-52b6-4175-a133-af71084ab5de" providerId="ADAL" clId="{31FE8F05-5A75-4658-A238-85AA59BCEDC5}" dt="2022-10-12T11:29:28.271" v="98" actId="47"/>
        <pc:sldMkLst>
          <pc:docMk/>
          <pc:sldMk cId="12096896" sldId="2273"/>
        </pc:sldMkLst>
      </pc:sldChg>
      <pc:sldChg chg="del">
        <pc:chgData name="Bruijns, A.J. (Andy)" userId="8396d8f7-52b6-4175-a133-af71084ab5de" providerId="ADAL" clId="{31FE8F05-5A75-4658-A238-85AA59BCEDC5}" dt="2022-10-12T11:29:27.272" v="97" actId="47"/>
        <pc:sldMkLst>
          <pc:docMk/>
          <pc:sldMk cId="1269793852" sldId="2275"/>
        </pc:sldMkLst>
      </pc:sldChg>
      <pc:sldChg chg="addSp delSp modSp new mod">
        <pc:chgData name="Bruijns, A.J. (Andy)" userId="8396d8f7-52b6-4175-a133-af71084ab5de" providerId="ADAL" clId="{31FE8F05-5A75-4658-A238-85AA59BCEDC5}" dt="2022-10-12T11:33:06.995" v="278" actId="1076"/>
        <pc:sldMkLst>
          <pc:docMk/>
          <pc:sldMk cId="3359925321" sldId="2275"/>
        </pc:sldMkLst>
        <pc:spChg chg="mod">
          <ac:chgData name="Bruijns, A.J. (Andy)" userId="8396d8f7-52b6-4175-a133-af71084ab5de" providerId="ADAL" clId="{31FE8F05-5A75-4658-A238-85AA59BCEDC5}" dt="2022-10-12T11:31:03.966" v="117" actId="20577"/>
          <ac:spMkLst>
            <pc:docMk/>
            <pc:sldMk cId="3359925321" sldId="2275"/>
            <ac:spMk id="2" creationId="{66BE1C23-02E5-36CF-52D1-9FA68B61BC4D}"/>
          </ac:spMkLst>
        </pc:spChg>
        <pc:spChg chg="del">
          <ac:chgData name="Bruijns, A.J. (Andy)" userId="8396d8f7-52b6-4175-a133-af71084ab5de" providerId="ADAL" clId="{31FE8F05-5A75-4658-A238-85AA59BCEDC5}" dt="2022-10-12T11:32:31.831" v="264" actId="478"/>
          <ac:spMkLst>
            <pc:docMk/>
            <pc:sldMk cId="3359925321" sldId="2275"/>
            <ac:spMk id="3" creationId="{69E9BF88-8C28-33A4-07A6-CAE530B217D6}"/>
          </ac:spMkLst>
        </pc:spChg>
        <pc:graphicFrameChg chg="add del mod">
          <ac:chgData name="Bruijns, A.J. (Andy)" userId="8396d8f7-52b6-4175-a133-af71084ab5de" providerId="ADAL" clId="{31FE8F05-5A75-4658-A238-85AA59BCEDC5}" dt="2022-10-12T11:32:57.342" v="272"/>
          <ac:graphicFrameMkLst>
            <pc:docMk/>
            <pc:sldMk cId="3359925321" sldId="2275"/>
            <ac:graphicFrameMk id="7" creationId="{C780F62B-B971-D952-38FE-4D20B783117C}"/>
          </ac:graphicFrameMkLst>
        </pc:graphicFrameChg>
        <pc:picChg chg="add del mod">
          <ac:chgData name="Bruijns, A.J. (Andy)" userId="8396d8f7-52b6-4175-a133-af71084ab5de" providerId="ADAL" clId="{31FE8F05-5A75-4658-A238-85AA59BCEDC5}" dt="2022-10-12T11:32:37.785" v="267" actId="478"/>
          <ac:picMkLst>
            <pc:docMk/>
            <pc:sldMk cId="3359925321" sldId="2275"/>
            <ac:picMk id="4" creationId="{100543BF-B87C-21DF-0547-CB0961806995}"/>
          </ac:picMkLst>
        </pc:picChg>
        <pc:picChg chg="add del mod">
          <ac:chgData name="Bruijns, A.J. (Andy)" userId="8396d8f7-52b6-4175-a133-af71084ab5de" providerId="ADAL" clId="{31FE8F05-5A75-4658-A238-85AA59BCEDC5}" dt="2022-10-12T11:32:36.720" v="266" actId="21"/>
          <ac:picMkLst>
            <pc:docMk/>
            <pc:sldMk cId="3359925321" sldId="2275"/>
            <ac:picMk id="5" creationId="{641BC38C-F917-51B9-8057-8443021121C6}"/>
          </ac:picMkLst>
        </pc:picChg>
        <pc:picChg chg="add mod">
          <ac:chgData name="Bruijns, A.J. (Andy)" userId="8396d8f7-52b6-4175-a133-af71084ab5de" providerId="ADAL" clId="{31FE8F05-5A75-4658-A238-85AA59BCEDC5}" dt="2022-10-12T11:33:05.198" v="277" actId="1076"/>
          <ac:picMkLst>
            <pc:docMk/>
            <pc:sldMk cId="3359925321" sldId="2275"/>
            <ac:picMk id="6" creationId="{A253D871-3CC6-05EE-8FFD-0735D3EFCB8F}"/>
          </ac:picMkLst>
        </pc:picChg>
        <pc:picChg chg="add mod">
          <ac:chgData name="Bruijns, A.J. (Andy)" userId="8396d8f7-52b6-4175-a133-af71084ab5de" providerId="ADAL" clId="{31FE8F05-5A75-4658-A238-85AA59BCEDC5}" dt="2022-10-12T11:33:06.995" v="278" actId="1076"/>
          <ac:picMkLst>
            <pc:docMk/>
            <pc:sldMk cId="3359925321" sldId="2275"/>
            <ac:picMk id="8" creationId="{A9680215-0884-757B-F289-9A61785F12E7}"/>
          </ac:picMkLst>
        </pc:picChg>
      </pc:sldChg>
      <pc:sldChg chg="new del">
        <pc:chgData name="Bruijns, A.J. (Andy)" userId="8396d8f7-52b6-4175-a133-af71084ab5de" providerId="ADAL" clId="{31FE8F05-5A75-4658-A238-85AA59BCEDC5}" dt="2022-10-12T11:30:53.322" v="102" actId="47"/>
        <pc:sldMkLst>
          <pc:docMk/>
          <pc:sldMk cId="3753801476" sldId="2275"/>
        </pc:sldMkLst>
      </pc:sldChg>
      <pc:sldChg chg="modSp new mod">
        <pc:chgData name="Bruijns, A.J. (Andy)" userId="8396d8f7-52b6-4175-a133-af71084ab5de" providerId="ADAL" clId="{31FE8F05-5A75-4658-A238-85AA59BCEDC5}" dt="2022-10-12T11:32:01.167" v="261" actId="20577"/>
        <pc:sldMkLst>
          <pc:docMk/>
          <pc:sldMk cId="1597053612" sldId="2276"/>
        </pc:sldMkLst>
        <pc:spChg chg="mod">
          <ac:chgData name="Bruijns, A.J. (Andy)" userId="8396d8f7-52b6-4175-a133-af71084ab5de" providerId="ADAL" clId="{31FE8F05-5A75-4658-A238-85AA59BCEDC5}" dt="2022-10-12T11:32:01.167" v="261" actId="20577"/>
          <ac:spMkLst>
            <pc:docMk/>
            <pc:sldMk cId="1597053612" sldId="2276"/>
            <ac:spMk id="2" creationId="{89D7E3DD-0EED-787B-6D5A-2F8C8B9B2D52}"/>
          </ac:spMkLst>
        </pc:spChg>
        <pc:spChg chg="mod">
          <ac:chgData name="Bruijns, A.J. (Andy)" userId="8396d8f7-52b6-4175-a133-af71084ab5de" providerId="ADAL" clId="{31FE8F05-5A75-4658-A238-85AA59BCEDC5}" dt="2022-10-12T11:31:53.169" v="239" actId="20577"/>
          <ac:spMkLst>
            <pc:docMk/>
            <pc:sldMk cId="1597053612" sldId="2276"/>
            <ac:spMk id="3" creationId="{561393C1-F056-6B81-9EFE-A49A1D2C1847}"/>
          </ac:spMkLst>
        </pc:spChg>
      </pc:sldChg>
      <pc:sldChg chg="modSp new del mod">
        <pc:chgData name="Bruijns, A.J. (Andy)" userId="8396d8f7-52b6-4175-a133-af71084ab5de" providerId="ADAL" clId="{31FE8F05-5A75-4658-A238-85AA59BCEDC5}" dt="2022-10-12T18:00:14.181" v="347" actId="47"/>
        <pc:sldMkLst>
          <pc:docMk/>
          <pc:sldMk cId="2394638488" sldId="2277"/>
        </pc:sldMkLst>
        <pc:spChg chg="mod">
          <ac:chgData name="Bruijns, A.J. (Andy)" userId="8396d8f7-52b6-4175-a133-af71084ab5de" providerId="ADAL" clId="{31FE8F05-5A75-4658-A238-85AA59BCEDC5}" dt="2022-10-12T11:33:17.760" v="302" actId="20577"/>
          <ac:spMkLst>
            <pc:docMk/>
            <pc:sldMk cId="2394638488" sldId="2277"/>
            <ac:spMk id="2" creationId="{AD3BAF4D-10D2-D164-3101-5831F94E3A07}"/>
          </ac:spMkLst>
        </pc:spChg>
        <pc:spChg chg="mod">
          <ac:chgData name="Bruijns, A.J. (Andy)" userId="8396d8f7-52b6-4175-a133-af71084ab5de" providerId="ADAL" clId="{31FE8F05-5A75-4658-A238-85AA59BCEDC5}" dt="2022-10-12T11:33:34.700" v="307" actId="404"/>
          <ac:spMkLst>
            <pc:docMk/>
            <pc:sldMk cId="2394638488" sldId="2277"/>
            <ac:spMk id="3" creationId="{9F6C13C2-F454-6D01-FEB3-D6DA00AE89E7}"/>
          </ac:spMkLst>
        </pc:spChg>
      </pc:sldChg>
      <pc:sldChg chg="del">
        <pc:chgData name="Bruijns, A.J. (Andy)" userId="8396d8f7-52b6-4175-a133-af71084ab5de" providerId="ADAL" clId="{31FE8F05-5A75-4658-A238-85AA59BCEDC5}" dt="2022-10-12T11:29:30.096" v="99" actId="47"/>
        <pc:sldMkLst>
          <pc:docMk/>
          <pc:sldMk cId="3233961772" sldId="2277"/>
        </pc:sldMkLst>
      </pc:sldChg>
      <pc:sldChg chg="modSp new mod">
        <pc:chgData name="Bruijns, A.J. (Andy)" userId="8396d8f7-52b6-4175-a133-af71084ab5de" providerId="ADAL" clId="{31FE8F05-5A75-4658-A238-85AA59BCEDC5}" dt="2022-10-12T11:34:12.987" v="346" actId="12"/>
        <pc:sldMkLst>
          <pc:docMk/>
          <pc:sldMk cId="2173756503" sldId="2278"/>
        </pc:sldMkLst>
        <pc:spChg chg="mod">
          <ac:chgData name="Bruijns, A.J. (Andy)" userId="8396d8f7-52b6-4175-a133-af71084ab5de" providerId="ADAL" clId="{31FE8F05-5A75-4658-A238-85AA59BCEDC5}" dt="2022-10-12T11:34:02.770" v="337" actId="20577"/>
          <ac:spMkLst>
            <pc:docMk/>
            <pc:sldMk cId="2173756503" sldId="2278"/>
            <ac:spMk id="2" creationId="{6F11DA46-5DAC-2A2F-E373-4902429082B9}"/>
          </ac:spMkLst>
        </pc:spChg>
        <pc:spChg chg="mod">
          <ac:chgData name="Bruijns, A.J. (Andy)" userId="8396d8f7-52b6-4175-a133-af71084ab5de" providerId="ADAL" clId="{31FE8F05-5A75-4658-A238-85AA59BCEDC5}" dt="2022-10-12T11:34:12.987" v="346" actId="12"/>
          <ac:spMkLst>
            <pc:docMk/>
            <pc:sldMk cId="2173756503" sldId="2278"/>
            <ac:spMk id="3" creationId="{71A60F41-0E69-DE6C-AC43-5BE532F1F773}"/>
          </ac:spMkLst>
        </pc:spChg>
      </pc:sldChg>
      <pc:sldChg chg="modSp new mod">
        <pc:chgData name="Bruijns, A.J. (Andy)" userId="8396d8f7-52b6-4175-a133-af71084ab5de" providerId="ADAL" clId="{31FE8F05-5A75-4658-A238-85AA59BCEDC5}" dt="2022-10-12T18:09:43.916" v="586" actId="20577"/>
        <pc:sldMkLst>
          <pc:docMk/>
          <pc:sldMk cId="4174706119" sldId="2279"/>
        </pc:sldMkLst>
        <pc:spChg chg="mod">
          <ac:chgData name="Bruijns, A.J. (Andy)" userId="8396d8f7-52b6-4175-a133-af71084ab5de" providerId="ADAL" clId="{31FE8F05-5A75-4658-A238-85AA59BCEDC5}" dt="2022-10-12T18:00:30.494" v="369" actId="20577"/>
          <ac:spMkLst>
            <pc:docMk/>
            <pc:sldMk cId="4174706119" sldId="2279"/>
            <ac:spMk id="2" creationId="{8DB90061-2CD1-F8DE-2E08-9E31F994318D}"/>
          </ac:spMkLst>
        </pc:spChg>
        <pc:spChg chg="mod">
          <ac:chgData name="Bruijns, A.J. (Andy)" userId="8396d8f7-52b6-4175-a133-af71084ab5de" providerId="ADAL" clId="{31FE8F05-5A75-4658-A238-85AA59BCEDC5}" dt="2022-10-12T18:09:43.916" v="586" actId="20577"/>
          <ac:spMkLst>
            <pc:docMk/>
            <pc:sldMk cId="4174706119" sldId="2279"/>
            <ac:spMk id="3" creationId="{408F438B-C1D3-0261-5BC3-37E8736999AE}"/>
          </ac:spMkLst>
        </pc:spChg>
      </pc:sldChg>
      <pc:sldChg chg="new del">
        <pc:chgData name="Bruijns, A.J. (Andy)" userId="8396d8f7-52b6-4175-a133-af71084ab5de" providerId="ADAL" clId="{31FE8F05-5A75-4658-A238-85AA59BCEDC5}" dt="2022-10-12T18:19:39.777" v="588" actId="47"/>
        <pc:sldMkLst>
          <pc:docMk/>
          <pc:sldMk cId="908381842" sldId="2280"/>
        </pc:sldMkLst>
      </pc:sldChg>
    </pc:docChg>
  </pc:docChgLst>
  <pc:docChgLst>
    <pc:chgData name="Bruijns, A.J. (Andy)" userId="8396d8f7-52b6-4175-a133-af71084ab5de" providerId="ADAL" clId="{E411C38B-DACC-4E61-A92F-5683B3066E3F}"/>
    <pc:docChg chg="undo custSel addSld delSld modSld">
      <pc:chgData name="Bruijns, A.J. (Andy)" userId="8396d8f7-52b6-4175-a133-af71084ab5de" providerId="ADAL" clId="{E411C38B-DACC-4E61-A92F-5683B3066E3F}" dt="2022-10-06T06:41:03.185" v="166" actId="47"/>
      <pc:docMkLst>
        <pc:docMk/>
      </pc:docMkLst>
      <pc:sldChg chg="modSp add del mod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1647439311" sldId="1096"/>
        </pc:sldMkLst>
        <pc:spChg chg="mod">
          <ac:chgData name="Bruijns, A.J. (Andy)" userId="8396d8f7-52b6-4175-a133-af71084ab5de" providerId="ADAL" clId="{E411C38B-DACC-4E61-A92F-5683B3066E3F}" dt="2022-09-29T06:26:57.590" v="1" actId="20577"/>
          <ac:spMkLst>
            <pc:docMk/>
            <pc:sldMk cId="1647439311" sldId="1096"/>
            <ac:spMk id="2" creationId="{40BB297F-0BD4-40F1-85A1-FC62555E69A4}"/>
          </ac:spMkLst>
        </pc:spChg>
      </pc:sldChg>
      <pc:sldChg chg="modSp add del mod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3159988171" sldId="1138"/>
        </pc:sldMkLst>
        <pc:spChg chg="mod">
          <ac:chgData name="Bruijns, A.J. (Andy)" userId="8396d8f7-52b6-4175-a133-af71084ab5de" providerId="ADAL" clId="{E411C38B-DACC-4E61-A92F-5683B3066E3F}" dt="2022-09-29T06:29:44.802" v="156" actId="20577"/>
          <ac:spMkLst>
            <pc:docMk/>
            <pc:sldMk cId="3159988171" sldId="1138"/>
            <ac:spMk id="10" creationId="{FB8D8545-7928-4C9B-B290-9263E5C5EF03}"/>
          </ac:spMkLst>
        </pc:spChg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2525320808" sldId="2240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3650296952" sldId="2248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3728467203" sldId="2249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1603622522" sldId="2250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838649885" sldId="2251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2219115453" sldId="2252"/>
        </pc:sldMkLst>
      </pc:sldChg>
      <pc:sldChg chg="del">
        <pc:chgData name="Bruijns, A.J. (Andy)" userId="8396d8f7-52b6-4175-a133-af71084ab5de" providerId="ADAL" clId="{E411C38B-DACC-4E61-A92F-5683B3066E3F}" dt="2022-09-29T06:28:37.145" v="109" actId="47"/>
        <pc:sldMkLst>
          <pc:docMk/>
          <pc:sldMk cId="638083231" sldId="2253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45832396" sldId="2254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7553163" sldId="2255"/>
        </pc:sldMkLst>
      </pc:sldChg>
      <pc:sldChg chg="modSp add del mod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3658506492" sldId="2261"/>
        </pc:sldMkLst>
        <pc:spChg chg="mod">
          <ac:chgData name="Bruijns, A.J. (Andy)" userId="8396d8f7-52b6-4175-a133-af71084ab5de" providerId="ADAL" clId="{E411C38B-DACC-4E61-A92F-5683B3066E3F}" dt="2022-09-29T06:27:02.918" v="2" actId="1076"/>
          <ac:spMkLst>
            <pc:docMk/>
            <pc:sldMk cId="3658506492" sldId="2261"/>
            <ac:spMk id="6" creationId="{2B9D03B9-596F-4DD5-BC01-F15774EBCB1D}"/>
          </ac:spMkLst>
        </pc:spChg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578762340" sldId="2264"/>
        </pc:sldMkLst>
      </pc:sldChg>
      <pc:sldChg chg="del">
        <pc:chgData name="Bruijns, A.J. (Andy)" userId="8396d8f7-52b6-4175-a133-af71084ab5de" providerId="ADAL" clId="{E411C38B-DACC-4E61-A92F-5683B3066E3F}" dt="2022-09-29T06:27:44.336" v="55" actId="47"/>
        <pc:sldMkLst>
          <pc:docMk/>
          <pc:sldMk cId="998876907" sldId="2267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2720166118" sldId="2268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428696598" sldId="2269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800817593" sldId="2270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1092205901" sldId="2271"/>
        </pc:sldMkLst>
      </pc:sldChg>
      <pc:sldChg chg="del">
        <pc:chgData name="Bruijns, A.J. (Andy)" userId="8396d8f7-52b6-4175-a133-af71084ab5de" providerId="ADAL" clId="{E411C38B-DACC-4E61-A92F-5683B3066E3F}" dt="2022-09-29T06:28:18.803" v="106" actId="47"/>
        <pc:sldMkLst>
          <pc:docMk/>
          <pc:sldMk cId="152118605" sldId="2272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12096896" sldId="2273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976740821" sldId="2274"/>
        </pc:sldMkLst>
      </pc:sldChg>
      <pc:sldChg chg="add del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1269793852" sldId="2275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3439845815" sldId="2275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99160711" sldId="2276"/>
        </pc:sldMkLst>
      </pc:sldChg>
      <pc:sldChg chg="del">
        <pc:chgData name="Bruijns, A.J. (Andy)" userId="8396d8f7-52b6-4175-a133-af71084ab5de" providerId="ADAL" clId="{E411C38B-DACC-4E61-A92F-5683B3066E3F}" dt="2022-09-29T06:30:44.358" v="160" actId="2696"/>
        <pc:sldMkLst>
          <pc:docMk/>
          <pc:sldMk cId="886904029" sldId="2276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1074749760" sldId="2277"/>
        </pc:sldMkLst>
      </pc:sldChg>
      <pc:sldChg chg="addSp delSp modSp add del mod">
        <pc:chgData name="Bruijns, A.J. (Andy)" userId="8396d8f7-52b6-4175-a133-af71084ab5de" providerId="ADAL" clId="{E411C38B-DACC-4E61-A92F-5683B3066E3F}" dt="2022-10-06T06:41:03.185" v="166" actId="47"/>
        <pc:sldMkLst>
          <pc:docMk/>
          <pc:sldMk cId="3233961772" sldId="2277"/>
        </pc:sldMkLst>
        <pc:spChg chg="mod">
          <ac:chgData name="Bruijns, A.J. (Andy)" userId="8396d8f7-52b6-4175-a133-af71084ab5de" providerId="ADAL" clId="{E411C38B-DACC-4E61-A92F-5683B3066E3F}" dt="2022-09-29T06:28:09.422" v="102" actId="20577"/>
          <ac:spMkLst>
            <pc:docMk/>
            <pc:sldMk cId="3233961772" sldId="2277"/>
            <ac:spMk id="2" creationId="{B09F4840-41EA-9CF9-9B25-A62D6788E869}"/>
          </ac:spMkLst>
        </pc:spChg>
        <pc:spChg chg="del mod">
          <ac:chgData name="Bruijns, A.J. (Andy)" userId="8396d8f7-52b6-4175-a133-af71084ab5de" providerId="ADAL" clId="{E411C38B-DACC-4E61-A92F-5683B3066E3F}" dt="2022-09-29T06:28:21.956" v="107" actId="478"/>
          <ac:spMkLst>
            <pc:docMk/>
            <pc:sldMk cId="3233961772" sldId="2277"/>
            <ac:spMk id="3" creationId="{CC0D293F-63A2-D21E-324C-4747FB86924F}"/>
          </ac:spMkLst>
        </pc:spChg>
        <pc:spChg chg="del">
          <ac:chgData name="Bruijns, A.J. (Andy)" userId="8396d8f7-52b6-4175-a133-af71084ab5de" providerId="ADAL" clId="{E411C38B-DACC-4E61-A92F-5683B3066E3F}" dt="2022-09-29T06:28:24.797" v="108" actId="478"/>
          <ac:spMkLst>
            <pc:docMk/>
            <pc:sldMk cId="3233961772" sldId="2277"/>
            <ac:spMk id="4" creationId="{1B63E496-D715-3F5A-8E16-5CA3BB9DC2AF}"/>
          </ac:spMkLst>
        </pc:spChg>
        <pc:spChg chg="add del mod">
          <ac:chgData name="Bruijns, A.J. (Andy)" userId="8396d8f7-52b6-4175-a133-af71084ab5de" providerId="ADAL" clId="{E411C38B-DACC-4E61-A92F-5683B3066E3F}" dt="2022-09-29T06:30:30.593" v="157" actId="931"/>
          <ac:spMkLst>
            <pc:docMk/>
            <pc:sldMk cId="3233961772" sldId="2277"/>
            <ac:spMk id="6" creationId="{F813683C-BAD2-9870-0A5E-57BB631AC0C3}"/>
          </ac:spMkLst>
        </pc:spChg>
        <pc:picChg chg="add mod">
          <ac:chgData name="Bruijns, A.J. (Andy)" userId="8396d8f7-52b6-4175-a133-af71084ab5de" providerId="ADAL" clId="{E411C38B-DACC-4E61-A92F-5683B3066E3F}" dt="2022-09-29T06:30:36.737" v="159" actId="1076"/>
          <ac:picMkLst>
            <pc:docMk/>
            <pc:sldMk cId="3233961772" sldId="2277"/>
            <ac:picMk id="8" creationId="{4441A368-16BB-0468-F83E-CD8C4524BF64}"/>
          </ac:picMkLst>
        </pc:picChg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4130938493" sldId="2278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3947697692" sldId="2279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1213722540" sldId="2280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1179068369" sldId="2281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1741689447" sldId="2282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2715094967" sldId="2283"/>
        </pc:sldMkLst>
      </pc:sldChg>
      <pc:sldChg chg="add del">
        <pc:chgData name="Bruijns, A.J. (Andy)" userId="8396d8f7-52b6-4175-a133-af71084ab5de" providerId="ADAL" clId="{E411C38B-DACC-4E61-A92F-5683B3066E3F}" dt="2022-10-06T06:40:37.376" v="165"/>
        <pc:sldMkLst>
          <pc:docMk/>
          <pc:sldMk cId="2333993327" sldId="2284"/>
        </pc:sldMkLst>
      </pc:sldChg>
      <pc:sldMasterChg chg="addSldLayout delSldLayout">
        <pc:chgData name="Bruijns, A.J. (Andy)" userId="8396d8f7-52b6-4175-a133-af71084ab5de" providerId="ADAL" clId="{E411C38B-DACC-4E61-A92F-5683B3066E3F}" dt="2022-10-06T06:41:03.185" v="166" actId="47"/>
        <pc:sldMasterMkLst>
          <pc:docMk/>
          <pc:sldMasterMk cId="1241993101" sldId="2147483648"/>
        </pc:sldMasterMkLst>
        <pc:sldLayoutChg chg="add del">
          <pc:chgData name="Bruijns, A.J. (Andy)" userId="8396d8f7-52b6-4175-a133-af71084ab5de" providerId="ADAL" clId="{E411C38B-DACC-4E61-A92F-5683B3066E3F}" dt="2022-10-06T06:41:03.185" v="166" actId="47"/>
          <pc:sldLayoutMkLst>
            <pc:docMk/>
            <pc:sldMasterMk cId="1241993101" sldId="2147483648"/>
            <pc:sldLayoutMk cId="3186874793" sldId="2147483660"/>
          </pc:sldLayoutMkLst>
        </pc:sldLayoutChg>
        <pc:sldLayoutChg chg="add del">
          <pc:chgData name="Bruijns, A.J. (Andy)" userId="8396d8f7-52b6-4175-a133-af71084ab5de" providerId="ADAL" clId="{E411C38B-DACC-4E61-A92F-5683B3066E3F}" dt="2022-10-06T06:41:03.185" v="166" actId="47"/>
          <pc:sldLayoutMkLst>
            <pc:docMk/>
            <pc:sldMasterMk cId="1241993101" sldId="2147483648"/>
            <pc:sldLayoutMk cId="311653875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4C75-3BF1-44E1-8C31-AD6C4C9FC0D0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CE30-F568-472A-8C2C-D8F50EC5B9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15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37A6D-B039-4AFB-988B-3500AB215AD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56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9F74F-E3EE-4FDD-8B33-799AA501C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5C6898-80C1-49E1-9338-08E821762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67D329-5D8D-4068-8F44-B1D99C64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15439B-4C01-4C6D-8C8B-572D3693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BDC17D-DDCA-4A4F-A5BA-0361DF83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688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54A49-0425-47F2-8117-5E575B2C4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398350-507D-479F-8B00-53A8154F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8168BE-9EB1-4B4E-BBFA-3EC2C218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B78BC4-AC05-485A-B916-2CEE53A0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8032FE-0BD1-476C-8AE1-F0D2ED1C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24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CB678FB-8D1E-46F1-91A5-8C5595C79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54F9B6-477F-4D10-8641-FA81705EC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124AED-5BD3-4974-BC14-D2B759EF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791865-58C5-49A4-9AB9-031833C4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1F3E1-DF25-4C3B-AFA4-F4DB9543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642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1">
            <a:extLst>
              <a:ext uri="{FF2B5EF4-FFF2-40B4-BE49-F238E27FC236}">
                <a16:creationId xmlns:a16="http://schemas.microsoft.com/office/drawing/2014/main" id="{8E6419F2-1315-423E-A0FD-F1EB1097E7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" y="1500"/>
            <a:ext cx="12187276" cy="685499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AE1C20A-2CD1-439B-B2CF-C2CB7715E5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" y="359957"/>
            <a:ext cx="12192000" cy="1636939"/>
          </a:xfrm>
          <a:prstGeom prst="rect">
            <a:avLst/>
          </a:prstGeom>
          <a:noFill/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CEA33061-4E3C-40F0-A242-371746422AAD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8009" y="1370164"/>
            <a:ext cx="10708415" cy="381000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2916"/>
              </a:lnSpc>
              <a:spcBef>
                <a:spcPts val="0"/>
              </a:spcBef>
              <a:buFont typeface="Wingdings" pitchFamily="-80" charset="2"/>
              <a:buNone/>
              <a:defRPr sz="2222" b="0" smtClean="0">
                <a:solidFill>
                  <a:schemeClr val="bg1"/>
                </a:solidFill>
                <a:latin typeface="Arial" charset="0"/>
                <a:ea typeface="ヒラギノ角ゴ Pro W3" pitchFamily="-80" charset="-128"/>
              </a:defRPr>
            </a:lvl1pPr>
          </a:lstStyle>
          <a:p>
            <a:pPr lvl="0"/>
            <a:r>
              <a:rPr lang="en-US" noProof="0" err="1"/>
              <a:t>Klik</a:t>
            </a:r>
            <a:r>
              <a:rPr lang="en-US" noProof="0"/>
              <a:t> </a:t>
            </a:r>
            <a:r>
              <a:rPr lang="en-US" noProof="0" err="1"/>
              <a:t>om</a:t>
            </a:r>
            <a:r>
              <a:rPr lang="en-US" noProof="0"/>
              <a:t> de </a:t>
            </a:r>
            <a:r>
              <a:rPr lang="en-US" noProof="0" err="1"/>
              <a:t>namen</a:t>
            </a:r>
            <a:r>
              <a:rPr lang="en-US" noProof="0"/>
              <a:t> </a:t>
            </a:r>
            <a:r>
              <a:rPr lang="en-US" noProof="0" err="1"/>
              <a:t>te</a:t>
            </a:r>
            <a:r>
              <a:rPr lang="en-US" noProof="0"/>
              <a:t> </a:t>
            </a:r>
            <a:r>
              <a:rPr lang="en-US" noProof="0" err="1"/>
              <a:t>bewerken</a:t>
            </a:r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51CFE1-A661-4E71-A89E-15C577BC883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5207" y="585710"/>
            <a:ext cx="10637326" cy="6858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lnSpc>
                <a:spcPct val="100000"/>
              </a:lnSpc>
              <a:defRPr sz="3750" b="0" baseline="0" smtClean="0">
                <a:solidFill>
                  <a:schemeClr val="bg1"/>
                </a:solidFill>
                <a:latin typeface="Arial" charset="0"/>
                <a:ea typeface="ヒラギノ角ゴ Pro W3" pitchFamily="-80" charset="-128"/>
              </a:defRPr>
            </a:lvl1pPr>
          </a:lstStyle>
          <a:p>
            <a:pPr lvl="0"/>
            <a:r>
              <a:rPr lang="en-US" noProof="0" err="1"/>
              <a:t>Klik</a:t>
            </a:r>
            <a:r>
              <a:rPr lang="en-US" noProof="0"/>
              <a:t> om de </a:t>
            </a:r>
            <a:r>
              <a:rPr lang="en-US" noProof="0" err="1"/>
              <a:t>titel</a:t>
            </a:r>
            <a:r>
              <a:rPr lang="en-US" noProof="0"/>
              <a:t> </a:t>
            </a:r>
            <a:r>
              <a:rPr lang="en-US" noProof="0" err="1"/>
              <a:t>te</a:t>
            </a:r>
            <a:r>
              <a:rPr lang="en-US" noProof="0"/>
              <a:t> </a:t>
            </a:r>
            <a:r>
              <a:rPr lang="en-US" noProof="0" err="1"/>
              <a:t>bewerken</a:t>
            </a:r>
            <a:endParaRPr lang="nl-NL" noProof="0"/>
          </a:p>
        </p:txBody>
      </p:sp>
      <p:pic>
        <p:nvPicPr>
          <p:cNvPr id="8" name="Afbeelding 10">
            <a:extLst>
              <a:ext uri="{FF2B5EF4-FFF2-40B4-BE49-F238E27FC236}">
                <a16:creationId xmlns:a16="http://schemas.microsoft.com/office/drawing/2014/main" id="{ABC96C86-A503-4A54-97A0-40BB99C4A0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403"/>
            <a:ext cx="12192000" cy="2495425"/>
          </a:xfrm>
          <a:prstGeom prst="rect">
            <a:avLst/>
          </a:prstGeom>
        </p:spPr>
      </p:pic>
      <p:sp>
        <p:nvSpPr>
          <p:cNvPr id="9" name="Tijdelijke aanduiding voor tekst 24">
            <a:extLst>
              <a:ext uri="{FF2B5EF4-FFF2-40B4-BE49-F238E27FC236}">
                <a16:creationId xmlns:a16="http://schemas.microsoft.com/office/drawing/2014/main" id="{82DAD9FA-6F5A-404F-8D33-66F0B16417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207" y="6349990"/>
            <a:ext cx="4540657" cy="400049"/>
          </a:xfrm>
          <a:prstGeom prst="rect">
            <a:avLst/>
          </a:prstGeom>
        </p:spPr>
        <p:txBody>
          <a:bodyPr wrap="none" lIns="0" tIns="0" rIns="0" bIns="0"/>
          <a:lstStyle>
            <a:lvl1pPr marL="0" indent="0">
              <a:lnSpc>
                <a:spcPts val="2778"/>
              </a:lnSpc>
              <a:spcBef>
                <a:spcPts val="0"/>
              </a:spcBef>
              <a:buFont typeface="Arial" panose="020B0604020202020204" pitchFamily="34" charset="0"/>
              <a:buNone/>
              <a:defRPr sz="1389">
                <a:solidFill>
                  <a:srgbClr val="000000"/>
                </a:solidFill>
              </a:defRPr>
            </a:lvl1pPr>
          </a:lstStyle>
          <a:p>
            <a:pPr lvl="0"/>
            <a:r>
              <a:rPr lang="nl-NL"/>
              <a:t>Onderwerp</a:t>
            </a:r>
          </a:p>
        </p:txBody>
      </p:sp>
      <p:pic>
        <p:nvPicPr>
          <p:cNvPr id="10" name="Afbeelding 14">
            <a:extLst>
              <a:ext uri="{FF2B5EF4-FFF2-40B4-BE49-F238E27FC236}">
                <a16:creationId xmlns:a16="http://schemas.microsoft.com/office/drawing/2014/main" id="{FABA1000-B54D-462A-9861-A389993F830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91" y="6179892"/>
            <a:ext cx="500065" cy="5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DBE8AA42-FF6F-4B69-9487-6E4C8BDB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957"/>
            <a:ext cx="12192000" cy="1168893"/>
          </a:xfrm>
          <a:prstGeom prst="rect">
            <a:avLst/>
          </a:prstGeom>
        </p:spPr>
      </p:pic>
      <p:sp>
        <p:nvSpPr>
          <p:cNvPr id="14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05207" y="593030"/>
            <a:ext cx="10637326" cy="6858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>
              <a:lnSpc>
                <a:spcPct val="100000"/>
              </a:lnSpc>
              <a:defRPr sz="3333" b="0" baseline="0" smtClean="0">
                <a:solidFill>
                  <a:schemeClr val="bg1"/>
                </a:solidFill>
                <a:latin typeface="Arial" charset="0"/>
                <a:ea typeface="ヒラギノ角ゴ Pro W3" pitchFamily="-80" charset="-128"/>
              </a:defRPr>
            </a:lvl1pPr>
          </a:lstStyle>
          <a:p>
            <a:pPr lvl="0"/>
            <a:r>
              <a:rPr lang="en-US" noProof="0" err="1"/>
              <a:t>Klik</a:t>
            </a:r>
            <a:r>
              <a:rPr lang="en-US" noProof="0"/>
              <a:t> om de </a:t>
            </a:r>
            <a:r>
              <a:rPr lang="en-US" noProof="0" err="1"/>
              <a:t>titel</a:t>
            </a:r>
            <a:r>
              <a:rPr lang="en-US" noProof="0"/>
              <a:t> </a:t>
            </a:r>
            <a:r>
              <a:rPr lang="en-US" noProof="0" err="1"/>
              <a:t>te</a:t>
            </a:r>
            <a:r>
              <a:rPr lang="en-US" noProof="0"/>
              <a:t> </a:t>
            </a:r>
            <a:r>
              <a:rPr lang="en-US" noProof="0" err="1"/>
              <a:t>bewerken</a:t>
            </a:r>
            <a:endParaRPr lang="nl-NL" noProof="0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802561" y="1779415"/>
            <a:ext cx="9339972" cy="4115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6746" tIns="78373" rIns="156746" bIns="78373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2500">
                <a:solidFill>
                  <a:srgbClr val="000000"/>
                </a:solidFill>
              </a:defRPr>
            </a:lvl1pPr>
            <a:lvl2pPr marL="0" indent="-374976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 sz="2222">
                <a:solidFill>
                  <a:srgbClr val="000000"/>
                </a:solidFill>
              </a:defRPr>
            </a:lvl2pPr>
            <a:lvl3pPr marL="749952" indent="-374976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 sz="1944">
                <a:solidFill>
                  <a:srgbClr val="000000"/>
                </a:solidFill>
              </a:defRPr>
            </a:lvl3pPr>
            <a:lvl4pPr>
              <a:defRPr sz="2500">
                <a:solidFill>
                  <a:srgbClr val="000000"/>
                </a:solidFill>
              </a:defRPr>
            </a:lvl4pPr>
            <a:lvl5pPr>
              <a:defRPr sz="25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err="1"/>
              <a:t>Klik</a:t>
            </a:r>
            <a:r>
              <a:rPr lang="en-US"/>
              <a:t> om de </a:t>
            </a:r>
            <a:r>
              <a:rPr lang="en-US" err="1"/>
              <a:t>tekststijl</a:t>
            </a:r>
            <a:r>
              <a:rPr lang="en-US"/>
              <a:t> van het model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bewerken</a:t>
            </a:r>
            <a:endParaRPr lang="en-US"/>
          </a:p>
        </p:txBody>
      </p:sp>
      <p:pic>
        <p:nvPicPr>
          <p:cNvPr id="5" name="Afbeelding 1">
            <a:extLst>
              <a:ext uri="{FF2B5EF4-FFF2-40B4-BE49-F238E27FC236}">
                <a16:creationId xmlns:a16="http://schemas.microsoft.com/office/drawing/2014/main" id="{798E708F-B418-453D-8ACA-083AFA0E97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691" y="6179892"/>
            <a:ext cx="500065" cy="5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92247-DC58-4F16-B400-BBE1F5AD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11AFA8-651D-43E0-8A9C-2B1D11B4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84C47F-0594-45CC-A605-038DC456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5D71DEB-2BA2-4B8E-8F21-4B1CF0C1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2F51DE-8D5C-4AD4-970B-122CF68C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3125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1D867-F43D-4AEA-BAEA-FBFDC8B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6B7136-8CE7-4AE2-B880-95F4ED15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4D6028-D553-4836-8DAE-F4A31D5A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FD28CC-4059-43BE-B8DD-99BE4989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80EA76-170A-4D56-97BD-B6EAEF4B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548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EFA6C-EA2F-4466-BA82-97E9DE35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CC3B48-72F1-4FFD-B147-B8B2546F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1A9757-BCD1-4A15-929D-145BD6F07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F0F996-4598-40F7-92C5-072E8372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CE2221-9532-42DB-9725-CA6B3FAA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C24C06-FE56-4170-9B9A-84756362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3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EDA54-F6C2-485A-ACB3-8C15C953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11C753-4DE9-4A5D-B35C-480771A6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83A045-C918-4FEA-A6DD-D18061A42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79E89EA-7543-4370-8564-0DA8B6E5B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ADD688E-CD19-4FAD-97D2-64CBEE476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345482-AE63-4AEC-A8C9-0E05FAEB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973291-2250-46A2-B229-E36217BF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0014534-DA41-4E6D-9688-5C8FAD45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85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1407A-F78A-4FF3-99BD-97EBE5DE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7F63383-40CB-42D8-9266-4C78E0A9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53EF557-424F-4260-90DA-3A5E23EE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301746-891E-49E9-93CC-B5B0152B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867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3C39EC-E2F8-4763-851E-A0E69252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097FDF-1DC6-48C4-A091-D79850FE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DEB147-4C46-4B3A-81C9-AC588C0C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637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100A2-BAF9-4A53-B16A-574CC500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82EC14-16E2-4521-B499-E41FC9583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3EFDED0-7E52-4EFB-897B-D2E720E56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AF1072-4A58-4AB7-B6F8-68C4FFC4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1A3C29-363E-4B52-BE0C-1607FA90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BB2710-351F-4890-9516-B718D0C6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3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3514E-5187-4B6D-BDE4-54CA63E0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E6B3BEF-198B-47B3-803C-D1180A4CF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19F4F3-7EB2-4015-B69E-062D9C72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76AC11-9F8B-4561-A12E-0A7F92E7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AF50696-DA5A-4480-912C-14CF489D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E46BE7-CD47-4716-8DE3-DAAF4DA4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5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E65D220-2424-4D22-8F08-D673942E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A204213-A83F-43F6-802D-CC4A303C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AA0B68-6522-46F3-916F-7FA809F9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A7AE2-A5C7-441C-B017-7E310870B294}" type="datetimeFigureOut">
              <a:rPr lang="nl-NL" smtClean="0"/>
              <a:t>13-10-2022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81BDE9D-98EC-4A42-86E2-5533D4F7D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81E32C-B9B9-4076-84CF-74E262D6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AF653-E838-488D-889F-FBE202A2C3D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9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3.safelinks.protection.outlook.com/?url=https%3A%2F%2Fwww.tygron.com%2Fnl%2F2021%2F04%2F07%2Fwat-is-de-meest-effectieve-manier-van-bomen-plaatsen-om-hittestress-te-verminderen%2F&amp;data=05%7C01%7Ca.j.bruijns%40hr.nl%7C9bb4db6a48604db41af008da9bde1229%7Cca6fbace7cba4d538681a06284f7ff46%7C1%7C0%7C637993675342913717%7CUnknown%7CTWFpbGZsb3d8eyJWIjoiMC4wLjAwMDAiLCJQIjoiV2luMzIiLCJBTiI6Ik1haWwiLCJXVCI6Mn0%3D%7C3000%7C%7C%7C&amp;sdata=%2BeGwSOe0wZZDdQhT3Jxngm%2FgwquLFXQglyuK0eaw15o%3D&amp;reserved=0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gis.org/nl/site/forusers/download.html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8434D549-1CE7-49E5-808F-C7026735E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600" y="6005928"/>
            <a:ext cx="327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0" hangingPunct="0"/>
            <a:r>
              <a:rPr lang="nl-NL" sz="1200">
                <a:solidFill>
                  <a:schemeClr val="bg1"/>
                </a:solidFill>
              </a:rPr>
              <a:t>Rotterdam, 00 januari 2007</a:t>
            </a:r>
            <a:endParaRPr lang="nl-NL" sz="1200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B297F-0BD4-40F1-85A1-FC62555E6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3100" dirty="0"/>
              <a:t>Digital Twins: Tygron, Les 7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C5FD3-13BC-45AC-AB04-9804E55D65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2022 - 2023</a:t>
            </a:r>
          </a:p>
        </p:txBody>
      </p:sp>
    </p:spTree>
    <p:extLst>
      <p:ext uri="{BB962C8B-B14F-4D97-AF65-F5344CB8AC3E}">
        <p14:creationId xmlns:p14="http://schemas.microsoft.com/office/powerpoint/2010/main" val="164743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04756-33B9-C88E-87EE-DB630098F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Aan de slag!</a:t>
            </a:r>
          </a:p>
        </p:txBody>
      </p:sp>
      <p:pic>
        <p:nvPicPr>
          <p:cNvPr id="5" name="Tijdelijke aanduiding voor inhoud 4" descr="Cloud Computing met effen opvulling">
            <a:extLst>
              <a:ext uri="{FF2B5EF4-FFF2-40B4-BE49-F238E27FC236}">
                <a16:creationId xmlns:a16="http://schemas.microsoft.com/office/drawing/2014/main" id="{F7E59E4B-3FD1-8012-3A53-BD1C6604B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0400" y="2414588"/>
            <a:ext cx="2682558" cy="2682558"/>
          </a:xfrm>
        </p:spPr>
      </p:pic>
    </p:spTree>
    <p:extLst>
      <p:ext uri="{BB962C8B-B14F-4D97-AF65-F5344CB8AC3E}">
        <p14:creationId xmlns:p14="http://schemas.microsoft.com/office/powerpoint/2010/main" val="97674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E3DD-0EED-787B-6D5A-2F8C8B9B2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Deadline concept presentatie en memo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1393C1-F056-6B81-9EFE-A49A1D2C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Dinsdag 18-10-2022</a:t>
            </a:r>
          </a:p>
          <a:p>
            <a:r>
              <a:rPr lang="nl-NL" dirty="0"/>
              <a:t>Feedback in de laatste les 20-10-2022</a:t>
            </a:r>
          </a:p>
          <a:p>
            <a:r>
              <a:rPr lang="nl-NL" dirty="0"/>
              <a:t>Presentatie na de vakantie</a:t>
            </a:r>
          </a:p>
        </p:txBody>
      </p:sp>
    </p:spTree>
    <p:extLst>
      <p:ext uri="{BB962C8B-B14F-4D97-AF65-F5344CB8AC3E}">
        <p14:creationId xmlns:p14="http://schemas.microsoft.com/office/powerpoint/2010/main" val="159705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1DA46-5DAC-2A2F-E373-4902429082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Checklist vragen gemeente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A60F41-0E69-DE6C-AC43-5BE532F1F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780031"/>
            <a:ext cx="10703621" cy="411462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l-NL" sz="1600" i="1" dirty="0"/>
              <a:t>Bekijk het effect van de plaatsing van de bomen en het effect op de hitte tijdens de twee windrichtingen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i="1" dirty="0"/>
              <a:t>De 200m2 aaneengesloten schaduw is om een koele plek te simuleren (groep bomen).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i="1" dirty="0"/>
              <a:t>Het effect van bomen op een looproute zoals in onderstaand onderzoek mag ook.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600" i="1" dirty="0"/>
              <a:t>Wat gebeurt er met de PET op andere plekken buiten de directe invloedkring van de boom?</a:t>
            </a:r>
          </a:p>
          <a:p>
            <a:pPr marL="342900" indent="-342900">
              <a:buFont typeface="+mj-lt"/>
              <a:buAutoNum type="arabicPeriod"/>
            </a:pP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17375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3DE-B24C-459B-9B85-667A2E597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Vragen?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CCA7D8-119B-460B-A50F-1EA4F10A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781174"/>
            <a:ext cx="10752008" cy="4967643"/>
          </a:xfrm>
        </p:spPr>
        <p:txBody>
          <a:bodyPr>
            <a:normAutofit/>
          </a:bodyPr>
          <a:lstStyle/>
          <a:p>
            <a:r>
              <a:rPr lang="nl-NL" b="1" dirty="0"/>
              <a:t>Neem gerust contact met mij op: a.j.bruijns@hr.nl
Lesdoelen behaalt?</a:t>
            </a:r>
          </a:p>
          <a:p>
            <a:r>
              <a:rPr lang="nl-NL" dirty="0"/>
              <a:t>		Aan de slag met de eindopdracht</a:t>
            </a:r>
          </a:p>
          <a:p>
            <a:endParaRPr lang="nl-NL" b="1" dirty="0"/>
          </a:p>
          <a:p>
            <a:r>
              <a:rPr lang="nl-NL" b="1" dirty="0"/>
              <a:t>Voor volgende week: bezoek jullie projectgebied en maak een begin met de eindopdracht</a:t>
            </a:r>
          </a:p>
          <a:p>
            <a:endParaRPr lang="nl-NL" b="1" dirty="0"/>
          </a:p>
          <a:p>
            <a:endParaRPr lang="nl-NL" dirty="0"/>
          </a:p>
        </p:txBody>
      </p:sp>
      <p:pic>
        <p:nvPicPr>
          <p:cNvPr id="4" name="Picture 4" descr="Best Question Mark Icon Stock Photos, Pictures &amp; Royalty-Free Images -  iStock | Question mark icon, Question mark, Easter wallpaper">
            <a:extLst>
              <a:ext uri="{FF2B5EF4-FFF2-40B4-BE49-F238E27FC236}">
                <a16:creationId xmlns:a16="http://schemas.microsoft.com/office/drawing/2014/main" id="{5A2F41F3-EB7A-40C1-B4E1-56EBC078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43" y="1617402"/>
            <a:ext cx="2409336" cy="240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76EDA28B-2660-41A4-97E1-7B8D6A76AAF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33" b="0" kern="1200" baseline="0" smtClean="0">
                <a:solidFill>
                  <a:schemeClr val="bg1"/>
                </a:solidFill>
                <a:latin typeface="Arial" charset="0"/>
                <a:ea typeface="ヒラギノ角ゴ Pro W3" pitchFamily="-80" charset="-128"/>
                <a:cs typeface="+mj-cs"/>
              </a:defRPr>
            </a:lvl1pPr>
          </a:lstStyle>
          <a:p>
            <a:r>
              <a:rPr lang="nl-NL" dirty="0"/>
              <a:t>Leerdoelen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0FAD0D-FA81-45BA-8136-B038BD72F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3" y="1571418"/>
            <a:ext cx="9143320" cy="5154059"/>
          </a:xfrm>
        </p:spPr>
        <p:txBody>
          <a:bodyPr>
            <a:normAutofit/>
          </a:bodyPr>
          <a:lstStyle/>
          <a:p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Leerdoelen: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Leren wat een digital </a:t>
            </a:r>
            <a:r>
              <a:rPr lang="nl-NL" sz="1400" dirty="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twin</a:t>
            </a: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(DT) 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Welke informatie kan een DT bevatten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Hoe bouw je een DT?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Leren werken met een DT: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Welke berekeningen kunnen er worden gedaan met een DT?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Wat zijn praktijkvoorbeelden van de inzet van een DT?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Basiskennis van klimaatadaptatie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Basiskennis krijgen over overstromingen, extreme neerslag, hittestress en droogte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Gevolgen van klimaatverandering in de stad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nl-NL" sz="14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Mogelijke oplossingen tegen overstromingen, extreme neerslag, hittestress en droogte in de stad</a:t>
            </a:r>
          </a:p>
        </p:txBody>
      </p:sp>
      <p:pic>
        <p:nvPicPr>
          <p:cNvPr id="1026" name="Picture 2" descr="Op weg met een Digital Twin">
            <a:extLst>
              <a:ext uri="{FF2B5EF4-FFF2-40B4-BE49-F238E27FC236}">
                <a16:creationId xmlns:a16="http://schemas.microsoft.com/office/drawing/2014/main" id="{6D501CF7-6764-40D6-9B1D-40929D05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25" y="1690688"/>
            <a:ext cx="4518313" cy="201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6B24C36E-06DB-40B6-9BA3-E84901786A7C}"/>
              </a:ext>
            </a:extLst>
          </p:cNvPr>
          <p:cNvSpPr txBox="1"/>
          <p:nvPr/>
        </p:nvSpPr>
        <p:spPr>
          <a:xfrm>
            <a:off x="8696130" y="3822020"/>
            <a:ext cx="233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800" dirty="0" err="1"/>
              <a:t>GeoInfo</a:t>
            </a:r>
            <a:r>
              <a:rPr lang="nl-NL" sz="800" dirty="0"/>
              <a:t>. (2021). </a:t>
            </a:r>
            <a:r>
              <a:rPr lang="nl-NL" sz="800" i="1" dirty="0"/>
              <a:t>Op weg met een Digital Twin</a:t>
            </a:r>
            <a:r>
              <a:rPr lang="nl-NL" sz="800" dirty="0"/>
              <a:t>. https://www.geobimexperts.nl/blog/op-weg-met-digital-twin</a:t>
            </a:r>
          </a:p>
        </p:txBody>
      </p:sp>
    </p:spTree>
    <p:extLst>
      <p:ext uri="{BB962C8B-B14F-4D97-AF65-F5344CB8AC3E}">
        <p14:creationId xmlns:p14="http://schemas.microsoft.com/office/powerpoint/2010/main" val="27201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E9A46F16-A95E-40A5-9921-C763B657529F}"/>
              </a:ext>
            </a:extLst>
          </p:cNvPr>
          <p:cNvSpPr/>
          <p:nvPr/>
        </p:nvSpPr>
        <p:spPr>
          <a:xfrm>
            <a:off x="2862470" y="159026"/>
            <a:ext cx="9223513" cy="6632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231F410-BA53-4157-AC46-C11E9D56E9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33" b="0" kern="1200" baseline="0" smtClean="0">
                <a:solidFill>
                  <a:schemeClr val="bg1"/>
                </a:solidFill>
                <a:latin typeface="Arial" charset="0"/>
                <a:ea typeface="ヒラギノ角ゴ Pro W3" pitchFamily="-80" charset="-128"/>
                <a:cs typeface="+mj-cs"/>
              </a:defRPr>
            </a:lvl1pPr>
          </a:lstStyle>
          <a:p>
            <a:r>
              <a:rPr lang="nl-NL" dirty="0"/>
              <a:t>Planning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3FEE5F3-4D97-42B8-B14F-90B83EEDD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113" y="275121"/>
            <a:ext cx="9032488" cy="6469214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2B9D03B9-596F-4DD5-BC01-F15774EBCB1D}"/>
              </a:ext>
            </a:extLst>
          </p:cNvPr>
          <p:cNvSpPr/>
          <p:nvPr/>
        </p:nvSpPr>
        <p:spPr>
          <a:xfrm>
            <a:off x="2688336" y="4669536"/>
            <a:ext cx="9397647" cy="992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850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FF1B2CB-A4CB-411F-B5B4-DD13DDF72E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333" b="0" kern="1200" baseline="0" smtClean="0">
                <a:solidFill>
                  <a:schemeClr val="bg1"/>
                </a:solidFill>
                <a:latin typeface="Arial" charset="0"/>
                <a:ea typeface="ヒラギノ角ゴ Pro W3" pitchFamily="-80" charset="-128"/>
                <a:cs typeface="+mj-cs"/>
              </a:defRPr>
            </a:lvl1pPr>
          </a:lstStyle>
          <a:p>
            <a:r>
              <a:rPr lang="nl-NL" dirty="0"/>
              <a:t>Vandaag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FB8D8545-7928-4C9B-B290-9263E5C5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1" y="1690688"/>
            <a:ext cx="10875169" cy="53363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1800" b="1" dirty="0"/>
              <a:t>Terugkoppeling vorige les: hoe staat het met jullie modellen?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800" b="1" dirty="0"/>
              <a:t>Werken met QGIS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1800" b="1" dirty="0"/>
              <a:t>Starten met presentatie en memo</a:t>
            </a:r>
            <a:endParaRPr lang="en-US" sz="1800" b="1" dirty="0"/>
          </a:p>
          <a:p>
            <a:pPr marL="457200" indent="-457200">
              <a:buFont typeface="+mj-lt"/>
              <a:buAutoNum type="arabicPeriod"/>
            </a:pPr>
            <a:endParaRPr lang="en-US" sz="18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98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BE77F-BFCE-449F-BEEE-5A356191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nl-NL" sz="2800" b="1" dirty="0"/>
              <a:t>Terugkoppeling vorige les: hoe staat het met jullie modellen?</a:t>
            </a:r>
            <a:br>
              <a:rPr lang="nl-NL" sz="2800" b="1" dirty="0"/>
            </a:br>
            <a:endParaRPr lang="nl-NL" sz="28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919EF2-535C-4D04-90A7-4FABF24B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754841"/>
            <a:ext cx="10786186" cy="4139814"/>
          </a:xfrm>
        </p:spPr>
        <p:txBody>
          <a:bodyPr/>
          <a:lstStyle/>
          <a:p>
            <a:r>
              <a:rPr lang="nl-NL" dirty="0"/>
              <a:t>Even een ronde langs alle laptops: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heb je gevonden?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zijn de resultaten?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Wat valt je op?</a:t>
            </a:r>
          </a:p>
        </p:txBody>
      </p:sp>
    </p:spTree>
    <p:extLst>
      <p:ext uri="{BB962C8B-B14F-4D97-AF65-F5344CB8AC3E}">
        <p14:creationId xmlns:p14="http://schemas.microsoft.com/office/powerpoint/2010/main" val="5787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613E5-83C7-258A-1197-989B959404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Uitleg eindopdracht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9A0121-8343-521F-D7DE-974D7902F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7" y="1717040"/>
            <a:ext cx="10637326" cy="4927600"/>
          </a:xfrm>
        </p:spPr>
        <p:txBody>
          <a:bodyPr>
            <a:normAutofit fontScale="77500" lnSpcReduction="20000"/>
          </a:bodyPr>
          <a:lstStyle/>
          <a:p>
            <a:r>
              <a:rPr lang="nl-NL" sz="1800" dirty="0"/>
              <a:t>Aan de slag voor de gemeente Rotterdam (opdrachtgever E. Schoor)</a:t>
            </a: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gemeente Rotterdam heeft, middels onderzoek, op een aantal locaties/wijken in de stad geconstateerd dat er sprake is van </a:t>
            </a:r>
            <a:r>
              <a:rPr lang="nl-N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hittestress</a:t>
            </a:r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Aan jullie nu de vraag om onderzoek te doen naar mogelijke maatregelen om deze hittestress te verminderen. Dit doe je in duo’s.</a:t>
            </a:r>
          </a:p>
          <a:p>
            <a:r>
              <a:rPr lang="nl-NL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Pak een straat in de wijk Middelland</a:t>
            </a:r>
          </a:p>
          <a:p>
            <a:endParaRPr lang="nl-NL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nl-N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Eisen/vragen vanuit de gemeente:</a:t>
            </a:r>
          </a:p>
          <a:p>
            <a:r>
              <a:rPr lang="nl-NL" sz="1800" i="1" dirty="0"/>
              <a:t>Bekijk het effect van de plaatsing van de bomen en het effect op de hitte tijdens de twee windrichtingen</a:t>
            </a:r>
          </a:p>
          <a:p>
            <a:r>
              <a:rPr lang="nl-NL" sz="1800" i="1" dirty="0"/>
              <a:t>De 200m2 aaneengesloten schaduw is om een koele plek te simuleren (groep bomen). </a:t>
            </a:r>
          </a:p>
          <a:p>
            <a:r>
              <a:rPr lang="nl-NL" sz="1800" i="1" dirty="0"/>
              <a:t>Het effect van bomen op een looproute zoals in onderstaand onderzoek mag ook. </a:t>
            </a:r>
          </a:p>
          <a:p>
            <a:r>
              <a:rPr lang="nl-NL" sz="1800" i="1" dirty="0"/>
              <a:t>Wat gebeurt er met de PET op andere plekken buiten de directe invloedkring van de boom?</a:t>
            </a:r>
          </a:p>
          <a:p>
            <a:r>
              <a:rPr lang="nl-NL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Tygron NL </a:t>
            </a:r>
            <a:r>
              <a:rPr lang="nl-NL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Geodesign</a:t>
            </a:r>
            <a:r>
              <a:rPr lang="nl-NL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 Platform | Wat is de meest effectieve manier van bomen plaatsen om hittestress te verminderen?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42869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90061-2CD1-F8DE-2E08-9E31F9943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Data bekijken in QGIS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F438B-C1D3-0261-5BC3-37E87369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nl-NL" dirty="0">
                <a:hlinkClick r:id="rId2"/>
              </a:rPr>
              <a:t>QGIS installeren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 err="1"/>
              <a:t>OpenLayers</a:t>
            </a:r>
            <a:r>
              <a:rPr lang="nl-NL" dirty="0"/>
              <a:t> </a:t>
            </a:r>
            <a:r>
              <a:rPr lang="nl-NL" dirty="0" err="1"/>
              <a:t>Plugin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/>
              <a:t>.</a:t>
            </a:r>
            <a:r>
              <a:rPr lang="nl-NL" dirty="0" err="1"/>
              <a:t>shp</a:t>
            </a:r>
            <a:r>
              <a:rPr lang="nl-NL" dirty="0"/>
              <a:t> bestanden inladen (wijkgrenzen)</a:t>
            </a:r>
          </a:p>
          <a:p>
            <a:pPr marL="457200" indent="-457200">
              <a:buAutoNum type="arabicPeriod"/>
            </a:pPr>
            <a:r>
              <a:rPr lang="nl-NL" dirty="0"/>
              <a:t>Raster uit Tygron inladen</a:t>
            </a:r>
          </a:p>
          <a:p>
            <a:pPr marL="457200" indent="-457200">
              <a:buAutoNum type="arabicPeriod"/>
            </a:pPr>
            <a:r>
              <a:rPr lang="nl-NL" dirty="0" err="1"/>
              <a:t>Zonal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  <a:p>
            <a:pPr marL="457200" indent="-457200">
              <a:buAutoNum type="arabicPeriod"/>
            </a:pPr>
            <a:r>
              <a:rPr lang="nl-NL" dirty="0"/>
              <a:t>Kaarten plotten?</a:t>
            </a:r>
          </a:p>
        </p:txBody>
      </p:sp>
    </p:spTree>
    <p:extLst>
      <p:ext uri="{BB962C8B-B14F-4D97-AF65-F5344CB8AC3E}">
        <p14:creationId xmlns:p14="http://schemas.microsoft.com/office/powerpoint/2010/main" val="417470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F4840-41EA-9CF9-9B25-A62D6788E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Eindproducten KV DT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0D293F-63A2-D21E-324C-4747FB86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07" y="1706880"/>
            <a:ext cx="5590793" cy="5059680"/>
          </a:xfrm>
        </p:spPr>
        <p:txBody>
          <a:bodyPr>
            <a:normAutofit fontScale="92500" lnSpcReduction="10000"/>
          </a:bodyPr>
          <a:lstStyle/>
          <a:p>
            <a:r>
              <a:rPr lang="nl-NL" b="1" u="sng" dirty="0"/>
              <a:t>Ontwerpnota </a:t>
            </a:r>
            <a:r>
              <a:rPr lang="nl-NL" b="1" dirty="0"/>
              <a:t>(korte omschrijving van:)</a:t>
            </a:r>
            <a:endParaRPr lang="nl-NL" b="1" u="sng" dirty="0"/>
          </a:p>
          <a:p>
            <a:r>
              <a:rPr lang="nl-NL" dirty="0"/>
              <a:t>Introductie/probleemstelling</a:t>
            </a:r>
          </a:p>
          <a:p>
            <a:r>
              <a:rPr lang="nl-NL" dirty="0"/>
              <a:t>Werkwijze</a:t>
            </a:r>
          </a:p>
          <a:p>
            <a:r>
              <a:rPr lang="nl-NL" dirty="0"/>
              <a:t>Resultaten</a:t>
            </a:r>
          </a:p>
          <a:p>
            <a:r>
              <a:rPr lang="nl-NL" dirty="0"/>
              <a:t>Discussie</a:t>
            </a:r>
          </a:p>
          <a:p>
            <a:r>
              <a:rPr lang="nl-NL" dirty="0"/>
              <a:t>Conclusie</a:t>
            </a:r>
          </a:p>
          <a:p>
            <a:r>
              <a:rPr lang="nl-NL" dirty="0"/>
              <a:t>Aanbevelingen</a:t>
            </a:r>
          </a:p>
          <a:p>
            <a:r>
              <a:rPr lang="nl-NL" sz="1800" dirty="0"/>
              <a:t>(in max. 4 A4’tjes)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1B63E496-D715-3F5A-8E16-5CA3BB9DC2AF}"/>
              </a:ext>
            </a:extLst>
          </p:cNvPr>
          <p:cNvSpPr txBox="1">
            <a:spLocks/>
          </p:cNvSpPr>
          <p:nvPr/>
        </p:nvSpPr>
        <p:spPr bwMode="auto">
          <a:xfrm>
            <a:off x="6885687" y="1706879"/>
            <a:ext cx="5590793" cy="505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6746" tIns="78373" rIns="156746" bIns="78373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-374976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222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749952" indent="-374976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1944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u="sng" dirty="0"/>
              <a:t>Eindpresentatie (bij de gemeente)</a:t>
            </a:r>
          </a:p>
          <a:p>
            <a:r>
              <a:rPr lang="nl-NL" dirty="0"/>
              <a:t>Introductie/probleemstelling</a:t>
            </a:r>
          </a:p>
          <a:p>
            <a:r>
              <a:rPr lang="nl-NL" dirty="0"/>
              <a:t>Werkwijze</a:t>
            </a:r>
          </a:p>
          <a:p>
            <a:r>
              <a:rPr lang="nl-NL" dirty="0"/>
              <a:t>Resultaten</a:t>
            </a:r>
          </a:p>
          <a:p>
            <a:r>
              <a:rPr lang="nl-NL" dirty="0"/>
              <a:t>Discussie</a:t>
            </a:r>
          </a:p>
          <a:p>
            <a:r>
              <a:rPr lang="nl-NL" dirty="0"/>
              <a:t>Conclusie</a:t>
            </a:r>
          </a:p>
          <a:p>
            <a:r>
              <a:rPr lang="nl-NL" dirty="0"/>
              <a:t>Aanbevelingen</a:t>
            </a:r>
          </a:p>
          <a:p>
            <a:r>
              <a:rPr lang="nl-NL" sz="1800" dirty="0"/>
              <a:t>(Mag in PP, maar wees vooral creatief)</a:t>
            </a:r>
          </a:p>
        </p:txBody>
      </p:sp>
    </p:spTree>
    <p:extLst>
      <p:ext uri="{BB962C8B-B14F-4D97-AF65-F5344CB8AC3E}">
        <p14:creationId xmlns:p14="http://schemas.microsoft.com/office/powerpoint/2010/main" val="15211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E1C23-02E5-36CF-52D1-9FA68B61B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Cijfermatrix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253D871-3CC6-05EE-8FFD-0735D3EF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84" y="2007531"/>
            <a:ext cx="5262299" cy="363690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9680215-0884-757B-F289-9A61785F1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95" y="2007531"/>
            <a:ext cx="6058521" cy="16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253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546</Words>
  <Application>Microsoft Office PowerPoint</Application>
  <PresentationFormat>Breedbeeld</PresentationFormat>
  <Paragraphs>79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Wingdings</vt:lpstr>
      <vt:lpstr>Kantoorthema</vt:lpstr>
      <vt:lpstr>Digital Twins: Tygron, Les 7</vt:lpstr>
      <vt:lpstr>PowerPoint-presentatie</vt:lpstr>
      <vt:lpstr>PowerPoint-presentatie</vt:lpstr>
      <vt:lpstr>PowerPoint-presentatie</vt:lpstr>
      <vt:lpstr>Terugkoppeling vorige les: hoe staat het met jullie modellen? </vt:lpstr>
      <vt:lpstr>Uitleg eindopdracht</vt:lpstr>
      <vt:lpstr>Data bekijken in QGIS</vt:lpstr>
      <vt:lpstr>Eindproducten KV DT</vt:lpstr>
      <vt:lpstr>Cijfermatrix</vt:lpstr>
      <vt:lpstr>Aan de slag!</vt:lpstr>
      <vt:lpstr>Deadline concept presentatie en memo</vt:lpstr>
      <vt:lpstr>Checklist vragen gemeente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Tygron</dc:title>
  <dc:creator>Bruijns, A.J. (Andy)</dc:creator>
  <cp:lastModifiedBy>Bruijns, A.J. (Andy)</cp:lastModifiedBy>
  <cp:revision>101</cp:revision>
  <dcterms:created xsi:type="dcterms:W3CDTF">2022-03-11T14:36:44Z</dcterms:created>
  <dcterms:modified xsi:type="dcterms:W3CDTF">2022-10-13T06:35:45Z</dcterms:modified>
</cp:coreProperties>
</file>