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DF876-83F0-422B-96A1-A13BC4C18C5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EEC14F7-FF7B-4474-9392-83131B7CFFB2}">
      <dgm:prSet/>
      <dgm:spPr/>
      <dgm:t>
        <a:bodyPr/>
        <a:lstStyle/>
        <a:p>
          <a:r>
            <a:rPr lang="en-US"/>
            <a:t>No,</a:t>
          </a:r>
          <a:r>
            <a:rPr lang="zh-CN"/>
            <a:t> </a:t>
          </a:r>
          <a:r>
            <a:rPr lang="en-US"/>
            <a:t>because…</a:t>
          </a:r>
        </a:p>
      </dgm:t>
    </dgm:pt>
    <dgm:pt modelId="{5C3567AC-6C2B-4BB3-B042-1C7A5851E89E}" type="parTrans" cxnId="{9D6DCC5E-8A4B-43AF-B4D0-F44A7BD6AA48}">
      <dgm:prSet/>
      <dgm:spPr/>
      <dgm:t>
        <a:bodyPr/>
        <a:lstStyle/>
        <a:p>
          <a:endParaRPr lang="en-US"/>
        </a:p>
      </dgm:t>
    </dgm:pt>
    <dgm:pt modelId="{E89B2150-A3A6-4648-9DD8-E01CE21F762B}" type="sibTrans" cxnId="{9D6DCC5E-8A4B-43AF-B4D0-F44A7BD6AA48}">
      <dgm:prSet/>
      <dgm:spPr/>
      <dgm:t>
        <a:bodyPr/>
        <a:lstStyle/>
        <a:p>
          <a:endParaRPr lang="en-US"/>
        </a:p>
      </dgm:t>
    </dgm:pt>
    <dgm:pt modelId="{0347C679-553C-4097-8586-6C09A7236F47}">
      <dgm:prSet/>
      <dgm:spPr/>
      <dgm:t>
        <a:bodyPr/>
        <a:lstStyle/>
        <a:p>
          <a:r>
            <a:rPr lang="en-US"/>
            <a:t>Yes, but…</a:t>
          </a:r>
        </a:p>
      </dgm:t>
    </dgm:pt>
    <dgm:pt modelId="{0A2F2015-6666-4CEE-9F66-8F9AB4ADC6DF}" type="parTrans" cxnId="{D1EC1BC2-8179-4B44-8FAC-FC1F1BDD0BDE}">
      <dgm:prSet/>
      <dgm:spPr/>
      <dgm:t>
        <a:bodyPr/>
        <a:lstStyle/>
        <a:p>
          <a:endParaRPr lang="en-US"/>
        </a:p>
      </dgm:t>
    </dgm:pt>
    <dgm:pt modelId="{AD432E26-11B3-44ED-A156-EF36C15F4A41}" type="sibTrans" cxnId="{D1EC1BC2-8179-4B44-8FAC-FC1F1BDD0BDE}">
      <dgm:prSet/>
      <dgm:spPr/>
      <dgm:t>
        <a:bodyPr/>
        <a:lstStyle/>
        <a:p>
          <a:endParaRPr lang="en-US"/>
        </a:p>
      </dgm:t>
    </dgm:pt>
    <dgm:pt modelId="{D1F45B9F-69FA-466F-8A5E-1C81BC7A3461}">
      <dgm:prSet/>
      <dgm:spPr/>
      <dgm:t>
        <a:bodyPr/>
        <a:lstStyle/>
        <a:p>
          <a:r>
            <a:rPr lang="en-US"/>
            <a:t>Yes, and…</a:t>
          </a:r>
        </a:p>
      </dgm:t>
    </dgm:pt>
    <dgm:pt modelId="{9DFC4E14-C727-4655-A236-2AB7AA593CEB}" type="parTrans" cxnId="{1239353B-58C9-47A8-968A-2EC319112325}">
      <dgm:prSet/>
      <dgm:spPr/>
      <dgm:t>
        <a:bodyPr/>
        <a:lstStyle/>
        <a:p>
          <a:endParaRPr lang="en-US"/>
        </a:p>
      </dgm:t>
    </dgm:pt>
    <dgm:pt modelId="{EE59F60C-6D19-4EE2-A022-252C760823C9}" type="sibTrans" cxnId="{1239353B-58C9-47A8-968A-2EC319112325}">
      <dgm:prSet/>
      <dgm:spPr/>
      <dgm:t>
        <a:bodyPr/>
        <a:lstStyle/>
        <a:p>
          <a:endParaRPr lang="en-US"/>
        </a:p>
      </dgm:t>
    </dgm:pt>
    <dgm:pt modelId="{AEFC5CB6-0B06-4A9F-B9BC-8FB47A8578C5}" type="pres">
      <dgm:prSet presAssocID="{E52DF876-83F0-422B-96A1-A13BC4C18C57}" presName="linear" presStyleCnt="0">
        <dgm:presLayoutVars>
          <dgm:dir/>
          <dgm:animLvl val="lvl"/>
          <dgm:resizeHandles val="exact"/>
        </dgm:presLayoutVars>
      </dgm:prSet>
      <dgm:spPr/>
    </dgm:pt>
    <dgm:pt modelId="{3B33C6DA-6576-4F50-AEF6-F8D83AB2089B}" type="pres">
      <dgm:prSet presAssocID="{5EEC14F7-FF7B-4474-9392-83131B7CFFB2}" presName="parentLin" presStyleCnt="0"/>
      <dgm:spPr/>
    </dgm:pt>
    <dgm:pt modelId="{34D4A8A3-5BC9-4A37-8208-0C6FF4B4627C}" type="pres">
      <dgm:prSet presAssocID="{5EEC14F7-FF7B-4474-9392-83131B7CFFB2}" presName="parentLeftMargin" presStyleLbl="node1" presStyleIdx="0" presStyleCnt="3"/>
      <dgm:spPr/>
    </dgm:pt>
    <dgm:pt modelId="{0170CACA-AA48-4E6D-A6F6-31A405ED627F}" type="pres">
      <dgm:prSet presAssocID="{5EEC14F7-FF7B-4474-9392-83131B7CFF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34F8D5-56E2-4996-94AA-5D22F920271D}" type="pres">
      <dgm:prSet presAssocID="{5EEC14F7-FF7B-4474-9392-83131B7CFFB2}" presName="negativeSpace" presStyleCnt="0"/>
      <dgm:spPr/>
    </dgm:pt>
    <dgm:pt modelId="{3DC3552C-B776-47A0-91DD-FF99FD94AAFD}" type="pres">
      <dgm:prSet presAssocID="{5EEC14F7-FF7B-4474-9392-83131B7CFFB2}" presName="childText" presStyleLbl="conFgAcc1" presStyleIdx="0" presStyleCnt="3">
        <dgm:presLayoutVars>
          <dgm:bulletEnabled val="1"/>
        </dgm:presLayoutVars>
      </dgm:prSet>
      <dgm:spPr/>
    </dgm:pt>
    <dgm:pt modelId="{E8CAA1E3-4DF7-4B23-A8F0-C1A9C38927EC}" type="pres">
      <dgm:prSet presAssocID="{E89B2150-A3A6-4648-9DD8-E01CE21F762B}" presName="spaceBetweenRectangles" presStyleCnt="0"/>
      <dgm:spPr/>
    </dgm:pt>
    <dgm:pt modelId="{D7DEE9D1-06CA-4596-96A3-939BFF238239}" type="pres">
      <dgm:prSet presAssocID="{0347C679-553C-4097-8586-6C09A7236F47}" presName="parentLin" presStyleCnt="0"/>
      <dgm:spPr/>
    </dgm:pt>
    <dgm:pt modelId="{589E5571-579D-42D6-8B53-A2BF2384D0EB}" type="pres">
      <dgm:prSet presAssocID="{0347C679-553C-4097-8586-6C09A7236F47}" presName="parentLeftMargin" presStyleLbl="node1" presStyleIdx="0" presStyleCnt="3"/>
      <dgm:spPr/>
    </dgm:pt>
    <dgm:pt modelId="{A6C79E2A-09F7-401E-8DEA-189DAAA7AFEE}" type="pres">
      <dgm:prSet presAssocID="{0347C679-553C-4097-8586-6C09A7236F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6F4531-F56E-4922-BE37-34B77A5B7574}" type="pres">
      <dgm:prSet presAssocID="{0347C679-553C-4097-8586-6C09A7236F47}" presName="negativeSpace" presStyleCnt="0"/>
      <dgm:spPr/>
    </dgm:pt>
    <dgm:pt modelId="{1F6DC680-D53A-4A74-A1FD-0C99288FDBBE}" type="pres">
      <dgm:prSet presAssocID="{0347C679-553C-4097-8586-6C09A7236F47}" presName="childText" presStyleLbl="conFgAcc1" presStyleIdx="1" presStyleCnt="3">
        <dgm:presLayoutVars>
          <dgm:bulletEnabled val="1"/>
        </dgm:presLayoutVars>
      </dgm:prSet>
      <dgm:spPr/>
    </dgm:pt>
    <dgm:pt modelId="{5F41E838-5F0F-4387-97A6-4FCCF1A045A1}" type="pres">
      <dgm:prSet presAssocID="{AD432E26-11B3-44ED-A156-EF36C15F4A41}" presName="spaceBetweenRectangles" presStyleCnt="0"/>
      <dgm:spPr/>
    </dgm:pt>
    <dgm:pt modelId="{C7F2F379-2C4E-4CA6-9E72-15ABA5D34D35}" type="pres">
      <dgm:prSet presAssocID="{D1F45B9F-69FA-466F-8A5E-1C81BC7A3461}" presName="parentLin" presStyleCnt="0"/>
      <dgm:spPr/>
    </dgm:pt>
    <dgm:pt modelId="{3D24FA9C-D1D9-425D-8B3E-80DB3CEA8229}" type="pres">
      <dgm:prSet presAssocID="{D1F45B9F-69FA-466F-8A5E-1C81BC7A3461}" presName="parentLeftMargin" presStyleLbl="node1" presStyleIdx="1" presStyleCnt="3"/>
      <dgm:spPr/>
    </dgm:pt>
    <dgm:pt modelId="{01ADE30E-2E40-4E14-9E45-95640A3FEC1B}" type="pres">
      <dgm:prSet presAssocID="{D1F45B9F-69FA-466F-8A5E-1C81BC7A34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6DBB9A-6B08-494F-946B-AFAEB987A4C9}" type="pres">
      <dgm:prSet presAssocID="{D1F45B9F-69FA-466F-8A5E-1C81BC7A3461}" presName="negativeSpace" presStyleCnt="0"/>
      <dgm:spPr/>
    </dgm:pt>
    <dgm:pt modelId="{B3354B89-3BE9-4BF1-A9C5-3B603EFFA0A4}" type="pres">
      <dgm:prSet presAssocID="{D1F45B9F-69FA-466F-8A5E-1C81BC7A34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10A901-00C6-4310-8317-0C989A341121}" type="presOf" srcId="{0347C679-553C-4097-8586-6C09A7236F47}" destId="{A6C79E2A-09F7-401E-8DEA-189DAAA7AFEE}" srcOrd="1" destOrd="0" presId="urn:microsoft.com/office/officeart/2005/8/layout/list1"/>
    <dgm:cxn modelId="{1239353B-58C9-47A8-968A-2EC319112325}" srcId="{E52DF876-83F0-422B-96A1-A13BC4C18C57}" destId="{D1F45B9F-69FA-466F-8A5E-1C81BC7A3461}" srcOrd="2" destOrd="0" parTransId="{9DFC4E14-C727-4655-A236-2AB7AA593CEB}" sibTransId="{EE59F60C-6D19-4EE2-A022-252C760823C9}"/>
    <dgm:cxn modelId="{9D6DCC5E-8A4B-43AF-B4D0-F44A7BD6AA48}" srcId="{E52DF876-83F0-422B-96A1-A13BC4C18C57}" destId="{5EEC14F7-FF7B-4474-9392-83131B7CFFB2}" srcOrd="0" destOrd="0" parTransId="{5C3567AC-6C2B-4BB3-B042-1C7A5851E89E}" sibTransId="{E89B2150-A3A6-4648-9DD8-E01CE21F762B}"/>
    <dgm:cxn modelId="{84586BA0-E77E-4A2A-970B-169B167BCA77}" type="presOf" srcId="{5EEC14F7-FF7B-4474-9392-83131B7CFFB2}" destId="{34D4A8A3-5BC9-4A37-8208-0C6FF4B4627C}" srcOrd="0" destOrd="0" presId="urn:microsoft.com/office/officeart/2005/8/layout/list1"/>
    <dgm:cxn modelId="{D1EC1BC2-8179-4B44-8FAC-FC1F1BDD0BDE}" srcId="{E52DF876-83F0-422B-96A1-A13BC4C18C57}" destId="{0347C679-553C-4097-8586-6C09A7236F47}" srcOrd="1" destOrd="0" parTransId="{0A2F2015-6666-4CEE-9F66-8F9AB4ADC6DF}" sibTransId="{AD432E26-11B3-44ED-A156-EF36C15F4A41}"/>
    <dgm:cxn modelId="{8ED393D0-23B4-4545-81F7-2D9C7A3031D8}" type="presOf" srcId="{D1F45B9F-69FA-466F-8A5E-1C81BC7A3461}" destId="{01ADE30E-2E40-4E14-9E45-95640A3FEC1B}" srcOrd="1" destOrd="0" presId="urn:microsoft.com/office/officeart/2005/8/layout/list1"/>
    <dgm:cxn modelId="{35B16FD4-3B79-4689-84F9-ABDE8D6B59D8}" type="presOf" srcId="{0347C679-553C-4097-8586-6C09A7236F47}" destId="{589E5571-579D-42D6-8B53-A2BF2384D0EB}" srcOrd="0" destOrd="0" presId="urn:microsoft.com/office/officeart/2005/8/layout/list1"/>
    <dgm:cxn modelId="{65B01BE1-E72C-4F0F-9013-70DA3BF85AAB}" type="presOf" srcId="{5EEC14F7-FF7B-4474-9392-83131B7CFFB2}" destId="{0170CACA-AA48-4E6D-A6F6-31A405ED627F}" srcOrd="1" destOrd="0" presId="urn:microsoft.com/office/officeart/2005/8/layout/list1"/>
    <dgm:cxn modelId="{6FA01EE1-A220-468B-871E-5E5B0A99A840}" type="presOf" srcId="{E52DF876-83F0-422B-96A1-A13BC4C18C57}" destId="{AEFC5CB6-0B06-4A9F-B9BC-8FB47A8578C5}" srcOrd="0" destOrd="0" presId="urn:microsoft.com/office/officeart/2005/8/layout/list1"/>
    <dgm:cxn modelId="{765B93E6-34B3-4169-9711-DB27B0019DFA}" type="presOf" srcId="{D1F45B9F-69FA-466F-8A5E-1C81BC7A3461}" destId="{3D24FA9C-D1D9-425D-8B3E-80DB3CEA8229}" srcOrd="0" destOrd="0" presId="urn:microsoft.com/office/officeart/2005/8/layout/list1"/>
    <dgm:cxn modelId="{7ADF9090-CD08-440E-A12A-120FAD8A614F}" type="presParOf" srcId="{AEFC5CB6-0B06-4A9F-B9BC-8FB47A8578C5}" destId="{3B33C6DA-6576-4F50-AEF6-F8D83AB2089B}" srcOrd="0" destOrd="0" presId="urn:microsoft.com/office/officeart/2005/8/layout/list1"/>
    <dgm:cxn modelId="{E6F9D255-8868-4959-A001-69584F3C8446}" type="presParOf" srcId="{3B33C6DA-6576-4F50-AEF6-F8D83AB2089B}" destId="{34D4A8A3-5BC9-4A37-8208-0C6FF4B4627C}" srcOrd="0" destOrd="0" presId="urn:microsoft.com/office/officeart/2005/8/layout/list1"/>
    <dgm:cxn modelId="{A79C4059-7435-4F28-A4EE-11D12C1AD40D}" type="presParOf" srcId="{3B33C6DA-6576-4F50-AEF6-F8D83AB2089B}" destId="{0170CACA-AA48-4E6D-A6F6-31A405ED627F}" srcOrd="1" destOrd="0" presId="urn:microsoft.com/office/officeart/2005/8/layout/list1"/>
    <dgm:cxn modelId="{731F1478-A8E5-4735-8F22-C149716206F0}" type="presParOf" srcId="{AEFC5CB6-0B06-4A9F-B9BC-8FB47A8578C5}" destId="{C934F8D5-56E2-4996-94AA-5D22F920271D}" srcOrd="1" destOrd="0" presId="urn:microsoft.com/office/officeart/2005/8/layout/list1"/>
    <dgm:cxn modelId="{3D1ED292-FED1-400E-B5FF-B08FFB956F00}" type="presParOf" srcId="{AEFC5CB6-0B06-4A9F-B9BC-8FB47A8578C5}" destId="{3DC3552C-B776-47A0-91DD-FF99FD94AAFD}" srcOrd="2" destOrd="0" presId="urn:microsoft.com/office/officeart/2005/8/layout/list1"/>
    <dgm:cxn modelId="{C71FB7A4-E039-4922-843E-F04A1FA2B3F2}" type="presParOf" srcId="{AEFC5CB6-0B06-4A9F-B9BC-8FB47A8578C5}" destId="{E8CAA1E3-4DF7-4B23-A8F0-C1A9C38927EC}" srcOrd="3" destOrd="0" presId="urn:microsoft.com/office/officeart/2005/8/layout/list1"/>
    <dgm:cxn modelId="{17433715-AF00-408F-B886-FB0301FC8932}" type="presParOf" srcId="{AEFC5CB6-0B06-4A9F-B9BC-8FB47A8578C5}" destId="{D7DEE9D1-06CA-4596-96A3-939BFF238239}" srcOrd="4" destOrd="0" presId="urn:microsoft.com/office/officeart/2005/8/layout/list1"/>
    <dgm:cxn modelId="{497008C3-6A31-40C8-9116-21377A06236A}" type="presParOf" srcId="{D7DEE9D1-06CA-4596-96A3-939BFF238239}" destId="{589E5571-579D-42D6-8B53-A2BF2384D0EB}" srcOrd="0" destOrd="0" presId="urn:microsoft.com/office/officeart/2005/8/layout/list1"/>
    <dgm:cxn modelId="{56EA9A7C-762D-454C-84EA-653799E9A21B}" type="presParOf" srcId="{D7DEE9D1-06CA-4596-96A3-939BFF238239}" destId="{A6C79E2A-09F7-401E-8DEA-189DAAA7AFEE}" srcOrd="1" destOrd="0" presId="urn:microsoft.com/office/officeart/2005/8/layout/list1"/>
    <dgm:cxn modelId="{DC67437D-51C0-460A-AB95-5C206E24D5B3}" type="presParOf" srcId="{AEFC5CB6-0B06-4A9F-B9BC-8FB47A8578C5}" destId="{766F4531-F56E-4922-BE37-34B77A5B7574}" srcOrd="5" destOrd="0" presId="urn:microsoft.com/office/officeart/2005/8/layout/list1"/>
    <dgm:cxn modelId="{A785E5D7-AF8E-48F6-86D8-45327ECA6AB7}" type="presParOf" srcId="{AEFC5CB6-0B06-4A9F-B9BC-8FB47A8578C5}" destId="{1F6DC680-D53A-4A74-A1FD-0C99288FDBBE}" srcOrd="6" destOrd="0" presId="urn:microsoft.com/office/officeart/2005/8/layout/list1"/>
    <dgm:cxn modelId="{2D143492-88B8-4375-85FD-734967DD2119}" type="presParOf" srcId="{AEFC5CB6-0B06-4A9F-B9BC-8FB47A8578C5}" destId="{5F41E838-5F0F-4387-97A6-4FCCF1A045A1}" srcOrd="7" destOrd="0" presId="urn:microsoft.com/office/officeart/2005/8/layout/list1"/>
    <dgm:cxn modelId="{4CF3C5C0-B205-436A-A2F2-83A83A4403EA}" type="presParOf" srcId="{AEFC5CB6-0B06-4A9F-B9BC-8FB47A8578C5}" destId="{C7F2F379-2C4E-4CA6-9E72-15ABA5D34D35}" srcOrd="8" destOrd="0" presId="urn:microsoft.com/office/officeart/2005/8/layout/list1"/>
    <dgm:cxn modelId="{2317DBE1-4273-41B6-A658-D5E1550D9DB0}" type="presParOf" srcId="{C7F2F379-2C4E-4CA6-9E72-15ABA5D34D35}" destId="{3D24FA9C-D1D9-425D-8B3E-80DB3CEA8229}" srcOrd="0" destOrd="0" presId="urn:microsoft.com/office/officeart/2005/8/layout/list1"/>
    <dgm:cxn modelId="{5ADE87EF-8620-4986-8B19-19E2143CFD65}" type="presParOf" srcId="{C7F2F379-2C4E-4CA6-9E72-15ABA5D34D35}" destId="{01ADE30E-2E40-4E14-9E45-95640A3FEC1B}" srcOrd="1" destOrd="0" presId="urn:microsoft.com/office/officeart/2005/8/layout/list1"/>
    <dgm:cxn modelId="{ED369C5D-489D-4EBB-BAE1-179C577CB360}" type="presParOf" srcId="{AEFC5CB6-0B06-4A9F-B9BC-8FB47A8578C5}" destId="{286DBB9A-6B08-494F-946B-AFAEB987A4C9}" srcOrd="9" destOrd="0" presId="urn:microsoft.com/office/officeart/2005/8/layout/list1"/>
    <dgm:cxn modelId="{87CA008A-5234-4A54-9358-F9B15A8B3F87}" type="presParOf" srcId="{AEFC5CB6-0B06-4A9F-B9BC-8FB47A8578C5}" destId="{B3354B89-3BE9-4BF1-A9C5-3B603EFFA0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552C-B776-47A0-91DD-FF99FD94AAFD}">
      <dsp:nvSpPr>
        <dsp:cNvPr id="0" name=""/>
        <dsp:cNvSpPr/>
      </dsp:nvSpPr>
      <dsp:spPr>
        <a:xfrm>
          <a:off x="0" y="542257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0CACA-AA48-4E6D-A6F6-31A405ED627F}">
      <dsp:nvSpPr>
        <dsp:cNvPr id="0" name=""/>
        <dsp:cNvSpPr/>
      </dsp:nvSpPr>
      <dsp:spPr>
        <a:xfrm>
          <a:off x="287234" y="10897"/>
          <a:ext cx="4021279" cy="1062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No,</a:t>
          </a:r>
          <a:r>
            <a:rPr lang="zh-CN" sz="3600" kern="1200"/>
            <a:t> </a:t>
          </a:r>
          <a:r>
            <a:rPr lang="en-US" sz="3600" kern="1200"/>
            <a:t>because…</a:t>
          </a:r>
        </a:p>
      </dsp:txBody>
      <dsp:txXfrm>
        <a:off x="339112" y="62775"/>
        <a:ext cx="3917523" cy="958964"/>
      </dsp:txXfrm>
    </dsp:sp>
    <dsp:sp modelId="{1F6DC680-D53A-4A74-A1FD-0C99288FDBBE}">
      <dsp:nvSpPr>
        <dsp:cNvPr id="0" name=""/>
        <dsp:cNvSpPr/>
      </dsp:nvSpPr>
      <dsp:spPr>
        <a:xfrm>
          <a:off x="0" y="217521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79E2A-09F7-401E-8DEA-189DAAA7AFEE}">
      <dsp:nvSpPr>
        <dsp:cNvPr id="0" name=""/>
        <dsp:cNvSpPr/>
      </dsp:nvSpPr>
      <dsp:spPr>
        <a:xfrm>
          <a:off x="287234" y="1643858"/>
          <a:ext cx="4021279" cy="1062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Yes, but…</a:t>
          </a:r>
        </a:p>
      </dsp:txBody>
      <dsp:txXfrm>
        <a:off x="339112" y="1695736"/>
        <a:ext cx="3917523" cy="958964"/>
      </dsp:txXfrm>
    </dsp:sp>
    <dsp:sp modelId="{B3354B89-3BE9-4BF1-A9C5-3B603EFFA0A4}">
      <dsp:nvSpPr>
        <dsp:cNvPr id="0" name=""/>
        <dsp:cNvSpPr/>
      </dsp:nvSpPr>
      <dsp:spPr>
        <a:xfrm>
          <a:off x="0" y="3808178"/>
          <a:ext cx="574468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E30E-2E40-4E14-9E45-95640A3FEC1B}">
      <dsp:nvSpPr>
        <dsp:cNvPr id="0" name=""/>
        <dsp:cNvSpPr/>
      </dsp:nvSpPr>
      <dsp:spPr>
        <a:xfrm>
          <a:off x="287234" y="3276818"/>
          <a:ext cx="4021279" cy="1062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Yes, and…</a:t>
          </a:r>
        </a:p>
      </dsp:txBody>
      <dsp:txXfrm>
        <a:off x="339112" y="3328696"/>
        <a:ext cx="3917523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2F4C7-85C0-40CB-8C4E-2F73506A7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A83FB-41A8-4B95-817A-A8E7B3A7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8F09-CF11-45BA-836A-A936623E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B235-2E9C-41ED-AF07-6D8CA0CA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F7AE-55A1-45BD-878B-09D35A7F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EC41C-604A-4556-A6BD-FFD779B1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0A091-68E8-42E0-93CF-F1D21534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25CCA-27BD-4E83-B357-8E44B855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31CD8-7AF9-4525-817B-ED9DC9E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3991B-193C-401B-8ABB-C06D75C2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DC384-EAC7-457E-A305-96B3991A7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DCC65-A302-4B63-B09F-75E6AE9C1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9260-ECC1-419F-9931-E4FDB313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D051-60C6-4755-AA81-527E8C1A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8B65D-ED3F-454D-9E89-7149A54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C7637-BA8C-41B4-AC1C-7853039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37108-EDF2-4AE4-9161-E051878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9D529-C3C0-413A-929F-08D7283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2E4F2-4D2C-4B26-96A9-B60B1B47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1872E-3476-43D3-A8D6-DECFD317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B2DCF-FEC0-4CC9-A43A-CAE6E55C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79A7F-EC53-4581-ACB2-B003DD23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58CD-B4F4-469F-BDAA-22893264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463F8-A845-46F9-A353-05C4A7DA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E7B9F-CE89-49FE-B302-3AF8618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5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E746-6DEE-4567-A4EC-FF76AA13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A98F8-0516-4A87-A63C-D1A58D7E0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B4A8C-6A69-4E7D-957A-3FE1D24C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34E5A-EB23-4117-BBC3-90A595C2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4FE4D-648B-46FF-A4B3-50D25F39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56BF0-B067-48FF-A560-2E15A58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2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A767B-BCF0-4DCC-B150-8809647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0EA45-CD63-448A-8021-8BA3D355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67322-BEF4-403C-B1F6-4DD19AB8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85ADB-78EB-40F2-AD1A-CF7A610A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E984B7-1203-43D9-9674-AB48F88EB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6C6A86-A9F9-4204-BF99-1A646B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2CE73-FC0D-4F08-B8E2-3BE27319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39397-2BE7-4913-977A-C6060B6B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1E193-8E2A-4F53-83BC-D0AD2336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03FAE-E8C0-45A5-86B5-348F620A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1041E-DDAA-4B94-9E27-1B2F05BE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7867C-BBB8-42DF-B92C-1B18965A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E13F1-C1AA-40AA-BAF3-C3DA374F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47165B-DBF7-44D8-927A-E07F58EC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649F2-6BD3-4158-A923-C2351216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50353-DC65-4CB5-8202-0270C63A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078C-6DE3-4677-A53F-7C4B5266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2A5C6-FCFE-437A-A913-28B1CC4D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B0A00-DD41-407B-92AA-5AA231FF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C512-58E7-4383-8550-05FA0401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78134-9D60-493F-B2D0-D926225C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853E-1B1F-41C8-83B6-B1B1E87E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877EE-F6DE-473D-9FE9-C5A8430CB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0071B-1EA0-4B3D-94DD-47C9100A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01E14-C666-4667-83C5-9F05F226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AD1F0-7EEE-47E1-BCA5-6947B5B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C853C-9612-4174-B0AC-5E06486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11DF42-1675-4DD1-8376-E4035275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06315-B0DB-4DB8-B58F-B63F8179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76D7C-9D40-402A-B2BE-3230520DD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9110-2602-41F9-B0C3-1D9B1DD23B67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FA076-9139-4948-9C9D-45DA7C13A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EB53C-9946-4337-9B47-A74D83EB5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214E-9D36-4180-B7A5-23EF1C46F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穴居猫头鹰疑惑地向前看">
            <a:extLst>
              <a:ext uri="{FF2B5EF4-FFF2-40B4-BE49-F238E27FC236}">
                <a16:creationId xmlns:a16="http://schemas.microsoft.com/office/drawing/2014/main" id="{428D07B5-0448-43B9-A4DE-D61F9249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8" b="145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6869A6-C755-4AB5-9D2C-670FD4B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>
                <a:solidFill>
                  <a:srgbClr val="FFFFFF"/>
                </a:solidFill>
              </a:rPr>
              <a:t>今天教你们玩游戏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8F1A8-8686-4633-A2FD-5D68FC60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进化论</a:t>
            </a:r>
          </a:p>
        </p:txBody>
      </p:sp>
    </p:spTree>
    <p:extLst>
      <p:ext uri="{BB962C8B-B14F-4D97-AF65-F5344CB8AC3E}">
        <p14:creationId xmlns:p14="http://schemas.microsoft.com/office/powerpoint/2010/main" val="11082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64EC0-281C-4EFF-8E6B-2B201976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6162BE-A80C-480A-86D3-1A304192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>
                <a:solidFill>
                  <a:srgbClr val="FFFFFF"/>
                </a:solidFill>
              </a:rPr>
              <a:t>沟通的方式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1FCEFD0-E086-420C-B5DD-68F8375C2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63212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55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幼苗在阳光照射的花园中成长">
            <a:extLst>
              <a:ext uri="{FF2B5EF4-FFF2-40B4-BE49-F238E27FC236}">
                <a16:creationId xmlns:a16="http://schemas.microsoft.com/office/drawing/2014/main" id="{2BC4BAE5-E7EC-4FD4-82EE-9284F2D2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5D2754-6EE7-48E9-A156-6A8EE358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8000">
                <a:solidFill>
                  <a:srgbClr val="FFFFFF"/>
                </a:solidFill>
              </a:rPr>
              <a:t>我是一棵树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93ED-2639-4B46-9009-7774453B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广告头脑风暴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76C6D-D641-480C-BBF9-DA65BF65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确认你们要卖的产品？</a:t>
            </a:r>
            <a:endParaRPr lang="en-US" altLang="zh-CN" dirty="0"/>
          </a:p>
          <a:p>
            <a:r>
              <a:rPr lang="zh-CN" altLang="en-US" dirty="0"/>
              <a:t>你们产品的特殊功能？</a:t>
            </a:r>
            <a:endParaRPr lang="en-US" altLang="zh-CN" dirty="0"/>
          </a:p>
          <a:p>
            <a:r>
              <a:rPr lang="zh-CN" altLang="en-US" dirty="0"/>
              <a:t>你们要找谁代言产品？</a:t>
            </a:r>
            <a:endParaRPr lang="en-US" altLang="zh-CN" dirty="0"/>
          </a:p>
          <a:p>
            <a:r>
              <a:rPr lang="zh-CN" altLang="en-US" dirty="0"/>
              <a:t>产品的名字是什么？</a:t>
            </a:r>
            <a:endParaRPr lang="en-US" altLang="zh-CN" dirty="0"/>
          </a:p>
          <a:p>
            <a:r>
              <a:rPr lang="zh-CN" altLang="en-US" dirty="0"/>
              <a:t>产品的</a:t>
            </a:r>
            <a:r>
              <a:rPr lang="en-US" altLang="zh-CN" dirty="0"/>
              <a:t>slogan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zh-CN" altLang="en-US" dirty="0"/>
              <a:t>如果拍一个广告片，场景在那里？</a:t>
            </a:r>
            <a:endParaRPr lang="en-US" altLang="zh-CN" dirty="0"/>
          </a:p>
          <a:p>
            <a:r>
              <a:rPr lang="zh-CN" altLang="en-US" dirty="0"/>
              <a:t>广告片里都有谁？</a:t>
            </a:r>
            <a:endParaRPr lang="en-US" altLang="zh-CN" dirty="0"/>
          </a:p>
          <a:p>
            <a:r>
              <a:rPr lang="zh-CN" altLang="en-US" dirty="0"/>
              <a:t>能解决主角的一个什么困境？</a:t>
            </a:r>
            <a:endParaRPr lang="en-US" altLang="zh-CN" dirty="0"/>
          </a:p>
          <a:p>
            <a:r>
              <a:rPr lang="zh-CN" altLang="en-US" dirty="0"/>
              <a:t>有什么创意的方式解决了主角的困境？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今天教你们玩游戏</vt:lpstr>
      <vt:lpstr>沟通的方式</vt:lpstr>
      <vt:lpstr>我是一棵树</vt:lpstr>
      <vt:lpstr>广告头脑风暴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今天教你们玩游戏</dc:title>
  <dc:creator>yao</dc:creator>
  <cp:lastModifiedBy>yao</cp:lastModifiedBy>
  <cp:revision>1</cp:revision>
  <dcterms:created xsi:type="dcterms:W3CDTF">2021-10-18T09:53:51Z</dcterms:created>
  <dcterms:modified xsi:type="dcterms:W3CDTF">2021-10-18T10:02:22Z</dcterms:modified>
</cp:coreProperties>
</file>