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723" r:id="rId1"/>
    <p:sldMasterId id="2147483874" r:id="rId2"/>
  </p:sldMasterIdLst>
  <p:notesMasterIdLst>
    <p:notesMasterId r:id="rId29"/>
  </p:notesMasterIdLst>
  <p:handoutMasterIdLst>
    <p:handoutMasterId r:id="rId30"/>
  </p:handoutMasterIdLst>
  <p:sldIdLst>
    <p:sldId id="274" r:id="rId3"/>
    <p:sldId id="275" r:id="rId4"/>
    <p:sldId id="276" r:id="rId5"/>
    <p:sldId id="256" r:id="rId6"/>
    <p:sldId id="257" r:id="rId7"/>
    <p:sldId id="260" r:id="rId8"/>
    <p:sldId id="258" r:id="rId9"/>
    <p:sldId id="261" r:id="rId10"/>
    <p:sldId id="277" r:id="rId11"/>
    <p:sldId id="259" r:id="rId12"/>
    <p:sldId id="262" r:id="rId13"/>
    <p:sldId id="263" r:id="rId14"/>
    <p:sldId id="264" r:id="rId15"/>
    <p:sldId id="265" r:id="rId16"/>
    <p:sldId id="278" r:id="rId17"/>
    <p:sldId id="266" r:id="rId18"/>
    <p:sldId id="267" r:id="rId19"/>
    <p:sldId id="268" r:id="rId20"/>
    <p:sldId id="269" r:id="rId21"/>
    <p:sldId id="279" r:id="rId22"/>
    <p:sldId id="270" r:id="rId23"/>
    <p:sldId id="271" r:id="rId24"/>
    <p:sldId id="272" r:id="rId25"/>
    <p:sldId id="273" r:id="rId26"/>
    <p:sldId id="280" r:id="rId27"/>
    <p:sldId id="281" r:id="rId28"/>
  </p:sldIdLst>
  <p:sldSz cx="12192000" cy="6858000"/>
  <p:notesSz cx="6858000" cy="9144000"/>
  <p:embeddedFontLst>
    <p:embeddedFont>
      <p:font typeface="微软雅黑" panose="020B0503020204020204" pitchFamily="34" charset="-122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Agency FB" panose="020B0503020202020204" pitchFamily="34" charset="0"/>
      <p:regular r:id="rId37"/>
    </p:embeddedFont>
    <p:embeddedFont>
      <p:font typeface="方正细谭黑简体" panose="02000000000000000000" pitchFamily="2" charset="-122"/>
      <p:regular r:id="rId38"/>
    </p:embeddedFont>
  </p:embeddedFontLst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010101"/>
    <a:srgbClr val="0B1412"/>
    <a:srgbClr val="021113"/>
    <a:srgbClr val="F0F2F5"/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6239"/>
  </p:normalViewPr>
  <p:slideViewPr>
    <p:cSldViewPr snapToGrid="0" snapToObjects="1">
      <p:cViewPr>
        <p:scale>
          <a:sx n="75" d="100"/>
          <a:sy n="75" d="100"/>
        </p:scale>
        <p:origin x="-1926" y="-8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1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2512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68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42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57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61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35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5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5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0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6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6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4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25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95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88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9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2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52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3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8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30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6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79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468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707211"/>
            <a:ext cx="12192000" cy="27031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105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75852" y="1522778"/>
            <a:ext cx="4851150" cy="485115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14350011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41816" y="4761884"/>
            <a:ext cx="2588223" cy="158235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780526" y="4761884"/>
            <a:ext cx="2588223" cy="158235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231313" y="4761884"/>
            <a:ext cx="2588223" cy="158235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472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2553" y="1838227"/>
            <a:ext cx="2917598" cy="1941920"/>
          </a:xfrm>
          <a:prstGeom prst="round2DiagRect">
            <a:avLst>
              <a:gd name="adj1" fmla="val 50000"/>
              <a:gd name="adj2" fmla="val 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7666" y="1838227"/>
            <a:ext cx="2917598" cy="1941920"/>
          </a:xfrm>
          <a:prstGeom prst="round2DiagRect">
            <a:avLst>
              <a:gd name="adj1" fmla="val 0"/>
              <a:gd name="adj2" fmla="val 5000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224884" y="1838227"/>
            <a:ext cx="2917598" cy="1941920"/>
          </a:xfrm>
          <a:prstGeom prst="round2DiagRect">
            <a:avLst>
              <a:gd name="adj1" fmla="val 50000"/>
              <a:gd name="adj2" fmla="val 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067666" y="4091312"/>
            <a:ext cx="2917598" cy="1941920"/>
          </a:xfrm>
          <a:prstGeom prst="round2DiagRect">
            <a:avLst>
              <a:gd name="adj1" fmla="val 50000"/>
              <a:gd name="adj2" fmla="val 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224884" y="4091312"/>
            <a:ext cx="2917598" cy="1941920"/>
          </a:xfrm>
          <a:prstGeom prst="round2DiagRect">
            <a:avLst>
              <a:gd name="adj1" fmla="val 0"/>
              <a:gd name="adj2" fmla="val 5000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2552" y="4091312"/>
            <a:ext cx="2917598" cy="1941920"/>
          </a:xfrm>
          <a:prstGeom prst="round2DiagRect">
            <a:avLst>
              <a:gd name="adj1" fmla="val 0"/>
              <a:gd name="adj2" fmla="val 5000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642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08670" y="1886299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516199" y="1886299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32446" y="1886299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2266793" y="3969623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774322" y="3969623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290569" y="3969623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683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988289"/>
            <a:ext cx="12192000" cy="21903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766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251945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383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6" y="489098"/>
            <a:ext cx="3689250" cy="58798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003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471135" y="1961864"/>
            <a:ext cx="2934274" cy="293427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628863" y="1961864"/>
            <a:ext cx="2934274" cy="293427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786591" y="1961864"/>
            <a:ext cx="2934274" cy="293427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6" y="489098"/>
            <a:ext cx="11151314" cy="58798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01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67385" y="1792924"/>
            <a:ext cx="4863967" cy="27607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873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6" y="489098"/>
            <a:ext cx="6885432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31876" y="3429000"/>
            <a:ext cx="3442716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974592" y="3429000"/>
            <a:ext cx="3442716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153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3429000"/>
            <a:ext cx="3698748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31876" y="489098"/>
            <a:ext cx="3698748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230624" y="3429000"/>
            <a:ext cx="3698748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230624" y="489098"/>
            <a:ext cx="3698748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923716" y="3429000"/>
            <a:ext cx="3698748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923716" y="489098"/>
            <a:ext cx="3698748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678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8012386" cy="58798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00731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9586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38441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7296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524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00731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9586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38441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7296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31877" y="2781194"/>
            <a:ext cx="5455538" cy="35586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03442" y="2781194"/>
            <a:ext cx="5456682" cy="35586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974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8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 rot="21344879">
            <a:off x="4395362" y="1953112"/>
            <a:ext cx="1798920" cy="12722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4"/>
          </p:nvPr>
        </p:nvSpPr>
        <p:spPr>
          <a:xfrm rot="172580">
            <a:off x="5765503" y="833630"/>
            <a:ext cx="1508605" cy="24191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5"/>
          </p:nvPr>
        </p:nvSpPr>
        <p:spPr>
          <a:xfrm rot="431303">
            <a:off x="7116844" y="1841763"/>
            <a:ext cx="1287506" cy="14590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6"/>
          </p:nvPr>
        </p:nvSpPr>
        <p:spPr>
          <a:xfrm rot="248482">
            <a:off x="4396601" y="3720276"/>
            <a:ext cx="1372890" cy="13266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7"/>
          </p:nvPr>
        </p:nvSpPr>
        <p:spPr>
          <a:xfrm rot="21379709">
            <a:off x="6950379" y="3687992"/>
            <a:ext cx="1428371" cy="1154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8"/>
          </p:nvPr>
        </p:nvSpPr>
        <p:spPr>
          <a:xfrm rot="21105374">
            <a:off x="5694615" y="3637404"/>
            <a:ext cx="1506564" cy="21177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678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035807" y="3535680"/>
            <a:ext cx="2951607" cy="2804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03442" y="3535680"/>
            <a:ext cx="5456682" cy="2804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35807" y="487680"/>
            <a:ext cx="2951607" cy="2804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203442" y="487680"/>
            <a:ext cx="5456682" cy="2804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728466" y="3535680"/>
            <a:ext cx="5456682" cy="2804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60831" y="487680"/>
            <a:ext cx="2951607" cy="5852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728466" y="487680"/>
            <a:ext cx="5456682" cy="2804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968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60831" y="3429000"/>
            <a:ext cx="2951607" cy="29108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60831" y="518160"/>
            <a:ext cx="2951607" cy="29108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512438" y="3429000"/>
            <a:ext cx="2951607" cy="29108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3512438" y="518160"/>
            <a:ext cx="2951607" cy="29108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6464045" y="518160"/>
            <a:ext cx="5158419" cy="5821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900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60832" y="518160"/>
            <a:ext cx="2767584" cy="2005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560832" y="2523744"/>
            <a:ext cx="2767584" cy="2005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328416" y="518160"/>
            <a:ext cx="2767584" cy="2005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328416" y="2523744"/>
            <a:ext cx="2767584" cy="2005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6096000" y="518160"/>
            <a:ext cx="2767584" cy="2005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6096000" y="2523744"/>
            <a:ext cx="2767584" cy="2005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8863584" y="518160"/>
            <a:ext cx="2767584" cy="2005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8863584" y="2523744"/>
            <a:ext cx="2767584" cy="2005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985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60831" y="487680"/>
            <a:ext cx="2951607" cy="5852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512438" y="487680"/>
            <a:ext cx="2951607" cy="5852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464045" y="487680"/>
            <a:ext cx="5166339" cy="376732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97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560831" y="487680"/>
            <a:ext cx="11069553" cy="376732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292352" y="1027178"/>
            <a:ext cx="4803648" cy="480364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524256" y="545594"/>
            <a:ext cx="5791200" cy="5791196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705600" y="545594"/>
            <a:ext cx="2231136" cy="22097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326880" y="545594"/>
            <a:ext cx="2231136" cy="22097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1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560831" y="3429000"/>
            <a:ext cx="11069553" cy="29108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8544262" y="545594"/>
            <a:ext cx="3078202" cy="28834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470332" y="545594"/>
            <a:ext cx="3078202" cy="28834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8278947" y="1865376"/>
            <a:ext cx="3343517" cy="31767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4424241" y="1865376"/>
            <a:ext cx="3343517" cy="31767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569535" y="1865376"/>
            <a:ext cx="3343517" cy="31767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776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144513" y="646176"/>
            <a:ext cx="4477952" cy="43959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4424241" y="1865376"/>
            <a:ext cx="2720271" cy="44988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569535" y="1865376"/>
            <a:ext cx="3854706" cy="31767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909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144513" y="3429000"/>
            <a:ext cx="4477952" cy="29352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4424241" y="646176"/>
            <a:ext cx="2720271" cy="39014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569535" y="1865376"/>
            <a:ext cx="1881057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69535" y="3694176"/>
            <a:ext cx="3854706" cy="26700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2450592" y="1865376"/>
            <a:ext cx="1973648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4424241" y="4547616"/>
            <a:ext cx="2720271" cy="18166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8973313" y="646176"/>
            <a:ext cx="2649152" cy="27828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7145090" y="1865376"/>
            <a:ext cx="1828222" cy="15636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569536" y="646176"/>
            <a:ext cx="3854128" cy="1219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7145090" y="646176"/>
            <a:ext cx="1828222" cy="1219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73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144513" y="3429000"/>
            <a:ext cx="4477952" cy="29352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4424241" y="646176"/>
            <a:ext cx="2720271" cy="39014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7144512" y="646176"/>
            <a:ext cx="4477953" cy="27828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569536" y="646176"/>
            <a:ext cx="3854128" cy="39014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69535" y="474555"/>
            <a:ext cx="3685473" cy="29544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253263" y="474555"/>
            <a:ext cx="3685473" cy="29544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7936991" y="474555"/>
            <a:ext cx="3685473" cy="29544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69535" y="3429000"/>
            <a:ext cx="7367456" cy="29544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936991" y="3429000"/>
            <a:ext cx="3685473" cy="29544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955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400671" y="1841951"/>
            <a:ext cx="6970329" cy="5025476"/>
          </a:xfrm>
          <a:prstGeom prst="parallelogram">
            <a:avLst>
              <a:gd name="adj" fmla="val 4653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4618510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69535" y="474556"/>
            <a:ext cx="5526465" cy="59088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6095999" y="474556"/>
            <a:ext cx="5526465" cy="59088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974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6315456" y="474556"/>
            <a:ext cx="5307008" cy="40974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573024" y="474556"/>
            <a:ext cx="5307008" cy="40974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896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0" y="0"/>
            <a:ext cx="8544262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9026464" y="2596896"/>
            <a:ext cx="2516066" cy="16642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9026464" y="4709818"/>
            <a:ext cx="2516066" cy="16642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9026464" y="483974"/>
            <a:ext cx="2516066" cy="16642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809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0" y="2267712"/>
            <a:ext cx="12192000" cy="45902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043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3145536" y="2267712"/>
            <a:ext cx="9046464" cy="3803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0" y="2267712"/>
            <a:ext cx="3145536" cy="3803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42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0" y="780288"/>
            <a:ext cx="6925056" cy="53035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434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2414016" y="1569720"/>
            <a:ext cx="3681984" cy="37185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77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90016" y="731520"/>
            <a:ext cx="2767584" cy="26974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3657600" y="731520"/>
            <a:ext cx="2767584" cy="26974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890016" y="3429000"/>
            <a:ext cx="2767584" cy="26974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Surv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30527" y="3429000"/>
            <a:ext cx="2767584" cy="26974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3498111" y="3429000"/>
            <a:ext cx="2767584" cy="26974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2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Surv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0" y="1478656"/>
            <a:ext cx="12192000" cy="26467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267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18854" y="1704855"/>
            <a:ext cx="5552388" cy="2611303"/>
          </a:xfrm>
          <a:custGeom>
            <a:avLst/>
            <a:gdLst>
              <a:gd name="connsiteX0" fmla="*/ 0 w 5552388"/>
              <a:gd name="connsiteY0" fmla="*/ 2611303 h 2611303"/>
              <a:gd name="connsiteX1" fmla="*/ 0 w 5552388"/>
              <a:gd name="connsiteY1" fmla="*/ 0 h 2611303"/>
              <a:gd name="connsiteX2" fmla="*/ 5552388 w 5552388"/>
              <a:gd name="connsiteY2" fmla="*/ 0 h 2611303"/>
              <a:gd name="connsiteX3" fmla="*/ 5552388 w 5552388"/>
              <a:gd name="connsiteY3" fmla="*/ 2611303 h 2611303"/>
              <a:gd name="connsiteX4" fmla="*/ 0 w 5552388"/>
              <a:gd name="connsiteY4" fmla="*/ 2611303 h 2611303"/>
              <a:gd name="connsiteX0" fmla="*/ 0 w 5552388"/>
              <a:gd name="connsiteY0" fmla="*/ 2611303 h 2611303"/>
              <a:gd name="connsiteX1" fmla="*/ 0 w 5552388"/>
              <a:gd name="connsiteY1" fmla="*/ 0 h 2611303"/>
              <a:gd name="connsiteX2" fmla="*/ 4637988 w 5552388"/>
              <a:gd name="connsiteY2" fmla="*/ 0 h 2611303"/>
              <a:gd name="connsiteX3" fmla="*/ 5552388 w 5552388"/>
              <a:gd name="connsiteY3" fmla="*/ 2611303 h 2611303"/>
              <a:gd name="connsiteX4" fmla="*/ 0 w 5552388"/>
              <a:gd name="connsiteY4" fmla="*/ 2611303 h 2611303"/>
              <a:gd name="connsiteX0" fmla="*/ 0 w 5552388"/>
              <a:gd name="connsiteY0" fmla="*/ 2611303 h 2611303"/>
              <a:gd name="connsiteX1" fmla="*/ 0 w 5552388"/>
              <a:gd name="connsiteY1" fmla="*/ 0 h 2611303"/>
              <a:gd name="connsiteX2" fmla="*/ 3930978 w 5552388"/>
              <a:gd name="connsiteY2" fmla="*/ 1397 h 2611303"/>
              <a:gd name="connsiteX3" fmla="*/ 4637988 w 5552388"/>
              <a:gd name="connsiteY3" fmla="*/ 0 h 2611303"/>
              <a:gd name="connsiteX4" fmla="*/ 5552388 w 5552388"/>
              <a:gd name="connsiteY4" fmla="*/ 2611303 h 2611303"/>
              <a:gd name="connsiteX5" fmla="*/ 0 w 5552388"/>
              <a:gd name="connsiteY5" fmla="*/ 2611303 h 2611303"/>
              <a:gd name="connsiteX0" fmla="*/ 0 w 5552388"/>
              <a:gd name="connsiteY0" fmla="*/ 2611303 h 2611303"/>
              <a:gd name="connsiteX1" fmla="*/ 0 w 5552388"/>
              <a:gd name="connsiteY1" fmla="*/ 0 h 2611303"/>
              <a:gd name="connsiteX2" fmla="*/ 3930978 w 5552388"/>
              <a:gd name="connsiteY2" fmla="*/ 1397 h 2611303"/>
              <a:gd name="connsiteX3" fmla="*/ 4807671 w 5552388"/>
              <a:gd name="connsiteY3" fmla="*/ 518474 h 2611303"/>
              <a:gd name="connsiteX4" fmla="*/ 5552388 w 5552388"/>
              <a:gd name="connsiteY4" fmla="*/ 2611303 h 2611303"/>
              <a:gd name="connsiteX5" fmla="*/ 0 w 5552388"/>
              <a:gd name="connsiteY5" fmla="*/ 2611303 h 2611303"/>
              <a:gd name="connsiteX0" fmla="*/ 0 w 5552388"/>
              <a:gd name="connsiteY0" fmla="*/ 2611303 h 2611303"/>
              <a:gd name="connsiteX1" fmla="*/ 0 w 5552388"/>
              <a:gd name="connsiteY1" fmla="*/ 0 h 2611303"/>
              <a:gd name="connsiteX2" fmla="*/ 3930978 w 5552388"/>
              <a:gd name="connsiteY2" fmla="*/ 1397 h 2611303"/>
              <a:gd name="connsiteX3" fmla="*/ 4807671 w 5552388"/>
              <a:gd name="connsiteY3" fmla="*/ 518474 h 2611303"/>
              <a:gd name="connsiteX4" fmla="*/ 5552388 w 5552388"/>
              <a:gd name="connsiteY4" fmla="*/ 2611303 h 2611303"/>
              <a:gd name="connsiteX5" fmla="*/ 0 w 5552388"/>
              <a:gd name="connsiteY5" fmla="*/ 2611303 h 2611303"/>
              <a:gd name="connsiteX0" fmla="*/ 0 w 5552388"/>
              <a:gd name="connsiteY0" fmla="*/ 2611303 h 2611303"/>
              <a:gd name="connsiteX1" fmla="*/ 0 w 5552388"/>
              <a:gd name="connsiteY1" fmla="*/ 0 h 2611303"/>
              <a:gd name="connsiteX2" fmla="*/ 3930978 w 5552388"/>
              <a:gd name="connsiteY2" fmla="*/ 1397 h 2611303"/>
              <a:gd name="connsiteX3" fmla="*/ 4807671 w 5552388"/>
              <a:gd name="connsiteY3" fmla="*/ 518474 h 2611303"/>
              <a:gd name="connsiteX4" fmla="*/ 5552388 w 5552388"/>
              <a:gd name="connsiteY4" fmla="*/ 2611303 h 2611303"/>
              <a:gd name="connsiteX5" fmla="*/ 0 w 5552388"/>
              <a:gd name="connsiteY5" fmla="*/ 2611303 h 2611303"/>
              <a:gd name="connsiteX0" fmla="*/ 0 w 5552388"/>
              <a:gd name="connsiteY0" fmla="*/ 2611303 h 2611303"/>
              <a:gd name="connsiteX1" fmla="*/ 0 w 5552388"/>
              <a:gd name="connsiteY1" fmla="*/ 0 h 2611303"/>
              <a:gd name="connsiteX2" fmla="*/ 3930978 w 5552388"/>
              <a:gd name="connsiteY2" fmla="*/ 1397 h 2611303"/>
              <a:gd name="connsiteX3" fmla="*/ 4807671 w 5552388"/>
              <a:gd name="connsiteY3" fmla="*/ 518474 h 2611303"/>
              <a:gd name="connsiteX4" fmla="*/ 5552388 w 5552388"/>
              <a:gd name="connsiteY4" fmla="*/ 2611303 h 2611303"/>
              <a:gd name="connsiteX5" fmla="*/ 0 w 5552388"/>
              <a:gd name="connsiteY5" fmla="*/ 2611303 h 26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52388" h="2611303">
                <a:moveTo>
                  <a:pt x="0" y="2611303"/>
                </a:moveTo>
                <a:lnTo>
                  <a:pt x="0" y="0"/>
                </a:lnTo>
                <a:lnTo>
                  <a:pt x="3930978" y="1397"/>
                </a:lnTo>
                <a:cubicBezTo>
                  <a:pt x="4468306" y="-5353"/>
                  <a:pt x="4685123" y="204712"/>
                  <a:pt x="4807671" y="518474"/>
                </a:cubicBezTo>
                <a:lnTo>
                  <a:pt x="5552388" y="2611303"/>
                </a:lnTo>
                <a:lnTo>
                  <a:pt x="0" y="2611303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248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-Comme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73760" y="1996440"/>
            <a:ext cx="2865120" cy="2865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3891280" y="3429000"/>
            <a:ext cx="1869440" cy="18694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266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-Comme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0" y="2916936"/>
            <a:ext cx="8284464" cy="18379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060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-Commer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-11312" y="4892511"/>
            <a:ext cx="12203311" cy="19654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13127123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-11312" y="1819373"/>
            <a:ext cx="12203311" cy="15082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6681709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528400" y="1611983"/>
            <a:ext cx="3279270" cy="292231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5091732" y="1611983"/>
            <a:ext cx="3279270" cy="292231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903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358717" y="1508287"/>
            <a:ext cx="4118256" cy="354447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6438507" y="5052766"/>
            <a:ext cx="1686141" cy="12914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8124648" y="5052766"/>
            <a:ext cx="1686141" cy="12914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9810789" y="5052766"/>
            <a:ext cx="1686141" cy="12914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721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217315" y="1508287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1217315" y="3959258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34272" y="1508287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3734272" y="3959258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6251229" y="1508287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6251229" y="3959258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8768186" y="1508287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8768186" y="3959258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784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34272" y="1508287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3734272" y="3959258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6251229" y="1508287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6251229" y="3959258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8768186" y="1508287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8768186" y="3959258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760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3734272" y="2733774"/>
            <a:ext cx="2204615" cy="21304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6251229" y="2733774"/>
            <a:ext cx="2204615" cy="21304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8768186" y="2733774"/>
            <a:ext cx="2204615" cy="21304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1217315" y="2733774"/>
            <a:ext cx="2204615" cy="21304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0" y="1923069"/>
            <a:ext cx="4883085" cy="49349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5703215" y="4006392"/>
            <a:ext cx="1894787" cy="15742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47"/>
          </p:nvPr>
        </p:nvSpPr>
        <p:spPr>
          <a:xfrm>
            <a:off x="7673417" y="4006392"/>
            <a:ext cx="1894787" cy="15742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9643619" y="4006392"/>
            <a:ext cx="1894787" cy="15742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368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109815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88638" y="2043271"/>
            <a:ext cx="1601466" cy="1601466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52191" y="2212848"/>
            <a:ext cx="1262312" cy="1262312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336879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0" y="0"/>
            <a:ext cx="6096000" cy="68580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9294829" y="250753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7047128" y="250753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4799427" y="250753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416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0" y="2507531"/>
            <a:ext cx="4799427" cy="36858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9294829" y="250753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7047128" y="250753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4799427" y="250753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9294829" y="435047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7047128" y="435047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4799427" y="435047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547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1211938" y="2724348"/>
            <a:ext cx="1866504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3180814" y="2724348"/>
            <a:ext cx="1866504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5149690" y="2724348"/>
            <a:ext cx="1866504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7118566" y="2724348"/>
            <a:ext cx="1866504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54"/>
          </p:nvPr>
        </p:nvSpPr>
        <p:spPr>
          <a:xfrm>
            <a:off x="9087442" y="2724348"/>
            <a:ext cx="1866504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488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3284650" y="1715680"/>
            <a:ext cx="7669296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1211938" y="3808429"/>
            <a:ext cx="2068590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280528" y="3808429"/>
            <a:ext cx="3893270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7173798" y="3808429"/>
            <a:ext cx="2068590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54"/>
          </p:nvPr>
        </p:nvSpPr>
        <p:spPr>
          <a:xfrm>
            <a:off x="9242388" y="3808429"/>
            <a:ext cx="1715678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1217245" y="1715680"/>
            <a:ext cx="2059162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390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54"/>
          </p:nvPr>
        </p:nvSpPr>
        <p:spPr>
          <a:xfrm>
            <a:off x="6466899" y="2278929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8153649" y="2278929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56"/>
          </p:nvPr>
        </p:nvSpPr>
        <p:spPr>
          <a:xfrm>
            <a:off x="9840399" y="2278929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57"/>
          </p:nvPr>
        </p:nvSpPr>
        <p:spPr>
          <a:xfrm>
            <a:off x="6466899" y="4372942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58"/>
          </p:nvPr>
        </p:nvSpPr>
        <p:spPr>
          <a:xfrm>
            <a:off x="8153649" y="4372942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9840399" y="4372942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888392" y="2278929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61"/>
          </p:nvPr>
        </p:nvSpPr>
        <p:spPr>
          <a:xfrm>
            <a:off x="2575142" y="2278929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62"/>
          </p:nvPr>
        </p:nvSpPr>
        <p:spPr>
          <a:xfrm>
            <a:off x="4261892" y="2278929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63"/>
          </p:nvPr>
        </p:nvSpPr>
        <p:spPr>
          <a:xfrm>
            <a:off x="888392" y="4372942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4"/>
          </p:nvPr>
        </p:nvSpPr>
        <p:spPr>
          <a:xfrm>
            <a:off x="2575142" y="4372942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65"/>
          </p:nvPr>
        </p:nvSpPr>
        <p:spPr>
          <a:xfrm>
            <a:off x="4261892" y="4372942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16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07505" y="6577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5435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539601" y="437979"/>
            <a:ext cx="2015064" cy="59439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61"/>
          </p:nvPr>
        </p:nvSpPr>
        <p:spPr>
          <a:xfrm>
            <a:off x="2632351" y="437979"/>
            <a:ext cx="2015064" cy="59439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62"/>
          </p:nvPr>
        </p:nvSpPr>
        <p:spPr>
          <a:xfrm>
            <a:off x="4725101" y="437979"/>
            <a:ext cx="2015064" cy="59439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3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rts &amp; Fitn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0" y="1595121"/>
            <a:ext cx="6014720" cy="35102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61"/>
          </p:nvPr>
        </p:nvSpPr>
        <p:spPr>
          <a:xfrm>
            <a:off x="6177280" y="1595121"/>
            <a:ext cx="1971040" cy="16763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62"/>
          </p:nvPr>
        </p:nvSpPr>
        <p:spPr>
          <a:xfrm>
            <a:off x="6177280" y="3429001"/>
            <a:ext cx="1971040" cy="16763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14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rts &amp; Fitn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5638800" y="599440"/>
            <a:ext cx="6553200" cy="57505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74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383792" y="1699769"/>
            <a:ext cx="1755648" cy="1755646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383792" y="4087369"/>
            <a:ext cx="1755648" cy="1755646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098032" y="1699769"/>
            <a:ext cx="1755648" cy="1755646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098032" y="4087369"/>
            <a:ext cx="1755648" cy="1755646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924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473039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451862" y="2043271"/>
            <a:ext cx="1601466" cy="1601466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15415" y="2212848"/>
            <a:ext cx="1262312" cy="1262312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700103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95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383792" y="1699769"/>
            <a:ext cx="3157728" cy="3157724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167632" y="4328159"/>
            <a:ext cx="1725168" cy="17251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80912" y="4328159"/>
            <a:ext cx="1725168" cy="17251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94192" y="4328159"/>
            <a:ext cx="1725168" cy="17251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540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84192" y="1503679"/>
            <a:ext cx="2294128" cy="229412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4192" y="3921759"/>
            <a:ext cx="2294128" cy="229412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032752" y="3921759"/>
            <a:ext cx="2294128" cy="229412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40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888391" y="2085889"/>
            <a:ext cx="2195049" cy="237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61"/>
          </p:nvPr>
        </p:nvSpPr>
        <p:spPr>
          <a:xfrm>
            <a:off x="3169920" y="2085889"/>
            <a:ext cx="1224351" cy="11500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62"/>
          </p:nvPr>
        </p:nvSpPr>
        <p:spPr>
          <a:xfrm>
            <a:off x="4480750" y="2085889"/>
            <a:ext cx="1224351" cy="11500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64"/>
          </p:nvPr>
        </p:nvSpPr>
        <p:spPr>
          <a:xfrm>
            <a:off x="3169920" y="3315249"/>
            <a:ext cx="1224351" cy="11500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65"/>
          </p:nvPr>
        </p:nvSpPr>
        <p:spPr>
          <a:xfrm>
            <a:off x="4480750" y="3315249"/>
            <a:ext cx="1224351" cy="11500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486551" y="2085889"/>
            <a:ext cx="2195049" cy="237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8768080" y="2085889"/>
            <a:ext cx="1224351" cy="11500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10078910" y="2085889"/>
            <a:ext cx="1224351" cy="11500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69"/>
          </p:nvPr>
        </p:nvSpPr>
        <p:spPr>
          <a:xfrm>
            <a:off x="8768080" y="3315249"/>
            <a:ext cx="1224351" cy="11500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70"/>
          </p:nvPr>
        </p:nvSpPr>
        <p:spPr>
          <a:xfrm>
            <a:off x="10078910" y="3315249"/>
            <a:ext cx="1224351" cy="11500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765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892040" y="2573666"/>
            <a:ext cx="2545080" cy="2545078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405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619760" y="599440"/>
            <a:ext cx="5476240" cy="56794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44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3380179" y="0"/>
            <a:ext cx="547624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950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420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2031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53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3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05527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784350" y="2043271"/>
            <a:ext cx="1601466" cy="1601466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47903" y="2212848"/>
            <a:ext cx="1262312" cy="1262312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411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29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93889" y="1489435"/>
            <a:ext cx="3780148" cy="538741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89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02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  <p:sldLayoutId id="2147483814" r:id="rId19"/>
    <p:sldLayoutId id="2147483815" r:id="rId20"/>
    <p:sldLayoutId id="2147483816" r:id="rId21"/>
    <p:sldLayoutId id="2147483817" r:id="rId22"/>
    <p:sldLayoutId id="2147483818" r:id="rId23"/>
    <p:sldLayoutId id="2147483819" r:id="rId24"/>
    <p:sldLayoutId id="2147483868" r:id="rId25"/>
    <p:sldLayoutId id="2147483820" r:id="rId26"/>
    <p:sldLayoutId id="2147483821" r:id="rId27"/>
    <p:sldLayoutId id="2147483822" r:id="rId28"/>
    <p:sldLayoutId id="2147483823" r:id="rId29"/>
    <p:sldLayoutId id="2147483824" r:id="rId30"/>
    <p:sldLayoutId id="2147483825" r:id="rId31"/>
    <p:sldLayoutId id="2147483826" r:id="rId32"/>
    <p:sldLayoutId id="2147483827" r:id="rId33"/>
    <p:sldLayoutId id="2147483828" r:id="rId34"/>
    <p:sldLayoutId id="2147483829" r:id="rId35"/>
    <p:sldLayoutId id="2147483830" r:id="rId36"/>
    <p:sldLayoutId id="2147483831" r:id="rId37"/>
    <p:sldLayoutId id="2147483832" r:id="rId38"/>
    <p:sldLayoutId id="2147483833" r:id="rId39"/>
    <p:sldLayoutId id="2147483834" r:id="rId40"/>
    <p:sldLayoutId id="2147483835" r:id="rId41"/>
    <p:sldLayoutId id="2147483836" r:id="rId42"/>
    <p:sldLayoutId id="2147483837" r:id="rId43"/>
    <p:sldLayoutId id="2147483838" r:id="rId44"/>
    <p:sldLayoutId id="2147483839" r:id="rId45"/>
    <p:sldLayoutId id="2147483840" r:id="rId46"/>
    <p:sldLayoutId id="2147483841" r:id="rId47"/>
    <p:sldLayoutId id="2147483842" r:id="rId48"/>
    <p:sldLayoutId id="2147483843" r:id="rId49"/>
    <p:sldLayoutId id="2147483844" r:id="rId50"/>
    <p:sldLayoutId id="2147483845" r:id="rId51"/>
    <p:sldLayoutId id="2147483846" r:id="rId52"/>
    <p:sldLayoutId id="2147483847" r:id="rId53"/>
    <p:sldLayoutId id="2147483848" r:id="rId54"/>
    <p:sldLayoutId id="2147483849" r:id="rId55"/>
    <p:sldLayoutId id="2147483850" r:id="rId56"/>
    <p:sldLayoutId id="2147483851" r:id="rId57"/>
    <p:sldLayoutId id="2147483852" r:id="rId58"/>
    <p:sldLayoutId id="2147483853" r:id="rId59"/>
    <p:sldLayoutId id="2147483854" r:id="rId60"/>
    <p:sldLayoutId id="2147483855" r:id="rId61"/>
    <p:sldLayoutId id="2147483856" r:id="rId62"/>
    <p:sldLayoutId id="2147483857" r:id="rId63"/>
    <p:sldLayoutId id="2147483858" r:id="rId64"/>
    <p:sldLayoutId id="2147483873" r:id="rId65"/>
    <p:sldLayoutId id="2147483859" r:id="rId66"/>
    <p:sldLayoutId id="2147483860" r:id="rId67"/>
    <p:sldLayoutId id="2147483861" r:id="rId68"/>
    <p:sldLayoutId id="2147483862" r:id="rId69"/>
    <p:sldLayoutId id="2147483863" r:id="rId70"/>
    <p:sldLayoutId id="2147483864" r:id="rId71"/>
    <p:sldLayoutId id="2147483865" r:id="rId72"/>
    <p:sldLayoutId id="2147483867" r:id="rId73"/>
    <p:sldLayoutId id="2147483866" r:id="rId74"/>
    <p:sldLayoutId id="2147483869" r:id="rId75"/>
    <p:sldLayoutId id="2147483870" r:id="rId76"/>
    <p:sldLayoutId id="2147483872" r:id="rId7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41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80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6" name="组合 2295"/>
          <p:cNvGrpSpPr/>
          <p:nvPr/>
        </p:nvGrpSpPr>
        <p:grpSpPr>
          <a:xfrm>
            <a:off x="8400256" y="-213313"/>
            <a:ext cx="1090069" cy="3100177"/>
            <a:chOff x="693612" y="-428263"/>
            <a:chExt cx="1045159" cy="2972458"/>
          </a:xfrm>
        </p:grpSpPr>
        <p:grpSp>
          <p:nvGrpSpPr>
            <p:cNvPr id="2242" name="组合 2241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2258" name="直接连接符 2257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8" name="组合 2297"/>
          <p:cNvGrpSpPr/>
          <p:nvPr/>
        </p:nvGrpSpPr>
        <p:grpSpPr>
          <a:xfrm>
            <a:off x="9231121" y="-140327"/>
            <a:ext cx="1192769" cy="5266457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10207798" y="-140327"/>
            <a:ext cx="1094887" cy="3644089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7362059" y="-209358"/>
            <a:ext cx="1170628" cy="4457297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8"/>
          <p:cNvSpPr txBox="1"/>
          <p:nvPr/>
        </p:nvSpPr>
        <p:spPr>
          <a:xfrm>
            <a:off x="834308" y="3015102"/>
            <a:ext cx="6984691" cy="954069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r>
              <a:rPr lang="zh-CN" altLang="en-US" sz="5400" dirty="0" smtClean="0">
                <a:solidFill>
                  <a:schemeClr val="accent2"/>
                </a:solidFill>
                <a:cs typeface="+mn-ea"/>
                <a:sym typeface="+mn-lt"/>
              </a:rPr>
              <a:t>年中季度工作汇报</a:t>
            </a:r>
            <a:endParaRPr lang="zh-CN" altLang="en-US" sz="54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5" name="TextBox 28"/>
          <p:cNvSpPr txBox="1"/>
          <p:nvPr/>
        </p:nvSpPr>
        <p:spPr>
          <a:xfrm>
            <a:off x="834308" y="1480066"/>
            <a:ext cx="9217024" cy="1477289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r>
              <a:rPr lang="en-US" altLang="zh-CN" sz="8800" dirty="0" smtClean="0">
                <a:solidFill>
                  <a:schemeClr val="accent2"/>
                </a:solidFill>
                <a:latin typeface="+mn-ea"/>
                <a:cs typeface="+mn-ea"/>
                <a:sym typeface="+mn-lt"/>
              </a:rPr>
              <a:t>20XX</a:t>
            </a:r>
            <a:endParaRPr lang="zh-CN" altLang="en-US" sz="8800" dirty="0">
              <a:solidFill>
                <a:schemeClr val="accent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34308" y="4957378"/>
            <a:ext cx="5599890" cy="42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2"/>
                </a:solidFill>
                <a:cs typeface="+mn-ea"/>
                <a:sym typeface="+mn-lt"/>
              </a:rPr>
              <a:t>/</a:t>
            </a:r>
            <a:r>
              <a:rPr lang="zh-CN" altLang="en-US" sz="1600" dirty="0" smtClean="0">
                <a:solidFill>
                  <a:schemeClr val="tx2"/>
                </a:solidFill>
                <a:cs typeface="+mn-ea"/>
                <a:sym typeface="+mn-lt"/>
              </a:rPr>
              <a:t>工作总结</a:t>
            </a:r>
            <a:r>
              <a:rPr lang="en-US" altLang="zh-CN" sz="1600" dirty="0" smtClean="0">
                <a:solidFill>
                  <a:schemeClr val="tx2"/>
                </a:solidFill>
                <a:cs typeface="+mn-ea"/>
                <a:sym typeface="+mn-lt"/>
              </a:rPr>
              <a:t>/ </a:t>
            </a:r>
            <a:r>
              <a:rPr lang="zh-CN" altLang="en-US" sz="1600" dirty="0" smtClean="0">
                <a:solidFill>
                  <a:schemeClr val="tx2"/>
                </a:solidFill>
                <a:cs typeface="+mn-ea"/>
                <a:sym typeface="+mn-lt"/>
              </a:rPr>
              <a:t>毕业答辩</a:t>
            </a:r>
            <a:r>
              <a:rPr lang="en-US" altLang="zh-CN" sz="1600" dirty="0" smtClean="0">
                <a:solidFill>
                  <a:schemeClr val="tx2"/>
                </a:solidFill>
                <a:cs typeface="+mn-ea"/>
                <a:sym typeface="+mn-lt"/>
              </a:rPr>
              <a:t>/ </a:t>
            </a:r>
            <a:r>
              <a:rPr lang="zh-CN" altLang="en-US" sz="1600" dirty="0" smtClean="0">
                <a:solidFill>
                  <a:schemeClr val="tx2"/>
                </a:solidFill>
                <a:cs typeface="+mn-ea"/>
                <a:sym typeface="+mn-lt"/>
              </a:rPr>
              <a:t>教育通用</a:t>
            </a:r>
            <a:r>
              <a:rPr lang="en-US" altLang="zh-CN" sz="1600" dirty="0" smtClean="0">
                <a:solidFill>
                  <a:schemeClr val="tx2"/>
                </a:solidFill>
                <a:cs typeface="+mn-ea"/>
                <a:sym typeface="+mn-lt"/>
              </a:rPr>
              <a:t>/</a:t>
            </a:r>
            <a:r>
              <a:rPr lang="zh-CN" altLang="en-US" sz="1600" dirty="0" smtClean="0">
                <a:solidFill>
                  <a:schemeClr val="tx2"/>
                </a:solidFill>
                <a:cs typeface="+mn-ea"/>
                <a:sym typeface="+mn-lt"/>
              </a:rPr>
              <a:t>计划总结</a:t>
            </a:r>
            <a:r>
              <a:rPr lang="en-US" altLang="zh-CN" sz="1600" dirty="0" smtClean="0">
                <a:solidFill>
                  <a:schemeClr val="tx2"/>
                </a:solidFill>
                <a:cs typeface="+mn-ea"/>
                <a:sym typeface="+mn-lt"/>
              </a:rPr>
              <a:t>/</a:t>
            </a:r>
            <a:endParaRPr lang="zh-CN" altLang="en-US" sz="16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34308" y="4161838"/>
            <a:ext cx="69127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2"/>
                </a:solidFill>
                <a:cs typeface="+mn-ea"/>
                <a:sym typeface="+mn-lt"/>
              </a:rPr>
              <a:t>THESIS DEFENSE THESIS DEFENSETHESIS </a:t>
            </a:r>
            <a:r>
              <a:rPr lang="en-US" altLang="zh-CN" sz="1600" dirty="0" err="1" smtClean="0">
                <a:solidFill>
                  <a:schemeClr val="tx2"/>
                </a:solidFill>
                <a:cs typeface="+mn-ea"/>
                <a:sym typeface="+mn-lt"/>
              </a:rPr>
              <a:t>DEFENSETHESIS</a:t>
            </a:r>
            <a:r>
              <a:rPr lang="en-US" altLang="zh-CN" sz="1600" dirty="0" smtClean="0">
                <a:solidFill>
                  <a:schemeClr val="tx2"/>
                </a:solidFill>
                <a:cs typeface="+mn-ea"/>
                <a:sym typeface="+mn-lt"/>
              </a:rPr>
              <a:t> DEFENSE</a:t>
            </a:r>
            <a:endParaRPr lang="zh-CN" altLang="en-US" sz="1600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425584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12" dur="600" fill="hold"/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13" dur="600" fill="hold"/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17" dur="600" fill="hold"/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18" dur="600" fill="hold"/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0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22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23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9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7300"/>
                                </p:stCondLst>
                                <p:childTnLst>
                                  <p:par>
                                    <p:cTn id="4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9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  <p:bldP spid="65" grpId="0"/>
          <p:bldP spid="66" grpId="0"/>
          <p:bldP spid="6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600" fill="hold"/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600" fill="hold"/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600" fill="hold"/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600" fill="hold"/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9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7300"/>
                                </p:stCondLst>
                                <p:childTnLst>
                                  <p:par>
                                    <p:cTn id="4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9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  <p:bldP spid="65" grpId="0"/>
          <p:bldP spid="66" grpId="0"/>
          <p:bldP spid="6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7226336" y="4896392"/>
            <a:ext cx="879673" cy="879673"/>
          </a:xfrm>
          <a:prstGeom prst="ellipse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069655" y="2999277"/>
            <a:ext cx="1257454" cy="1257453"/>
          </a:xfrm>
          <a:prstGeom prst="ellipse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78903" y="2359616"/>
            <a:ext cx="2536776" cy="2536775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4964292" y="2999277"/>
            <a:ext cx="1257454" cy="1257453"/>
          </a:xfrm>
          <a:prstGeom prst="ellipse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00228" y="3125023"/>
            <a:ext cx="1771369" cy="1771369"/>
          </a:xfrm>
          <a:prstGeom prst="ellips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5362853" y="2157874"/>
            <a:ext cx="1028919" cy="1028918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60168" y="1798415"/>
            <a:ext cx="460331" cy="460331"/>
          </a:xfrm>
          <a:prstGeom prst="ellips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6216550" y="4961998"/>
            <a:ext cx="1147565" cy="1147565"/>
          </a:xfrm>
          <a:prstGeom prst="ellipse">
            <a:avLst/>
          </a:prstGeom>
          <a:solidFill>
            <a:schemeClr val="accent6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975226" y="4579024"/>
            <a:ext cx="1038221" cy="1038221"/>
          </a:xfrm>
          <a:prstGeom prst="ellips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64292" y="5439834"/>
            <a:ext cx="354823" cy="354823"/>
          </a:xfrm>
          <a:prstGeom prst="ellipse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89360" y="4896392"/>
            <a:ext cx="879673" cy="879673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085616" y="3521928"/>
            <a:ext cx="712934" cy="712934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010707"/>
            <a:ext cx="12192000" cy="132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550793" y="3194657"/>
            <a:ext cx="759916" cy="479946"/>
          </a:xfrm>
          <a:custGeom>
            <a:avLst/>
            <a:gdLst>
              <a:gd name="connsiteX0" fmla="*/ 0 w 1010093"/>
              <a:gd name="connsiteY0" fmla="*/ 308344 h 637953"/>
              <a:gd name="connsiteX1" fmla="*/ 287079 w 1010093"/>
              <a:gd name="connsiteY1" fmla="*/ 637953 h 637953"/>
              <a:gd name="connsiteX2" fmla="*/ 1010093 w 1010093"/>
              <a:gd name="connsiteY2" fmla="*/ 0 h 63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093" h="637953">
                <a:moveTo>
                  <a:pt x="0" y="308344"/>
                </a:moveTo>
                <a:lnTo>
                  <a:pt x="287079" y="637953"/>
                </a:lnTo>
                <a:lnTo>
                  <a:pt x="1010093" y="0"/>
                </a:lnTo>
              </a:path>
            </a:pathLst>
          </a:custGeom>
          <a:noFill/>
          <a:ln w="19050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41212" y="3674603"/>
            <a:ext cx="613490" cy="292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dirty="0" smtClean="0">
                <a:solidFill>
                  <a:srgbClr val="FEFEFE"/>
                </a:solidFill>
                <a:cs typeface="+mn-ea"/>
                <a:sym typeface="+mn-lt"/>
              </a:rPr>
              <a:t>#1</a:t>
            </a:r>
            <a:endParaRPr lang="en-US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1847" y="3674603"/>
            <a:ext cx="613490" cy="292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mtClean="0">
                <a:solidFill>
                  <a:srgbClr val="FEFEFE"/>
                </a:solidFill>
                <a:cs typeface="+mn-ea"/>
                <a:sym typeface="+mn-lt"/>
              </a:rPr>
              <a:t>#2</a:t>
            </a:r>
            <a:endParaRPr lang="en-US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1826" y="3674603"/>
            <a:ext cx="613490" cy="292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mtClean="0">
                <a:solidFill>
                  <a:srgbClr val="FEFEFE"/>
                </a:solidFill>
                <a:cs typeface="+mn-ea"/>
                <a:sym typeface="+mn-lt"/>
              </a:rPr>
              <a:t>#3</a:t>
            </a:r>
            <a:endParaRPr lang="en-US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82360" y="3674603"/>
            <a:ext cx="613490" cy="292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mtClean="0">
                <a:solidFill>
                  <a:srgbClr val="FEFEFE"/>
                </a:solidFill>
                <a:cs typeface="+mn-ea"/>
                <a:sym typeface="+mn-lt"/>
              </a:rPr>
              <a:t>#4</a:t>
            </a:r>
            <a:endParaRPr lang="en-US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02325" y="288662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>
                <a:solidFill>
                  <a:schemeClr val="accent5"/>
                </a:solidFill>
                <a:cs typeface="+mn-ea"/>
                <a:sym typeface="+mn-lt"/>
              </a:rPr>
              <a:t>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32828" y="252287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>
                <a:solidFill>
                  <a:schemeClr val="accent4"/>
                </a:solidFill>
                <a:cs typeface="+mn-ea"/>
                <a:sym typeface="+mn-lt"/>
              </a:rPr>
              <a:t>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09674" y="1704855"/>
            <a:ext cx="5693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  <a:cs typeface="+mn-ea"/>
                <a:sym typeface="+mn-lt"/>
              </a:rPr>
              <a:t>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03554" y="2329066"/>
            <a:ext cx="5693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cs typeface="+mn-ea"/>
                <a:sym typeface="+mn-lt"/>
              </a:rPr>
              <a:t>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41302" y="4548059"/>
            <a:ext cx="909841" cy="23339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1303" y="4155783"/>
            <a:ext cx="90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cs typeface="+mn-ea"/>
                <a:sym typeface="+mn-lt"/>
              </a:rPr>
              <a:t>18%</a:t>
            </a:r>
            <a:endParaRPr lang="en-US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41701" y="4548059"/>
            <a:ext cx="909841" cy="23339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41702" y="4155783"/>
            <a:ext cx="90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/>
                </a:solidFill>
                <a:cs typeface="+mn-ea"/>
                <a:sym typeface="+mn-lt"/>
              </a:rPr>
              <a:t>13%</a:t>
            </a:r>
            <a:endParaRPr lang="en-US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71723" y="4548059"/>
            <a:ext cx="909841" cy="23339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71724" y="4155783"/>
            <a:ext cx="90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  <a:cs typeface="+mn-ea"/>
                <a:sym typeface="+mn-lt"/>
              </a:rPr>
              <a:t>8%</a:t>
            </a:r>
            <a:endParaRPr lang="en-US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78285" y="4548059"/>
            <a:ext cx="909841" cy="23339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78286" y="4155783"/>
            <a:ext cx="90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  <a:cs typeface="+mn-ea"/>
                <a:sym typeface="+mn-lt"/>
              </a:rPr>
              <a:t>3%</a:t>
            </a:r>
            <a:endParaRPr lang="en-US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25196" y="4548059"/>
            <a:ext cx="909841" cy="23339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25197" y="4155783"/>
            <a:ext cx="90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cs typeface="+mn-ea"/>
                <a:sym typeface="+mn-lt"/>
              </a:rPr>
              <a:t>23%</a:t>
            </a:r>
            <a:endParaRPr lang="en-US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23799" y="2678369"/>
            <a:ext cx="1105424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添加</a:t>
            </a:r>
            <a:endParaRPr lang="en-US" altLang="zh-CN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1800"/>
              </a:lnSpc>
            </a:pP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标题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7" name="组合 4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1114626" y="471174"/>
            <a:ext cx="3663371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单击添加您的标题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77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3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rc 110"/>
          <p:cNvSpPr/>
          <p:nvPr/>
        </p:nvSpPr>
        <p:spPr>
          <a:xfrm>
            <a:off x="3472459" y="1909908"/>
            <a:ext cx="6863732" cy="6863732"/>
          </a:xfrm>
          <a:prstGeom prst="arc">
            <a:avLst>
              <a:gd name="adj1" fmla="val 12491685"/>
              <a:gd name="adj2" fmla="val 14686437"/>
            </a:avLst>
          </a:prstGeom>
          <a:ln>
            <a:solidFill>
              <a:srgbClr val="0101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0" name="Arc 109"/>
          <p:cNvSpPr/>
          <p:nvPr/>
        </p:nvSpPr>
        <p:spPr>
          <a:xfrm>
            <a:off x="3472459" y="1921483"/>
            <a:ext cx="6863732" cy="6863732"/>
          </a:xfrm>
          <a:prstGeom prst="arc">
            <a:avLst>
              <a:gd name="adj1" fmla="val 15997329"/>
              <a:gd name="adj2" fmla="val 17904821"/>
            </a:avLst>
          </a:prstGeom>
          <a:ln>
            <a:solidFill>
              <a:srgbClr val="0101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2" name="Arc 111"/>
          <p:cNvSpPr/>
          <p:nvPr/>
        </p:nvSpPr>
        <p:spPr>
          <a:xfrm>
            <a:off x="3472516" y="1933058"/>
            <a:ext cx="6863732" cy="6863732"/>
          </a:xfrm>
          <a:prstGeom prst="arc">
            <a:avLst>
              <a:gd name="adj1" fmla="val 9238251"/>
              <a:gd name="adj2" fmla="val 10879871"/>
            </a:avLst>
          </a:prstGeom>
          <a:ln>
            <a:solidFill>
              <a:srgbClr val="0101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542977" y="1759932"/>
            <a:ext cx="1106046" cy="1095028"/>
            <a:chOff x="5617975" y="2301745"/>
            <a:chExt cx="996690" cy="986762"/>
          </a:xfrm>
        </p:grpSpPr>
        <p:sp>
          <p:nvSpPr>
            <p:cNvPr id="26" name="Oval 25"/>
            <p:cNvSpPr/>
            <p:nvPr/>
          </p:nvSpPr>
          <p:spPr>
            <a:xfrm>
              <a:off x="5658615" y="2332457"/>
              <a:ext cx="956050" cy="956050"/>
            </a:xfrm>
            <a:prstGeom prst="ellipse">
              <a:avLst/>
            </a:prstGeom>
            <a:solidFill>
              <a:srgbClr val="010101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617975" y="2301745"/>
              <a:ext cx="956050" cy="9560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707120" y="1989904"/>
            <a:ext cx="873760" cy="865056"/>
            <a:chOff x="5617975" y="2301745"/>
            <a:chExt cx="996690" cy="986762"/>
          </a:xfrm>
        </p:grpSpPr>
        <p:sp>
          <p:nvSpPr>
            <p:cNvPr id="29" name="Oval 28"/>
            <p:cNvSpPr/>
            <p:nvPr/>
          </p:nvSpPr>
          <p:spPr>
            <a:xfrm>
              <a:off x="5658615" y="2332457"/>
              <a:ext cx="956050" cy="956050"/>
            </a:xfrm>
            <a:prstGeom prst="ellipse">
              <a:avLst/>
            </a:prstGeom>
            <a:solidFill>
              <a:srgbClr val="010101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617975" y="2301745"/>
              <a:ext cx="956050" cy="956050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75492" y="1989904"/>
            <a:ext cx="873760" cy="865056"/>
            <a:chOff x="5617975" y="2301745"/>
            <a:chExt cx="996690" cy="986762"/>
          </a:xfrm>
        </p:grpSpPr>
        <p:sp>
          <p:nvSpPr>
            <p:cNvPr id="32" name="Oval 31"/>
            <p:cNvSpPr/>
            <p:nvPr/>
          </p:nvSpPr>
          <p:spPr>
            <a:xfrm>
              <a:off x="5658615" y="2332457"/>
              <a:ext cx="956050" cy="956050"/>
            </a:xfrm>
            <a:prstGeom prst="ellipse">
              <a:avLst/>
            </a:prstGeom>
            <a:solidFill>
              <a:srgbClr val="010101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617975" y="2301745"/>
              <a:ext cx="956050" cy="956050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6096000" y="3517900"/>
            <a:ext cx="0" cy="243872"/>
          </a:xfrm>
          <a:prstGeom prst="line">
            <a:avLst/>
          </a:prstGeom>
          <a:ln w="38100">
            <a:solidFill>
              <a:srgbClr val="FEFE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188825" y="2930580"/>
            <a:ext cx="233680" cy="87376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040214" y="3881839"/>
            <a:ext cx="1277786" cy="1300204"/>
            <a:chOff x="4128865" y="1641169"/>
            <a:chExt cx="1571446" cy="1599016"/>
          </a:xfrm>
        </p:grpSpPr>
        <p:sp>
          <p:nvSpPr>
            <p:cNvPr id="48" name="Freeform 47"/>
            <p:cNvSpPr/>
            <p:nvPr/>
          </p:nvSpPr>
          <p:spPr>
            <a:xfrm>
              <a:off x="4184059" y="1723941"/>
              <a:ext cx="1516252" cy="1516244"/>
            </a:xfrm>
            <a:custGeom>
              <a:avLst/>
              <a:gdLst>
                <a:gd name="connsiteX0" fmla="*/ 1112643 w 1516252"/>
                <a:gd name="connsiteY0" fmla="*/ 90208 h 1516244"/>
                <a:gd name="connsiteX1" fmla="*/ 1124652 w 1516252"/>
                <a:gd name="connsiteY1" fmla="*/ 96588 h 1516244"/>
                <a:gd name="connsiteX2" fmla="*/ 1124646 w 1516252"/>
                <a:gd name="connsiteY2" fmla="*/ 96586 h 1516244"/>
                <a:gd name="connsiteX3" fmla="*/ 733247 w 1516252"/>
                <a:gd name="connsiteY3" fmla="*/ 411 h 1516244"/>
                <a:gd name="connsiteX4" fmla="*/ 1020505 w 1516252"/>
                <a:gd name="connsiteY4" fmla="*/ 46490 h 1516244"/>
                <a:gd name="connsiteX5" fmla="*/ 1121389 w 1516252"/>
                <a:gd name="connsiteY5" fmla="*/ 95357 h 1516244"/>
                <a:gd name="connsiteX6" fmla="*/ 1124646 w 1516252"/>
                <a:gd name="connsiteY6" fmla="*/ 96586 h 1516244"/>
                <a:gd name="connsiteX7" fmla="*/ 1132086 w 1516252"/>
                <a:gd name="connsiteY7" fmla="*/ 100538 h 1516244"/>
                <a:gd name="connsiteX8" fmla="*/ 1154638 w 1516252"/>
                <a:gd name="connsiteY8" fmla="*/ 111462 h 1516244"/>
                <a:gd name="connsiteX9" fmla="*/ 1177494 w 1516252"/>
                <a:gd name="connsiteY9" fmla="*/ 128906 h 1516244"/>
                <a:gd name="connsiteX10" fmla="*/ 1181343 w 1516252"/>
                <a:gd name="connsiteY10" fmla="*/ 131133 h 1516244"/>
                <a:gd name="connsiteX11" fmla="*/ 1177937 w 1516252"/>
                <a:gd name="connsiteY11" fmla="*/ 129245 h 1516244"/>
                <a:gd name="connsiteX12" fmla="*/ 1184232 w 1516252"/>
                <a:gd name="connsiteY12" fmla="*/ 134049 h 1516244"/>
                <a:gd name="connsiteX13" fmla="*/ 1184311 w 1516252"/>
                <a:gd name="connsiteY13" fmla="*/ 134102 h 1516244"/>
                <a:gd name="connsiteX14" fmla="*/ 1184278 w 1516252"/>
                <a:gd name="connsiteY14" fmla="*/ 134084 h 1516244"/>
                <a:gd name="connsiteX15" fmla="*/ 1193499 w 1516252"/>
                <a:gd name="connsiteY15" fmla="*/ 141121 h 1516244"/>
                <a:gd name="connsiteX16" fmla="*/ 1200390 w 1516252"/>
                <a:gd name="connsiteY16" fmla="*/ 145938 h 1516244"/>
                <a:gd name="connsiteX17" fmla="*/ 1199151 w 1516252"/>
                <a:gd name="connsiteY17" fmla="*/ 145436 h 1516244"/>
                <a:gd name="connsiteX18" fmla="*/ 1276646 w 1516252"/>
                <a:gd name="connsiteY18" fmla="*/ 204581 h 1516244"/>
                <a:gd name="connsiteX19" fmla="*/ 1311626 w 1516252"/>
                <a:gd name="connsiteY19" fmla="*/ 1276646 h 1516244"/>
                <a:gd name="connsiteX20" fmla="*/ 239711 w 1516252"/>
                <a:gd name="connsiteY20" fmla="*/ 1311780 h 1516244"/>
                <a:gd name="connsiteX21" fmla="*/ 204421 w 1516252"/>
                <a:gd name="connsiteY21" fmla="*/ 239715 h 1516244"/>
                <a:gd name="connsiteX22" fmla="*/ 733247 w 1516252"/>
                <a:gd name="connsiteY22" fmla="*/ 411 h 151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16252" h="1516244">
                  <a:moveTo>
                    <a:pt x="1112643" y="90208"/>
                  </a:moveTo>
                  <a:cubicBezTo>
                    <a:pt x="1116682" y="92269"/>
                    <a:pt x="1120644" y="94478"/>
                    <a:pt x="1124652" y="96588"/>
                  </a:cubicBezTo>
                  <a:lnTo>
                    <a:pt x="1124646" y="96586"/>
                  </a:lnTo>
                  <a:close/>
                  <a:moveTo>
                    <a:pt x="733247" y="411"/>
                  </a:moveTo>
                  <a:cubicBezTo>
                    <a:pt x="830323" y="-2771"/>
                    <a:pt x="928007" y="12525"/>
                    <a:pt x="1020505" y="46490"/>
                  </a:cubicBezTo>
                  <a:lnTo>
                    <a:pt x="1121389" y="95357"/>
                  </a:lnTo>
                  <a:lnTo>
                    <a:pt x="1124646" y="96586"/>
                  </a:lnTo>
                  <a:lnTo>
                    <a:pt x="1132086" y="100538"/>
                  </a:lnTo>
                  <a:lnTo>
                    <a:pt x="1154638" y="111462"/>
                  </a:lnTo>
                  <a:lnTo>
                    <a:pt x="1177494" y="128906"/>
                  </a:lnTo>
                  <a:lnTo>
                    <a:pt x="1181343" y="131133"/>
                  </a:lnTo>
                  <a:lnTo>
                    <a:pt x="1177937" y="129245"/>
                  </a:lnTo>
                  <a:lnTo>
                    <a:pt x="1184232" y="134049"/>
                  </a:lnTo>
                  <a:lnTo>
                    <a:pt x="1184311" y="134102"/>
                  </a:lnTo>
                  <a:lnTo>
                    <a:pt x="1184278" y="134084"/>
                  </a:lnTo>
                  <a:lnTo>
                    <a:pt x="1193499" y="141121"/>
                  </a:lnTo>
                  <a:lnTo>
                    <a:pt x="1200390" y="145938"/>
                  </a:lnTo>
                  <a:lnTo>
                    <a:pt x="1199151" y="145436"/>
                  </a:lnTo>
                  <a:lnTo>
                    <a:pt x="1276646" y="204581"/>
                  </a:lnTo>
                  <a:cubicBezTo>
                    <a:pt x="1581897" y="490397"/>
                    <a:pt x="1597599" y="971241"/>
                    <a:pt x="1311626" y="1276646"/>
                  </a:cubicBezTo>
                  <a:cubicBezTo>
                    <a:pt x="1025808" y="1581817"/>
                    <a:pt x="544962" y="1597596"/>
                    <a:pt x="239711" y="1311780"/>
                  </a:cubicBezTo>
                  <a:cubicBezTo>
                    <a:pt x="-65540" y="1025886"/>
                    <a:pt x="-81397" y="545042"/>
                    <a:pt x="204421" y="239715"/>
                  </a:cubicBezTo>
                  <a:cubicBezTo>
                    <a:pt x="347369" y="87052"/>
                    <a:pt x="539094" y="6775"/>
                    <a:pt x="733247" y="411"/>
                  </a:cubicBezTo>
                  <a:close/>
                </a:path>
              </a:pathLst>
            </a:custGeom>
            <a:solidFill>
              <a:srgbClr val="010101">
                <a:alpha val="18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128865" y="1641169"/>
              <a:ext cx="1516226" cy="1516219"/>
              <a:chOff x="4184047" y="1723935"/>
              <a:chExt cx="1516226" cy="1516219"/>
            </a:xfrm>
          </p:grpSpPr>
          <p:sp>
            <p:nvSpPr>
              <p:cNvPr id="50" name="Shape 10"/>
              <p:cNvSpPr/>
              <p:nvPr/>
            </p:nvSpPr>
            <p:spPr>
              <a:xfrm>
                <a:off x="4184047" y="1723935"/>
                <a:ext cx="1516226" cy="15162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06" h="19506" extrusionOk="0">
                    <a:moveTo>
                      <a:pt x="16424" y="2632"/>
                    </a:moveTo>
                    <a:cubicBezTo>
                      <a:pt x="12496" y="-1047"/>
                      <a:pt x="6308" y="-844"/>
                      <a:pt x="2630" y="3084"/>
                    </a:cubicBezTo>
                    <a:cubicBezTo>
                      <a:pt x="-1047" y="7012"/>
                      <a:pt x="-843" y="13198"/>
                      <a:pt x="3084" y="16876"/>
                    </a:cubicBezTo>
                    <a:cubicBezTo>
                      <a:pt x="7011" y="20553"/>
                      <a:pt x="13197" y="20350"/>
                      <a:pt x="16874" y="16424"/>
                    </a:cubicBezTo>
                    <a:cubicBezTo>
                      <a:pt x="20553" y="12495"/>
                      <a:pt x="20351" y="6309"/>
                      <a:pt x="16424" y="263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4259232" y="1733959"/>
                <a:ext cx="1430593" cy="1155301"/>
              </a:xfrm>
              <a:custGeom>
                <a:avLst/>
                <a:gdLst>
                  <a:gd name="connsiteX0" fmla="*/ 2968066 w 3625039"/>
                  <a:gd name="connsiteY0" fmla="*/ 2768600 h 2927466"/>
                  <a:gd name="connsiteX1" fmla="*/ 2973325 w 3625039"/>
                  <a:gd name="connsiteY1" fmla="*/ 2777877 h 2927466"/>
                  <a:gd name="connsiteX2" fmla="*/ 2975589 w 3625039"/>
                  <a:gd name="connsiteY2" fmla="*/ 2776122 h 2927466"/>
                  <a:gd name="connsiteX3" fmla="*/ 2980846 w 3625039"/>
                  <a:gd name="connsiteY3" fmla="*/ 2785417 h 2927466"/>
                  <a:gd name="connsiteX4" fmla="*/ 2970812 w 3625039"/>
                  <a:gd name="connsiteY4" fmla="*/ 2787484 h 2927466"/>
                  <a:gd name="connsiteX5" fmla="*/ 2959661 w 3625039"/>
                  <a:gd name="connsiteY5" fmla="*/ 2776045 h 2927466"/>
                  <a:gd name="connsiteX6" fmla="*/ 2959087 w 3625039"/>
                  <a:gd name="connsiteY6" fmla="*/ 2775553 h 2927466"/>
                  <a:gd name="connsiteX7" fmla="*/ 2968066 w 3625039"/>
                  <a:gd name="connsiteY7" fmla="*/ 2768600 h 2927466"/>
                  <a:gd name="connsiteX8" fmla="*/ 152387 w 3625039"/>
                  <a:gd name="connsiteY8" fmla="*/ 2527300 h 2927466"/>
                  <a:gd name="connsiteX9" fmla="*/ 155698 w 3625039"/>
                  <a:gd name="connsiteY9" fmla="*/ 2530860 h 2927466"/>
                  <a:gd name="connsiteX10" fmla="*/ 152846 w 3625039"/>
                  <a:gd name="connsiteY10" fmla="*/ 2531851 h 2927466"/>
                  <a:gd name="connsiteX11" fmla="*/ 152387 w 3625039"/>
                  <a:gd name="connsiteY11" fmla="*/ 2527300 h 2927466"/>
                  <a:gd name="connsiteX12" fmla="*/ 139688 w 3625039"/>
                  <a:gd name="connsiteY12" fmla="*/ 2514600 h 2927466"/>
                  <a:gd name="connsiteX13" fmla="*/ 142999 w 3625039"/>
                  <a:gd name="connsiteY13" fmla="*/ 2518160 h 2927466"/>
                  <a:gd name="connsiteX14" fmla="*/ 140147 w 3625039"/>
                  <a:gd name="connsiteY14" fmla="*/ 2519151 h 2927466"/>
                  <a:gd name="connsiteX15" fmla="*/ 139688 w 3625039"/>
                  <a:gd name="connsiteY15" fmla="*/ 2514600 h 2927466"/>
                  <a:gd name="connsiteX16" fmla="*/ 139742 w 3625039"/>
                  <a:gd name="connsiteY16" fmla="*/ 2501900 h 2927466"/>
                  <a:gd name="connsiteX17" fmla="*/ 139743 w 3625039"/>
                  <a:gd name="connsiteY17" fmla="*/ 2501902 h 2927466"/>
                  <a:gd name="connsiteX18" fmla="*/ 139743 w 3625039"/>
                  <a:gd name="connsiteY18" fmla="*/ 2501900 h 2927466"/>
                  <a:gd name="connsiteX19" fmla="*/ 140487 w 3625039"/>
                  <a:gd name="connsiteY19" fmla="*/ 2503691 h 2927466"/>
                  <a:gd name="connsiteX20" fmla="*/ 140069 w 3625039"/>
                  <a:gd name="connsiteY20" fmla="*/ 2501932 h 2927466"/>
                  <a:gd name="connsiteX21" fmla="*/ 140071 w 3625039"/>
                  <a:gd name="connsiteY21" fmla="*/ 2501935 h 2927466"/>
                  <a:gd name="connsiteX22" fmla="*/ 140070 w 3625039"/>
                  <a:gd name="connsiteY22" fmla="*/ 2501931 h 2927466"/>
                  <a:gd name="connsiteX23" fmla="*/ 142303 w 3625039"/>
                  <a:gd name="connsiteY23" fmla="*/ 2507894 h 2927466"/>
                  <a:gd name="connsiteX24" fmla="*/ 142347 w 3625039"/>
                  <a:gd name="connsiteY24" fmla="*/ 2508170 h 2927466"/>
                  <a:gd name="connsiteX25" fmla="*/ 143009 w 3625039"/>
                  <a:gd name="connsiteY25" fmla="*/ 2509763 h 2927466"/>
                  <a:gd name="connsiteX26" fmla="*/ 142802 w 3625039"/>
                  <a:gd name="connsiteY26" fmla="*/ 2510006 h 2927466"/>
                  <a:gd name="connsiteX27" fmla="*/ 142802 w 3625039"/>
                  <a:gd name="connsiteY27" fmla="*/ 2510006 h 2927466"/>
                  <a:gd name="connsiteX28" fmla="*/ 142801 w 3625039"/>
                  <a:gd name="connsiteY28" fmla="*/ 2510006 h 2927466"/>
                  <a:gd name="connsiteX29" fmla="*/ 142571 w 3625039"/>
                  <a:gd name="connsiteY29" fmla="*/ 2509575 h 2927466"/>
                  <a:gd name="connsiteX30" fmla="*/ 142641 w 3625039"/>
                  <a:gd name="connsiteY30" fmla="*/ 2510012 h 2927466"/>
                  <a:gd name="connsiteX31" fmla="*/ 142640 w 3625039"/>
                  <a:gd name="connsiteY31" fmla="*/ 2510010 h 2927466"/>
                  <a:gd name="connsiteX32" fmla="*/ 142641 w 3625039"/>
                  <a:gd name="connsiteY32" fmla="*/ 2510011 h 2927466"/>
                  <a:gd name="connsiteX33" fmla="*/ 142152 w 3625039"/>
                  <a:gd name="connsiteY33" fmla="*/ 2508788 h 2927466"/>
                  <a:gd name="connsiteX34" fmla="*/ 141132 w 3625039"/>
                  <a:gd name="connsiteY34" fmla="*/ 2506875 h 2927466"/>
                  <a:gd name="connsiteX35" fmla="*/ 139742 w 3625039"/>
                  <a:gd name="connsiteY35" fmla="*/ 2504054 h 2927466"/>
                  <a:gd name="connsiteX36" fmla="*/ 139742 w 3625039"/>
                  <a:gd name="connsiteY36" fmla="*/ 2501900 h 2927466"/>
                  <a:gd name="connsiteX37" fmla="*/ 139687 w 3625039"/>
                  <a:gd name="connsiteY37" fmla="*/ 2476500 h 2927466"/>
                  <a:gd name="connsiteX38" fmla="*/ 145354 w 3625039"/>
                  <a:gd name="connsiteY38" fmla="*/ 2494947 h 2927466"/>
                  <a:gd name="connsiteX39" fmla="*/ 139687 w 3625039"/>
                  <a:gd name="connsiteY39" fmla="*/ 2476500 h 2927466"/>
                  <a:gd name="connsiteX40" fmla="*/ 126988 w 3625039"/>
                  <a:gd name="connsiteY40" fmla="*/ 2476500 h 2927466"/>
                  <a:gd name="connsiteX41" fmla="*/ 132655 w 3625039"/>
                  <a:gd name="connsiteY41" fmla="*/ 2494947 h 2927466"/>
                  <a:gd name="connsiteX42" fmla="*/ 126988 w 3625039"/>
                  <a:gd name="connsiteY42" fmla="*/ 2476500 h 2927466"/>
                  <a:gd name="connsiteX43" fmla="*/ 139687 w 3625039"/>
                  <a:gd name="connsiteY43" fmla="*/ 2463800 h 2927466"/>
                  <a:gd name="connsiteX44" fmla="*/ 144693 w 3625039"/>
                  <a:gd name="connsiteY44" fmla="*/ 2487299 h 2927466"/>
                  <a:gd name="connsiteX45" fmla="*/ 139687 w 3625039"/>
                  <a:gd name="connsiteY45" fmla="*/ 2463800 h 2927466"/>
                  <a:gd name="connsiteX46" fmla="*/ 126988 w 3625039"/>
                  <a:gd name="connsiteY46" fmla="*/ 2463800 h 2927466"/>
                  <a:gd name="connsiteX47" fmla="*/ 131993 w 3625039"/>
                  <a:gd name="connsiteY47" fmla="*/ 2487299 h 2927466"/>
                  <a:gd name="connsiteX48" fmla="*/ 126988 w 3625039"/>
                  <a:gd name="connsiteY48" fmla="*/ 2463800 h 2927466"/>
                  <a:gd name="connsiteX49" fmla="*/ 158919 w 3625039"/>
                  <a:gd name="connsiteY49" fmla="*/ 2438400 h 2927466"/>
                  <a:gd name="connsiteX50" fmla="*/ 152388 w 3625039"/>
                  <a:gd name="connsiteY50" fmla="*/ 2445431 h 2927466"/>
                  <a:gd name="connsiteX51" fmla="*/ 158919 w 3625039"/>
                  <a:gd name="connsiteY51" fmla="*/ 2438400 h 2927466"/>
                  <a:gd name="connsiteX52" fmla="*/ 146219 w 3625039"/>
                  <a:gd name="connsiteY52" fmla="*/ 2425700 h 2927466"/>
                  <a:gd name="connsiteX53" fmla="*/ 139688 w 3625039"/>
                  <a:gd name="connsiteY53" fmla="*/ 2432731 h 2927466"/>
                  <a:gd name="connsiteX54" fmla="*/ 146219 w 3625039"/>
                  <a:gd name="connsiteY54" fmla="*/ 2425700 h 2927466"/>
                  <a:gd name="connsiteX55" fmla="*/ 2743167 w 3625039"/>
                  <a:gd name="connsiteY55" fmla="*/ 2338735 h 2927466"/>
                  <a:gd name="connsiteX56" fmla="*/ 2715551 w 3625039"/>
                  <a:gd name="connsiteY56" fmla="*/ 2343912 h 2927466"/>
                  <a:gd name="connsiteX57" fmla="*/ 2743167 w 3625039"/>
                  <a:gd name="connsiteY57" fmla="*/ 2338735 h 2927466"/>
                  <a:gd name="connsiteX58" fmla="*/ 2744395 w 3625039"/>
                  <a:gd name="connsiteY58" fmla="*/ 2338552 h 2927466"/>
                  <a:gd name="connsiteX59" fmla="*/ 2743216 w 3625039"/>
                  <a:gd name="connsiteY59" fmla="*/ 2338735 h 2927466"/>
                  <a:gd name="connsiteX60" fmla="*/ 2744395 w 3625039"/>
                  <a:gd name="connsiteY60" fmla="*/ 2338552 h 2927466"/>
                  <a:gd name="connsiteX61" fmla="*/ 159941 w 3625039"/>
                  <a:gd name="connsiteY61" fmla="*/ 2293397 h 2927466"/>
                  <a:gd name="connsiteX62" fmla="*/ 159808 w 3625039"/>
                  <a:gd name="connsiteY62" fmla="*/ 2293804 h 2927466"/>
                  <a:gd name="connsiteX63" fmla="*/ 159935 w 3625039"/>
                  <a:gd name="connsiteY63" fmla="*/ 2293845 h 2927466"/>
                  <a:gd name="connsiteX64" fmla="*/ 159941 w 3625039"/>
                  <a:gd name="connsiteY64" fmla="*/ 2293397 h 2927466"/>
                  <a:gd name="connsiteX65" fmla="*/ 152648 w 3625039"/>
                  <a:gd name="connsiteY65" fmla="*/ 2273300 h 2927466"/>
                  <a:gd name="connsiteX66" fmla="*/ 157860 w 3625039"/>
                  <a:gd name="connsiteY66" fmla="*/ 2274783 h 2927466"/>
                  <a:gd name="connsiteX67" fmla="*/ 165056 w 3625039"/>
                  <a:gd name="connsiteY67" fmla="*/ 2277514 h 2927466"/>
                  <a:gd name="connsiteX68" fmla="*/ 163670 w 3625039"/>
                  <a:gd name="connsiteY68" fmla="*/ 2281818 h 2927466"/>
                  <a:gd name="connsiteX69" fmla="*/ 165383 w 3625039"/>
                  <a:gd name="connsiteY69" fmla="*/ 2282307 h 2927466"/>
                  <a:gd name="connsiteX70" fmla="*/ 172579 w 3625039"/>
                  <a:gd name="connsiteY70" fmla="*/ 2285039 h 2927466"/>
                  <a:gd name="connsiteX71" fmla="*/ 167330 w 3625039"/>
                  <a:gd name="connsiteY71" fmla="*/ 2301328 h 2927466"/>
                  <a:gd name="connsiteX72" fmla="*/ 174063 w 3625039"/>
                  <a:gd name="connsiteY72" fmla="*/ 2303404 h 2927466"/>
                  <a:gd name="connsiteX73" fmla="*/ 174522 w 3625039"/>
                  <a:gd name="connsiteY73" fmla="*/ 2353359 h 2927466"/>
                  <a:gd name="connsiteX74" fmla="*/ 166990 w 3625039"/>
                  <a:gd name="connsiteY74" fmla="*/ 2344872 h 2927466"/>
                  <a:gd name="connsiteX75" fmla="*/ 167000 w 3625039"/>
                  <a:gd name="connsiteY75" fmla="*/ 2345839 h 2927466"/>
                  <a:gd name="connsiteX76" fmla="*/ 152648 w 3625039"/>
                  <a:gd name="connsiteY76" fmla="*/ 2273300 h 2927466"/>
                  <a:gd name="connsiteX77" fmla="*/ 586862 w 3625039"/>
                  <a:gd name="connsiteY77" fmla="*/ 2212280 h 2927466"/>
                  <a:gd name="connsiteX78" fmla="*/ 557900 w 3625039"/>
                  <a:gd name="connsiteY78" fmla="*/ 2215659 h 2927466"/>
                  <a:gd name="connsiteX79" fmla="*/ 589917 w 3625039"/>
                  <a:gd name="connsiteY79" fmla="*/ 2232686 h 2927466"/>
                  <a:gd name="connsiteX80" fmla="*/ 600017 w 3625039"/>
                  <a:gd name="connsiteY80" fmla="*/ 2247782 h 2927466"/>
                  <a:gd name="connsiteX81" fmla="*/ 606279 w 3625039"/>
                  <a:gd name="connsiteY81" fmla="*/ 2242077 h 2927466"/>
                  <a:gd name="connsiteX82" fmla="*/ 625872 w 3625039"/>
                  <a:gd name="connsiteY82" fmla="*/ 2246816 h 2927466"/>
                  <a:gd name="connsiteX83" fmla="*/ 628094 w 3625039"/>
                  <a:gd name="connsiteY83" fmla="*/ 2214693 h 2927466"/>
                  <a:gd name="connsiteX84" fmla="*/ 586862 w 3625039"/>
                  <a:gd name="connsiteY84" fmla="*/ 2212280 h 2927466"/>
                  <a:gd name="connsiteX85" fmla="*/ 2019042 w 3625039"/>
                  <a:gd name="connsiteY85" fmla="*/ 2194682 h 2927466"/>
                  <a:gd name="connsiteX86" fmla="*/ 2019547 w 3625039"/>
                  <a:gd name="connsiteY86" fmla="*/ 2197315 h 2927466"/>
                  <a:gd name="connsiteX87" fmla="*/ 2020658 w 3625039"/>
                  <a:gd name="connsiteY87" fmla="*/ 2199334 h 2927466"/>
                  <a:gd name="connsiteX88" fmla="*/ 2021163 w 3625039"/>
                  <a:gd name="connsiteY88" fmla="*/ 2199509 h 2927466"/>
                  <a:gd name="connsiteX89" fmla="*/ 2019042 w 3625039"/>
                  <a:gd name="connsiteY89" fmla="*/ 2194682 h 2927466"/>
                  <a:gd name="connsiteX90" fmla="*/ 2052620 w 3625039"/>
                  <a:gd name="connsiteY90" fmla="*/ 1917700 h 2927466"/>
                  <a:gd name="connsiteX91" fmla="*/ 2056861 w 3625039"/>
                  <a:gd name="connsiteY91" fmla="*/ 1925746 h 2927466"/>
                  <a:gd name="connsiteX92" fmla="*/ 2060144 w 3625039"/>
                  <a:gd name="connsiteY92" fmla="*/ 1925222 h 2927466"/>
                  <a:gd name="connsiteX93" fmla="*/ 2014111 w 3625039"/>
                  <a:gd name="connsiteY93" fmla="*/ 1961536 h 2927466"/>
                  <a:gd name="connsiteX94" fmla="*/ 2022386 w 3625039"/>
                  <a:gd name="connsiteY94" fmla="*/ 1953356 h 2927466"/>
                  <a:gd name="connsiteX95" fmla="*/ 2006587 w 3625039"/>
                  <a:gd name="connsiteY95" fmla="*/ 1954014 h 2927466"/>
                  <a:gd name="connsiteX96" fmla="*/ 2052620 w 3625039"/>
                  <a:gd name="connsiteY96" fmla="*/ 1917700 h 2927466"/>
                  <a:gd name="connsiteX97" fmla="*/ 1901057 w 3625039"/>
                  <a:gd name="connsiteY97" fmla="*/ 1917700 h 2927466"/>
                  <a:gd name="connsiteX98" fmla="*/ 1879979 w 3625039"/>
                  <a:gd name="connsiteY98" fmla="*/ 1938015 h 2927466"/>
                  <a:gd name="connsiteX99" fmla="*/ 1908578 w 3625039"/>
                  <a:gd name="connsiteY99" fmla="*/ 1925221 h 2927466"/>
                  <a:gd name="connsiteX100" fmla="*/ 1798208 w 3625039"/>
                  <a:gd name="connsiteY100" fmla="*/ 2051162 h 2927466"/>
                  <a:gd name="connsiteX101" fmla="*/ 1801674 w 3625039"/>
                  <a:gd name="connsiteY101" fmla="*/ 2033880 h 2927466"/>
                  <a:gd name="connsiteX102" fmla="*/ 1790687 w 3625039"/>
                  <a:gd name="connsiteY102" fmla="*/ 2043641 h 2927466"/>
                  <a:gd name="connsiteX103" fmla="*/ 1806744 w 3625039"/>
                  <a:gd name="connsiteY103" fmla="*/ 1996947 h 2927466"/>
                  <a:gd name="connsiteX104" fmla="*/ 1811864 w 3625039"/>
                  <a:gd name="connsiteY104" fmla="*/ 1986484 h 2927466"/>
                  <a:gd name="connsiteX105" fmla="*/ 1813649 w 3625039"/>
                  <a:gd name="connsiteY105" fmla="*/ 1983949 h 2927466"/>
                  <a:gd name="connsiteX106" fmla="*/ 1901057 w 3625039"/>
                  <a:gd name="connsiteY106" fmla="*/ 1917700 h 2927466"/>
                  <a:gd name="connsiteX107" fmla="*/ 1928174 w 3625039"/>
                  <a:gd name="connsiteY107" fmla="*/ 1905205 h 2927466"/>
                  <a:gd name="connsiteX108" fmla="*/ 1944077 w 3625039"/>
                  <a:gd name="connsiteY108" fmla="*/ 1913719 h 2927466"/>
                  <a:gd name="connsiteX109" fmla="*/ 1954915 w 3625039"/>
                  <a:gd name="connsiteY109" fmla="*/ 1927511 h 2927466"/>
                  <a:gd name="connsiteX110" fmla="*/ 1912509 w 3625039"/>
                  <a:gd name="connsiteY110" fmla="*/ 1925312 h 2927466"/>
                  <a:gd name="connsiteX111" fmla="*/ 1928724 w 3625039"/>
                  <a:gd name="connsiteY111" fmla="*/ 1914951 h 2927466"/>
                  <a:gd name="connsiteX112" fmla="*/ 1904987 w 3625039"/>
                  <a:gd name="connsiteY112" fmla="*/ 1917788 h 2927466"/>
                  <a:gd name="connsiteX113" fmla="*/ 1928174 w 3625039"/>
                  <a:gd name="connsiteY113" fmla="*/ 1905205 h 2927466"/>
                  <a:gd name="connsiteX114" fmla="*/ 2042624 w 3625039"/>
                  <a:gd name="connsiteY114" fmla="*/ 1854493 h 2927466"/>
                  <a:gd name="connsiteX115" fmla="*/ 2041686 w 3625039"/>
                  <a:gd name="connsiteY115" fmla="*/ 1866380 h 2927466"/>
                  <a:gd name="connsiteX116" fmla="*/ 2050146 w 3625039"/>
                  <a:gd name="connsiteY116" fmla="*/ 1862015 h 2927466"/>
                  <a:gd name="connsiteX117" fmla="*/ 2005280 w 3625039"/>
                  <a:gd name="connsiteY117" fmla="*/ 1930421 h 2927466"/>
                  <a:gd name="connsiteX118" fmla="*/ 2005898 w 3625039"/>
                  <a:gd name="connsiteY118" fmla="*/ 1915966 h 2927466"/>
                  <a:gd name="connsiteX119" fmla="*/ 1997758 w 3625039"/>
                  <a:gd name="connsiteY119" fmla="*/ 1922900 h 2927466"/>
                  <a:gd name="connsiteX120" fmla="*/ 1996861 w 3625039"/>
                  <a:gd name="connsiteY120" fmla="*/ 1915378 h 2927466"/>
                  <a:gd name="connsiteX121" fmla="*/ 1964294 w 3625039"/>
                  <a:gd name="connsiteY121" fmla="*/ 1928515 h 2927466"/>
                  <a:gd name="connsiteX122" fmla="*/ 1964072 w 3625039"/>
                  <a:gd name="connsiteY122" fmla="*/ 1923008 h 2927466"/>
                  <a:gd name="connsiteX123" fmla="*/ 1956771 w 3625039"/>
                  <a:gd name="connsiteY123" fmla="*/ 1920990 h 2927466"/>
                  <a:gd name="connsiteX124" fmla="*/ 1955931 w 3625039"/>
                  <a:gd name="connsiteY124" fmla="*/ 1900146 h 2927466"/>
                  <a:gd name="connsiteX125" fmla="*/ 1955895 w 3625039"/>
                  <a:gd name="connsiteY125" fmla="*/ 1899242 h 2927466"/>
                  <a:gd name="connsiteX126" fmla="*/ 2042624 w 3625039"/>
                  <a:gd name="connsiteY126" fmla="*/ 1854493 h 2927466"/>
                  <a:gd name="connsiteX127" fmla="*/ 2146919 w 3625039"/>
                  <a:gd name="connsiteY127" fmla="*/ 1828927 h 2927466"/>
                  <a:gd name="connsiteX128" fmla="*/ 2146919 w 3625039"/>
                  <a:gd name="connsiteY128" fmla="*/ 1828927 h 2927466"/>
                  <a:gd name="connsiteX129" fmla="*/ 2079558 w 3625039"/>
                  <a:gd name="connsiteY129" fmla="*/ 1790700 h 2927466"/>
                  <a:gd name="connsiteX130" fmla="*/ 2082042 w 3625039"/>
                  <a:gd name="connsiteY130" fmla="*/ 1801172 h 2927466"/>
                  <a:gd name="connsiteX131" fmla="*/ 2070087 w 3625039"/>
                  <a:gd name="connsiteY131" fmla="*/ 1800800 h 2927466"/>
                  <a:gd name="connsiteX132" fmla="*/ 2079558 w 3625039"/>
                  <a:gd name="connsiteY132" fmla="*/ 1790700 h 2927466"/>
                  <a:gd name="connsiteX133" fmla="*/ 2066857 w 3625039"/>
                  <a:gd name="connsiteY133" fmla="*/ 1790700 h 2927466"/>
                  <a:gd name="connsiteX134" fmla="*/ 2069341 w 3625039"/>
                  <a:gd name="connsiteY134" fmla="*/ 1801171 h 2927466"/>
                  <a:gd name="connsiteX135" fmla="*/ 2057387 w 3625039"/>
                  <a:gd name="connsiteY135" fmla="*/ 1800799 h 2927466"/>
                  <a:gd name="connsiteX136" fmla="*/ 2066857 w 3625039"/>
                  <a:gd name="connsiteY136" fmla="*/ 1790700 h 2927466"/>
                  <a:gd name="connsiteX137" fmla="*/ 2021151 w 3625039"/>
                  <a:gd name="connsiteY137" fmla="*/ 1778000 h 2927466"/>
                  <a:gd name="connsiteX138" fmla="*/ 2021086 w 3625039"/>
                  <a:gd name="connsiteY138" fmla="*/ 1788784 h 2927466"/>
                  <a:gd name="connsiteX139" fmla="*/ 2028673 w 3625039"/>
                  <a:gd name="connsiteY139" fmla="*/ 1785523 h 2927466"/>
                  <a:gd name="connsiteX140" fmla="*/ 2014111 w 3625039"/>
                  <a:gd name="connsiteY140" fmla="*/ 1801160 h 2927466"/>
                  <a:gd name="connsiteX141" fmla="*/ 2015676 w 3625039"/>
                  <a:gd name="connsiteY141" fmla="*/ 1791658 h 2927466"/>
                  <a:gd name="connsiteX142" fmla="*/ 2006587 w 3625039"/>
                  <a:gd name="connsiteY142" fmla="*/ 1793638 h 2927466"/>
                  <a:gd name="connsiteX143" fmla="*/ 2008250 w 3625039"/>
                  <a:gd name="connsiteY143" fmla="*/ 1783548 h 2927466"/>
                  <a:gd name="connsiteX144" fmla="*/ 2082131 w 3625039"/>
                  <a:gd name="connsiteY144" fmla="*/ 1752633 h 2927466"/>
                  <a:gd name="connsiteX145" fmla="*/ 2088163 w 3625039"/>
                  <a:gd name="connsiteY145" fmla="*/ 1756485 h 2927466"/>
                  <a:gd name="connsiteX146" fmla="*/ 2070087 w 3625039"/>
                  <a:gd name="connsiteY146" fmla="*/ 1770877 h 2927466"/>
                  <a:gd name="connsiteX147" fmla="*/ 2079970 w 3625039"/>
                  <a:gd name="connsiteY147" fmla="*/ 1753463 h 2927466"/>
                  <a:gd name="connsiteX148" fmla="*/ 2082131 w 3625039"/>
                  <a:gd name="connsiteY148" fmla="*/ 1752633 h 2927466"/>
                  <a:gd name="connsiteX149" fmla="*/ 2094830 w 3625039"/>
                  <a:gd name="connsiteY149" fmla="*/ 1752632 h 2927466"/>
                  <a:gd name="connsiteX150" fmla="*/ 2100862 w 3625039"/>
                  <a:gd name="connsiteY150" fmla="*/ 1756484 h 2927466"/>
                  <a:gd name="connsiteX151" fmla="*/ 2082787 w 3625039"/>
                  <a:gd name="connsiteY151" fmla="*/ 1770877 h 2927466"/>
                  <a:gd name="connsiteX152" fmla="*/ 2092670 w 3625039"/>
                  <a:gd name="connsiteY152" fmla="*/ 1753462 h 2927466"/>
                  <a:gd name="connsiteX153" fmla="*/ 2094830 w 3625039"/>
                  <a:gd name="connsiteY153" fmla="*/ 1752632 h 2927466"/>
                  <a:gd name="connsiteX154" fmla="*/ 931695 w 3625039"/>
                  <a:gd name="connsiteY154" fmla="*/ 1740661 h 2927466"/>
                  <a:gd name="connsiteX155" fmla="*/ 936341 w 3625039"/>
                  <a:gd name="connsiteY155" fmla="*/ 1746278 h 2927466"/>
                  <a:gd name="connsiteX156" fmla="*/ 959267 w 3625039"/>
                  <a:gd name="connsiteY156" fmla="*/ 1755054 h 2927466"/>
                  <a:gd name="connsiteX157" fmla="*/ 958257 w 3625039"/>
                  <a:gd name="connsiteY157" fmla="*/ 1756195 h 2927466"/>
                  <a:gd name="connsiteX158" fmla="*/ 966438 w 3625039"/>
                  <a:gd name="connsiteY158" fmla="*/ 1747506 h 2927466"/>
                  <a:gd name="connsiteX159" fmla="*/ 931695 w 3625039"/>
                  <a:gd name="connsiteY159" fmla="*/ 1740661 h 2927466"/>
                  <a:gd name="connsiteX160" fmla="*/ 2171956 w 3625039"/>
                  <a:gd name="connsiteY160" fmla="*/ 1739900 h 2927466"/>
                  <a:gd name="connsiteX161" fmla="*/ 2197844 w 3625039"/>
                  <a:gd name="connsiteY161" fmla="*/ 1750154 h 2927466"/>
                  <a:gd name="connsiteX162" fmla="*/ 2195682 w 3625039"/>
                  <a:gd name="connsiteY162" fmla="*/ 1756851 h 2927466"/>
                  <a:gd name="connsiteX163" fmla="*/ 2205368 w 3625039"/>
                  <a:gd name="connsiteY163" fmla="*/ 1757676 h 2927466"/>
                  <a:gd name="connsiteX164" fmla="*/ 2150285 w 3625039"/>
                  <a:gd name="connsiteY164" fmla="*/ 1827702 h 2927466"/>
                  <a:gd name="connsiteX165" fmla="*/ 2103011 w 3625039"/>
                  <a:gd name="connsiteY165" fmla="*/ 1863637 h 2927466"/>
                  <a:gd name="connsiteX166" fmla="*/ 2107599 w 3625039"/>
                  <a:gd name="connsiteY166" fmla="*/ 1832193 h 2927466"/>
                  <a:gd name="connsiteX167" fmla="*/ 2095487 w 3625039"/>
                  <a:gd name="connsiteY167" fmla="*/ 1856116 h 2927466"/>
                  <a:gd name="connsiteX168" fmla="*/ 2171956 w 3625039"/>
                  <a:gd name="connsiteY168" fmla="*/ 1739900 h 2927466"/>
                  <a:gd name="connsiteX169" fmla="*/ 656879 w 3625039"/>
                  <a:gd name="connsiteY169" fmla="*/ 1717227 h 2927466"/>
                  <a:gd name="connsiteX170" fmla="*/ 612035 w 3625039"/>
                  <a:gd name="connsiteY170" fmla="*/ 1791390 h 2927466"/>
                  <a:gd name="connsiteX171" fmla="*/ 620519 w 3625039"/>
                  <a:gd name="connsiteY171" fmla="*/ 1793321 h 2927466"/>
                  <a:gd name="connsiteX172" fmla="*/ 656879 w 3625039"/>
                  <a:gd name="connsiteY172" fmla="*/ 1717227 h 2927466"/>
                  <a:gd name="connsiteX173" fmla="*/ 551840 w 3625039"/>
                  <a:gd name="connsiteY173" fmla="*/ 1702394 h 2927466"/>
                  <a:gd name="connsiteX174" fmla="*/ 493261 w 3625039"/>
                  <a:gd name="connsiteY174" fmla="*/ 1742504 h 2927466"/>
                  <a:gd name="connsiteX175" fmla="*/ 506593 w 3625039"/>
                  <a:gd name="connsiteY175" fmla="*/ 1745927 h 2927466"/>
                  <a:gd name="connsiteX176" fmla="*/ 504371 w 3625039"/>
                  <a:gd name="connsiteY176" fmla="*/ 1750929 h 2927466"/>
                  <a:gd name="connsiteX177" fmla="*/ 514168 w 3625039"/>
                  <a:gd name="connsiteY177" fmla="*/ 1753475 h 2927466"/>
                  <a:gd name="connsiteX178" fmla="*/ 495988 w 3625039"/>
                  <a:gd name="connsiteY178" fmla="*/ 1793584 h 2927466"/>
                  <a:gd name="connsiteX179" fmla="*/ 502957 w 3625039"/>
                  <a:gd name="connsiteY179" fmla="*/ 1791215 h 2927466"/>
                  <a:gd name="connsiteX180" fmla="*/ 494877 w 3625039"/>
                  <a:gd name="connsiteY180" fmla="*/ 1795954 h 2927466"/>
                  <a:gd name="connsiteX181" fmla="*/ 492958 w 3625039"/>
                  <a:gd name="connsiteY181" fmla="*/ 1800255 h 2927466"/>
                  <a:gd name="connsiteX182" fmla="*/ 502957 w 3625039"/>
                  <a:gd name="connsiteY182" fmla="*/ 1791215 h 2927466"/>
                  <a:gd name="connsiteX183" fmla="*/ 551840 w 3625039"/>
                  <a:gd name="connsiteY183" fmla="*/ 1702394 h 2927466"/>
                  <a:gd name="connsiteX184" fmla="*/ 2253565 w 3625039"/>
                  <a:gd name="connsiteY184" fmla="*/ 1701800 h 2927466"/>
                  <a:gd name="connsiteX185" fmla="*/ 2235365 w 3625039"/>
                  <a:gd name="connsiteY185" fmla="*/ 1724956 h 2927466"/>
                  <a:gd name="connsiteX186" fmla="*/ 2253565 w 3625039"/>
                  <a:gd name="connsiteY186" fmla="*/ 1701800 h 2927466"/>
                  <a:gd name="connsiteX187" fmla="*/ 2253567 w 3625039"/>
                  <a:gd name="connsiteY187" fmla="*/ 1689100 h 2927466"/>
                  <a:gd name="connsiteX188" fmla="*/ 2235365 w 3625039"/>
                  <a:gd name="connsiteY188" fmla="*/ 1712255 h 2927466"/>
                  <a:gd name="connsiteX189" fmla="*/ 2253567 w 3625039"/>
                  <a:gd name="connsiteY189" fmla="*/ 1689100 h 2927466"/>
                  <a:gd name="connsiteX190" fmla="*/ 907354 w 3625039"/>
                  <a:gd name="connsiteY190" fmla="*/ 1677643 h 2927466"/>
                  <a:gd name="connsiteX191" fmla="*/ 898567 w 3625039"/>
                  <a:gd name="connsiteY191" fmla="*/ 1695109 h 2927466"/>
                  <a:gd name="connsiteX192" fmla="*/ 903718 w 3625039"/>
                  <a:gd name="connsiteY192" fmla="*/ 1704764 h 2927466"/>
                  <a:gd name="connsiteX193" fmla="*/ 945734 w 3625039"/>
                  <a:gd name="connsiteY193" fmla="*/ 1710117 h 2927466"/>
                  <a:gd name="connsiteX194" fmla="*/ 951592 w 3625039"/>
                  <a:gd name="connsiteY194" fmla="*/ 1699322 h 2927466"/>
                  <a:gd name="connsiteX195" fmla="*/ 994112 w 3625039"/>
                  <a:gd name="connsiteY195" fmla="*/ 1717929 h 2927466"/>
                  <a:gd name="connsiteX196" fmla="*/ 1001283 w 3625039"/>
                  <a:gd name="connsiteY196" fmla="*/ 1710205 h 2927466"/>
                  <a:gd name="connsiteX197" fmla="*/ 998657 w 3625039"/>
                  <a:gd name="connsiteY197" fmla="*/ 1706694 h 2927466"/>
                  <a:gd name="connsiteX198" fmla="*/ 997344 w 3625039"/>
                  <a:gd name="connsiteY198" fmla="*/ 1708011 h 2927466"/>
                  <a:gd name="connsiteX199" fmla="*/ 990678 w 3625039"/>
                  <a:gd name="connsiteY199" fmla="*/ 1698532 h 2927466"/>
                  <a:gd name="connsiteX200" fmla="*/ 907354 w 3625039"/>
                  <a:gd name="connsiteY200" fmla="*/ 1677643 h 2927466"/>
                  <a:gd name="connsiteX201" fmla="*/ 369942 w 3625039"/>
                  <a:gd name="connsiteY201" fmla="*/ 1674484 h 2927466"/>
                  <a:gd name="connsiteX202" fmla="*/ 370043 w 3625039"/>
                  <a:gd name="connsiteY202" fmla="*/ 1675098 h 2927466"/>
                  <a:gd name="connsiteX203" fmla="*/ 376709 w 3625039"/>
                  <a:gd name="connsiteY203" fmla="*/ 1676239 h 2927466"/>
                  <a:gd name="connsiteX204" fmla="*/ 378022 w 3625039"/>
                  <a:gd name="connsiteY204" fmla="*/ 1685894 h 2927466"/>
                  <a:gd name="connsiteX205" fmla="*/ 362974 w 3625039"/>
                  <a:gd name="connsiteY205" fmla="*/ 1678170 h 2927466"/>
                  <a:gd name="connsiteX206" fmla="*/ 343481 w 3625039"/>
                  <a:gd name="connsiteY206" fmla="*/ 1714769 h 2927466"/>
                  <a:gd name="connsiteX207" fmla="*/ 364387 w 3625039"/>
                  <a:gd name="connsiteY207" fmla="*/ 1708976 h 2927466"/>
                  <a:gd name="connsiteX208" fmla="*/ 360550 w 3625039"/>
                  <a:gd name="connsiteY208" fmla="*/ 1715910 h 2927466"/>
                  <a:gd name="connsiteX209" fmla="*/ 371861 w 3625039"/>
                  <a:gd name="connsiteY209" fmla="*/ 1716524 h 2927466"/>
                  <a:gd name="connsiteX210" fmla="*/ 356510 w 3625039"/>
                  <a:gd name="connsiteY210" fmla="*/ 1751017 h 2927466"/>
                  <a:gd name="connsiteX211" fmla="*/ 376002 w 3625039"/>
                  <a:gd name="connsiteY211" fmla="*/ 1715471 h 2927466"/>
                  <a:gd name="connsiteX212" fmla="*/ 376709 w 3625039"/>
                  <a:gd name="connsiteY212" fmla="*/ 1715559 h 2927466"/>
                  <a:gd name="connsiteX213" fmla="*/ 377315 w 3625039"/>
                  <a:gd name="connsiteY213" fmla="*/ 1735746 h 2927466"/>
                  <a:gd name="connsiteX214" fmla="*/ 378426 w 3625039"/>
                  <a:gd name="connsiteY214" fmla="*/ 1733639 h 2927466"/>
                  <a:gd name="connsiteX215" fmla="*/ 391556 w 3625039"/>
                  <a:gd name="connsiteY215" fmla="*/ 1688527 h 2927466"/>
                  <a:gd name="connsiteX216" fmla="*/ 436601 w 3625039"/>
                  <a:gd name="connsiteY216" fmla="*/ 1694231 h 2927466"/>
                  <a:gd name="connsiteX217" fmla="*/ 369942 w 3625039"/>
                  <a:gd name="connsiteY217" fmla="*/ 1674484 h 2927466"/>
                  <a:gd name="connsiteX218" fmla="*/ 3077996 w 3625039"/>
                  <a:gd name="connsiteY218" fmla="*/ 1613570 h 2927466"/>
                  <a:gd name="connsiteX219" fmla="*/ 3104482 w 3625039"/>
                  <a:gd name="connsiteY219" fmla="*/ 1617651 h 2927466"/>
                  <a:gd name="connsiteX220" fmla="*/ 3104531 w 3625039"/>
                  <a:gd name="connsiteY220" fmla="*/ 1617651 h 2927466"/>
                  <a:gd name="connsiteX221" fmla="*/ 3120943 w 3625039"/>
                  <a:gd name="connsiteY221" fmla="*/ 1631660 h 2927466"/>
                  <a:gd name="connsiteX222" fmla="*/ 3085956 w 3625039"/>
                  <a:gd name="connsiteY222" fmla="*/ 2468955 h 2927466"/>
                  <a:gd name="connsiteX223" fmla="*/ 3115833 w 3625039"/>
                  <a:gd name="connsiteY223" fmla="*/ 2484303 h 2927466"/>
                  <a:gd name="connsiteX224" fmla="*/ 3115145 w 3625039"/>
                  <a:gd name="connsiteY224" fmla="*/ 2487897 h 2927466"/>
                  <a:gd name="connsiteX225" fmla="*/ 3123351 w 3625039"/>
                  <a:gd name="connsiteY225" fmla="*/ 2491795 h 2927466"/>
                  <a:gd name="connsiteX226" fmla="*/ 3064630 w 3625039"/>
                  <a:gd name="connsiteY226" fmla="*/ 2675187 h 2927466"/>
                  <a:gd name="connsiteX227" fmla="*/ 3085711 w 3625039"/>
                  <a:gd name="connsiteY227" fmla="*/ 2664772 h 2927466"/>
                  <a:gd name="connsiteX228" fmla="*/ 3084237 w 3625039"/>
                  <a:gd name="connsiteY228" fmla="*/ 2674457 h 2927466"/>
                  <a:gd name="connsiteX229" fmla="*/ 3093229 w 3625039"/>
                  <a:gd name="connsiteY229" fmla="*/ 2672325 h 2927466"/>
                  <a:gd name="connsiteX230" fmla="*/ 3069642 w 3625039"/>
                  <a:gd name="connsiteY230" fmla="*/ 2754794 h 2927466"/>
                  <a:gd name="connsiteX231" fmla="*/ 3066498 w 3625039"/>
                  <a:gd name="connsiteY231" fmla="*/ 2760945 h 2927466"/>
                  <a:gd name="connsiteX232" fmla="*/ 3094752 w 3625039"/>
                  <a:gd name="connsiteY232" fmla="*/ 2765757 h 2927466"/>
                  <a:gd name="connsiteX233" fmla="*/ 3094900 w 3625039"/>
                  <a:gd name="connsiteY233" fmla="*/ 2772518 h 2927466"/>
                  <a:gd name="connsiteX234" fmla="*/ 3102270 w 3625039"/>
                  <a:gd name="connsiteY234" fmla="*/ 2773309 h 2927466"/>
                  <a:gd name="connsiteX235" fmla="*/ 3104482 w 3625039"/>
                  <a:gd name="connsiteY235" fmla="*/ 2870335 h 2927466"/>
                  <a:gd name="connsiteX236" fmla="*/ 3137847 w 3625039"/>
                  <a:gd name="connsiteY236" fmla="*/ 2866863 h 2927466"/>
                  <a:gd name="connsiteX237" fmla="*/ 3126643 w 3625039"/>
                  <a:gd name="connsiteY237" fmla="*/ 2878618 h 2927466"/>
                  <a:gd name="connsiteX238" fmla="*/ 3145365 w 3625039"/>
                  <a:gd name="connsiteY238" fmla="*/ 2874355 h 2927466"/>
                  <a:gd name="connsiteX239" fmla="*/ 3068512 w 3625039"/>
                  <a:gd name="connsiteY239" fmla="*/ 2927466 h 2927466"/>
                  <a:gd name="connsiteX240" fmla="*/ 3075637 w 3625039"/>
                  <a:gd name="connsiteY240" fmla="*/ 2919548 h 2927466"/>
                  <a:gd name="connsiteX241" fmla="*/ 3055147 w 3625039"/>
                  <a:gd name="connsiteY241" fmla="*/ 2922167 h 2927466"/>
                  <a:gd name="connsiteX242" fmla="*/ 3026008 w 3625039"/>
                  <a:gd name="connsiteY242" fmla="*/ 2903103 h 2927466"/>
                  <a:gd name="connsiteX243" fmla="*/ 3005468 w 3625039"/>
                  <a:gd name="connsiteY243" fmla="*/ 2858702 h 2927466"/>
                  <a:gd name="connsiteX244" fmla="*/ 3003011 w 3625039"/>
                  <a:gd name="connsiteY244" fmla="*/ 2860712 h 2927466"/>
                  <a:gd name="connsiteX245" fmla="*/ 2998048 w 3625039"/>
                  <a:gd name="connsiteY245" fmla="*/ 2851088 h 2927466"/>
                  <a:gd name="connsiteX246" fmla="*/ 2995493 w 3625039"/>
                  <a:gd name="connsiteY246" fmla="*/ 2853220 h 2927466"/>
                  <a:gd name="connsiteX247" fmla="*/ 2979621 w 3625039"/>
                  <a:gd name="connsiteY247" fmla="*/ 2812351 h 2927466"/>
                  <a:gd name="connsiteX248" fmla="*/ 2999571 w 3625039"/>
                  <a:gd name="connsiteY248" fmla="*/ 2816127 h 2927466"/>
                  <a:gd name="connsiteX249" fmla="*/ 2809160 w 3625039"/>
                  <a:gd name="connsiteY249" fmla="*/ 2514148 h 2927466"/>
                  <a:gd name="connsiteX250" fmla="*/ 2727443 w 3625039"/>
                  <a:gd name="connsiteY250" fmla="*/ 2445993 h 2927466"/>
                  <a:gd name="connsiteX251" fmla="*/ 2363229 w 3625039"/>
                  <a:gd name="connsiteY251" fmla="*/ 2375340 h 2927466"/>
                  <a:gd name="connsiteX252" fmla="*/ 2342148 w 3625039"/>
                  <a:gd name="connsiteY252" fmla="*/ 2348358 h 2927466"/>
                  <a:gd name="connsiteX253" fmla="*/ 2342591 w 3625039"/>
                  <a:gd name="connsiteY253" fmla="*/ 2347932 h 2927466"/>
                  <a:gd name="connsiteX254" fmla="*/ 2341411 w 3625039"/>
                  <a:gd name="connsiteY254" fmla="*/ 2346226 h 2927466"/>
                  <a:gd name="connsiteX255" fmla="*/ 2341903 w 3625039"/>
                  <a:gd name="connsiteY255" fmla="*/ 2345678 h 2927466"/>
                  <a:gd name="connsiteX256" fmla="*/ 2342984 w 3625039"/>
                  <a:gd name="connsiteY256" fmla="*/ 2347505 h 2927466"/>
                  <a:gd name="connsiteX257" fmla="*/ 2344900 w 3625039"/>
                  <a:gd name="connsiteY257" fmla="*/ 2345495 h 2927466"/>
                  <a:gd name="connsiteX258" fmla="*/ 2343819 w 3625039"/>
                  <a:gd name="connsiteY258" fmla="*/ 2343729 h 2927466"/>
                  <a:gd name="connsiteX259" fmla="*/ 2341903 w 3625039"/>
                  <a:gd name="connsiteY259" fmla="*/ 2345678 h 2927466"/>
                  <a:gd name="connsiteX260" fmla="*/ 2227263 w 3625039"/>
                  <a:gd name="connsiteY260" fmla="*/ 2175868 h 2927466"/>
                  <a:gd name="connsiteX261" fmla="*/ 2179205 w 3625039"/>
                  <a:gd name="connsiteY261" fmla="*/ 2140785 h 2927466"/>
                  <a:gd name="connsiteX262" fmla="*/ 2181318 w 3625039"/>
                  <a:gd name="connsiteY262" fmla="*/ 2139141 h 2927466"/>
                  <a:gd name="connsiteX263" fmla="*/ 2174166 w 3625039"/>
                  <a:gd name="connsiteY263" fmla="*/ 2134753 h 2927466"/>
                  <a:gd name="connsiteX264" fmla="*/ 2153810 w 3625039"/>
                  <a:gd name="connsiteY264" fmla="*/ 2149363 h 2927466"/>
                  <a:gd name="connsiteX265" fmla="*/ 2161557 w 3625039"/>
                  <a:gd name="connsiteY265" fmla="*/ 2130883 h 2927466"/>
                  <a:gd name="connsiteX266" fmla="*/ 2146287 w 3625039"/>
                  <a:gd name="connsiteY266" fmla="*/ 2141841 h 2927466"/>
                  <a:gd name="connsiteX267" fmla="*/ 2171518 w 3625039"/>
                  <a:gd name="connsiteY267" fmla="*/ 2123733 h 2927466"/>
                  <a:gd name="connsiteX268" fmla="*/ 2162709 w 3625039"/>
                  <a:gd name="connsiteY268" fmla="*/ 2130052 h 2927466"/>
                  <a:gd name="connsiteX269" fmla="*/ 2174316 w 3625039"/>
                  <a:gd name="connsiteY269" fmla="*/ 2130907 h 2927466"/>
                  <a:gd name="connsiteX270" fmla="*/ 2198643 w 3625039"/>
                  <a:gd name="connsiteY270" fmla="*/ 2109380 h 2927466"/>
                  <a:gd name="connsiteX271" fmla="*/ 2255959 w 3625039"/>
                  <a:gd name="connsiteY271" fmla="*/ 1925599 h 2927466"/>
                  <a:gd name="connsiteX272" fmla="*/ 2259891 w 3625039"/>
                  <a:gd name="connsiteY272" fmla="*/ 1937415 h 2927466"/>
                  <a:gd name="connsiteX273" fmla="*/ 2263478 w 3625039"/>
                  <a:gd name="connsiteY273" fmla="*/ 1933152 h 2927466"/>
                  <a:gd name="connsiteX274" fmla="*/ 2272863 w 3625039"/>
                  <a:gd name="connsiteY274" fmla="*/ 1961230 h 2927466"/>
                  <a:gd name="connsiteX275" fmla="*/ 2290258 w 3625039"/>
                  <a:gd name="connsiteY275" fmla="*/ 1974569 h 2927466"/>
                  <a:gd name="connsiteX276" fmla="*/ 2303771 w 3625039"/>
                  <a:gd name="connsiteY276" fmla="*/ 1893136 h 2927466"/>
                  <a:gd name="connsiteX277" fmla="*/ 2445683 w 3625039"/>
                  <a:gd name="connsiteY277" fmla="*/ 1772051 h 2927466"/>
                  <a:gd name="connsiteX278" fmla="*/ 2553296 w 3625039"/>
                  <a:gd name="connsiteY278" fmla="*/ 1749638 h 2927466"/>
                  <a:gd name="connsiteX279" fmla="*/ 2568824 w 3625039"/>
                  <a:gd name="connsiteY279" fmla="*/ 1757982 h 2927466"/>
                  <a:gd name="connsiteX280" fmla="*/ 2587742 w 3625039"/>
                  <a:gd name="connsiteY280" fmla="*/ 1752013 h 2927466"/>
                  <a:gd name="connsiteX281" fmla="*/ 2748228 w 3625039"/>
                  <a:gd name="connsiteY281" fmla="*/ 1657363 h 2927466"/>
                  <a:gd name="connsiteX282" fmla="*/ 2815253 w 3625039"/>
                  <a:gd name="connsiteY282" fmla="*/ 1698293 h 2927466"/>
                  <a:gd name="connsiteX283" fmla="*/ 2829356 w 3625039"/>
                  <a:gd name="connsiteY283" fmla="*/ 1732766 h 2927466"/>
                  <a:gd name="connsiteX284" fmla="*/ 3077996 w 3625039"/>
                  <a:gd name="connsiteY284" fmla="*/ 1613570 h 2927466"/>
                  <a:gd name="connsiteX285" fmla="*/ 3619515 w 3625039"/>
                  <a:gd name="connsiteY285" fmla="*/ 1613095 h 2927466"/>
                  <a:gd name="connsiteX286" fmla="*/ 3625039 w 3625039"/>
                  <a:gd name="connsiteY286" fmla="*/ 1790236 h 2927466"/>
                  <a:gd name="connsiteX287" fmla="*/ 3619515 w 3625039"/>
                  <a:gd name="connsiteY287" fmla="*/ 1613095 h 2927466"/>
                  <a:gd name="connsiteX288" fmla="*/ 3113236 w 3625039"/>
                  <a:gd name="connsiteY288" fmla="*/ 1600203 h 2927466"/>
                  <a:gd name="connsiteX289" fmla="*/ 3086849 w 3625039"/>
                  <a:gd name="connsiteY289" fmla="*/ 1605012 h 2927466"/>
                  <a:gd name="connsiteX290" fmla="*/ 3113236 w 3625039"/>
                  <a:gd name="connsiteY290" fmla="*/ 1600203 h 2927466"/>
                  <a:gd name="connsiteX291" fmla="*/ 1324073 w 3625039"/>
                  <a:gd name="connsiteY291" fmla="*/ 1576008 h 2927466"/>
                  <a:gd name="connsiteX292" fmla="*/ 1310842 w 3625039"/>
                  <a:gd name="connsiteY292" fmla="*/ 1644994 h 2927466"/>
                  <a:gd name="connsiteX293" fmla="*/ 1324073 w 3625039"/>
                  <a:gd name="connsiteY293" fmla="*/ 1576008 h 2927466"/>
                  <a:gd name="connsiteX294" fmla="*/ 293056 w 3625039"/>
                  <a:gd name="connsiteY294" fmla="*/ 1562103 h 2927466"/>
                  <a:gd name="connsiteX295" fmla="*/ 293056 w 3625039"/>
                  <a:gd name="connsiteY295" fmla="*/ 1562103 h 2927466"/>
                  <a:gd name="connsiteX296" fmla="*/ 1707588 w 3625039"/>
                  <a:gd name="connsiteY296" fmla="*/ 1537202 h 2927466"/>
                  <a:gd name="connsiteX297" fmla="*/ 1712551 w 3625039"/>
                  <a:gd name="connsiteY297" fmla="*/ 1545225 h 2927466"/>
                  <a:gd name="connsiteX298" fmla="*/ 1728277 w 3625039"/>
                  <a:gd name="connsiteY298" fmla="*/ 1576770 h 2927466"/>
                  <a:gd name="connsiteX299" fmla="*/ 1709328 w 3625039"/>
                  <a:gd name="connsiteY299" fmla="*/ 1573331 h 2927466"/>
                  <a:gd name="connsiteX300" fmla="*/ 1709401 w 3625039"/>
                  <a:gd name="connsiteY300" fmla="*/ 1567185 h 2927466"/>
                  <a:gd name="connsiteX301" fmla="*/ 1701805 w 3625039"/>
                  <a:gd name="connsiteY301" fmla="*/ 1565808 h 2927466"/>
                  <a:gd name="connsiteX302" fmla="*/ 1707588 w 3625039"/>
                  <a:gd name="connsiteY302" fmla="*/ 1537202 h 2927466"/>
                  <a:gd name="connsiteX303" fmla="*/ 1501830 w 3625039"/>
                  <a:gd name="connsiteY303" fmla="*/ 1526771 h 2927466"/>
                  <a:gd name="connsiteX304" fmla="*/ 1440928 w 3625039"/>
                  <a:gd name="connsiteY304" fmla="*/ 1622964 h 2927466"/>
                  <a:gd name="connsiteX305" fmla="*/ 1501830 w 3625039"/>
                  <a:gd name="connsiteY305" fmla="*/ 1526771 h 2927466"/>
                  <a:gd name="connsiteX306" fmla="*/ 1503951 w 3625039"/>
                  <a:gd name="connsiteY306" fmla="*/ 1523874 h 2927466"/>
                  <a:gd name="connsiteX307" fmla="*/ 1503951 w 3625039"/>
                  <a:gd name="connsiteY307" fmla="*/ 1523962 h 2927466"/>
                  <a:gd name="connsiteX308" fmla="*/ 1503951 w 3625039"/>
                  <a:gd name="connsiteY308" fmla="*/ 1523874 h 2927466"/>
                  <a:gd name="connsiteX309" fmla="*/ 1412333 w 3625039"/>
                  <a:gd name="connsiteY309" fmla="*/ 1488767 h 2927466"/>
                  <a:gd name="connsiteX310" fmla="*/ 1419819 w 3625039"/>
                  <a:gd name="connsiteY310" fmla="*/ 1493156 h 2927466"/>
                  <a:gd name="connsiteX311" fmla="*/ 1177121 w 3625039"/>
                  <a:gd name="connsiteY311" fmla="*/ 1683260 h 2927466"/>
                  <a:gd name="connsiteX312" fmla="*/ 1322255 w 3625039"/>
                  <a:gd name="connsiteY312" fmla="*/ 1555910 h 2927466"/>
                  <a:gd name="connsiteX313" fmla="*/ 1316599 w 3625039"/>
                  <a:gd name="connsiteY313" fmla="*/ 1568460 h 2927466"/>
                  <a:gd name="connsiteX314" fmla="*/ 1313468 w 3625039"/>
                  <a:gd name="connsiteY314" fmla="*/ 1576360 h 2927466"/>
                  <a:gd name="connsiteX315" fmla="*/ 1329830 w 3625039"/>
                  <a:gd name="connsiteY315" fmla="*/ 1563458 h 2927466"/>
                  <a:gd name="connsiteX316" fmla="*/ 1325285 w 3625039"/>
                  <a:gd name="connsiteY316" fmla="*/ 1573288 h 2927466"/>
                  <a:gd name="connsiteX317" fmla="*/ 1331648 w 3625039"/>
                  <a:gd name="connsiteY317" fmla="*/ 1581099 h 2927466"/>
                  <a:gd name="connsiteX318" fmla="*/ 1334375 w 3625039"/>
                  <a:gd name="connsiteY318" fmla="*/ 1583205 h 2927466"/>
                  <a:gd name="connsiteX319" fmla="*/ 1388914 w 3625039"/>
                  <a:gd name="connsiteY319" fmla="*/ 1595317 h 2927466"/>
                  <a:gd name="connsiteX320" fmla="*/ 1403357 w 3625039"/>
                  <a:gd name="connsiteY320" fmla="*/ 1567144 h 2927466"/>
                  <a:gd name="connsiteX321" fmla="*/ 1424061 w 3625039"/>
                  <a:gd name="connsiteY321" fmla="*/ 1582591 h 2927466"/>
                  <a:gd name="connsiteX322" fmla="*/ 1405175 w 3625039"/>
                  <a:gd name="connsiteY322" fmla="*/ 1516063 h 2927466"/>
                  <a:gd name="connsiteX323" fmla="*/ 1443453 w 3625039"/>
                  <a:gd name="connsiteY323" fmla="*/ 1497895 h 2927466"/>
                  <a:gd name="connsiteX324" fmla="*/ 1419819 w 3625039"/>
                  <a:gd name="connsiteY324" fmla="*/ 1493156 h 2927466"/>
                  <a:gd name="connsiteX325" fmla="*/ 1443251 w 3625039"/>
                  <a:gd name="connsiteY325" fmla="*/ 1494209 h 2927466"/>
                  <a:gd name="connsiteX326" fmla="*/ 1442948 w 3625039"/>
                  <a:gd name="connsiteY326" fmla="*/ 1493331 h 2927466"/>
                  <a:gd name="connsiteX327" fmla="*/ 1412333 w 3625039"/>
                  <a:gd name="connsiteY327" fmla="*/ 1488767 h 2927466"/>
                  <a:gd name="connsiteX328" fmla="*/ 1524757 w 3625039"/>
                  <a:gd name="connsiteY328" fmla="*/ 1439530 h 2927466"/>
                  <a:gd name="connsiteX329" fmla="*/ 1528897 w 3625039"/>
                  <a:gd name="connsiteY329" fmla="*/ 1449272 h 2927466"/>
                  <a:gd name="connsiteX330" fmla="*/ 1491831 w 3625039"/>
                  <a:gd name="connsiteY330" fmla="*/ 1482009 h 2927466"/>
                  <a:gd name="connsiteX331" fmla="*/ 1478196 w 3625039"/>
                  <a:gd name="connsiteY331" fmla="*/ 1519047 h 2927466"/>
                  <a:gd name="connsiteX332" fmla="*/ 1532634 w 3625039"/>
                  <a:gd name="connsiteY332" fmla="*/ 1440846 h 2927466"/>
                  <a:gd name="connsiteX333" fmla="*/ 1524757 w 3625039"/>
                  <a:gd name="connsiteY333" fmla="*/ 1439530 h 2927466"/>
                  <a:gd name="connsiteX334" fmla="*/ 533762 w 3625039"/>
                  <a:gd name="connsiteY334" fmla="*/ 1396963 h 2927466"/>
                  <a:gd name="connsiteX335" fmla="*/ 516895 w 3625039"/>
                  <a:gd name="connsiteY335" fmla="*/ 1402316 h 2927466"/>
                  <a:gd name="connsiteX336" fmla="*/ 501038 w 3625039"/>
                  <a:gd name="connsiteY336" fmla="*/ 1444971 h 2927466"/>
                  <a:gd name="connsiteX337" fmla="*/ 533762 w 3625039"/>
                  <a:gd name="connsiteY337" fmla="*/ 1396963 h 2927466"/>
                  <a:gd name="connsiteX338" fmla="*/ 335312 w 3625039"/>
                  <a:gd name="connsiteY338" fmla="*/ 1333500 h 2927466"/>
                  <a:gd name="connsiteX339" fmla="*/ 330187 w 3625039"/>
                  <a:gd name="connsiteY339" fmla="*/ 1348297 h 2927466"/>
                  <a:gd name="connsiteX340" fmla="*/ 335312 w 3625039"/>
                  <a:gd name="connsiteY340" fmla="*/ 1333500 h 2927466"/>
                  <a:gd name="connsiteX341" fmla="*/ 322612 w 3625039"/>
                  <a:gd name="connsiteY341" fmla="*/ 1333500 h 2927466"/>
                  <a:gd name="connsiteX342" fmla="*/ 317487 w 3625039"/>
                  <a:gd name="connsiteY342" fmla="*/ 1348297 h 2927466"/>
                  <a:gd name="connsiteX343" fmla="*/ 322612 w 3625039"/>
                  <a:gd name="connsiteY343" fmla="*/ 1333500 h 2927466"/>
                  <a:gd name="connsiteX344" fmla="*/ 317487 w 3625039"/>
                  <a:gd name="connsiteY344" fmla="*/ 1320984 h 2927466"/>
                  <a:gd name="connsiteX345" fmla="*/ 317698 w 3625039"/>
                  <a:gd name="connsiteY345" fmla="*/ 1320984 h 2927466"/>
                  <a:gd name="connsiteX346" fmla="*/ 317487 w 3625039"/>
                  <a:gd name="connsiteY346" fmla="*/ 1321195 h 2927466"/>
                  <a:gd name="connsiteX347" fmla="*/ 317487 w 3625039"/>
                  <a:gd name="connsiteY347" fmla="*/ 1320984 h 2927466"/>
                  <a:gd name="connsiteX348" fmla="*/ 317409 w 3625039"/>
                  <a:gd name="connsiteY348" fmla="*/ 1320800 h 2927466"/>
                  <a:gd name="connsiteX349" fmla="*/ 317409 w 3625039"/>
                  <a:gd name="connsiteY349" fmla="*/ 1320800 h 2927466"/>
                  <a:gd name="connsiteX350" fmla="*/ 498548 w 3625039"/>
                  <a:gd name="connsiteY350" fmla="*/ 1269999 h 2927466"/>
                  <a:gd name="connsiteX351" fmla="*/ 477439 w 3625039"/>
                  <a:gd name="connsiteY351" fmla="*/ 1274690 h 2927466"/>
                  <a:gd name="connsiteX352" fmla="*/ 463296 w 3625039"/>
                  <a:gd name="connsiteY352" fmla="*/ 1273739 h 2927466"/>
                  <a:gd name="connsiteX353" fmla="*/ 498548 w 3625039"/>
                  <a:gd name="connsiteY353" fmla="*/ 1269999 h 2927466"/>
                  <a:gd name="connsiteX354" fmla="*/ 412541 w 3625039"/>
                  <a:gd name="connsiteY354" fmla="*/ 1244600 h 2927466"/>
                  <a:gd name="connsiteX355" fmla="*/ 414984 w 3625039"/>
                  <a:gd name="connsiteY355" fmla="*/ 1246167 h 2927466"/>
                  <a:gd name="connsiteX356" fmla="*/ 406387 w 3625039"/>
                  <a:gd name="connsiteY356" fmla="*/ 1258576 h 2927466"/>
                  <a:gd name="connsiteX357" fmla="*/ 412541 w 3625039"/>
                  <a:gd name="connsiteY357" fmla="*/ 1244600 h 2927466"/>
                  <a:gd name="connsiteX358" fmla="*/ 319832 w 3625039"/>
                  <a:gd name="connsiteY358" fmla="*/ 1244600 h 2927466"/>
                  <a:gd name="connsiteX359" fmla="*/ 317129 w 3625039"/>
                  <a:gd name="connsiteY359" fmla="*/ 1256735 h 2927466"/>
                  <a:gd name="connsiteX360" fmla="*/ 327355 w 3625039"/>
                  <a:gd name="connsiteY360" fmla="*/ 1252122 h 2927466"/>
                  <a:gd name="connsiteX361" fmla="*/ 327956 w 3625039"/>
                  <a:gd name="connsiteY361" fmla="*/ 1281535 h 2927466"/>
                  <a:gd name="connsiteX362" fmla="*/ 397220 w 3625039"/>
                  <a:gd name="connsiteY362" fmla="*/ 1246627 h 2927466"/>
                  <a:gd name="connsiteX363" fmla="*/ 389646 w 3625039"/>
                  <a:gd name="connsiteY363" fmla="*/ 1263184 h 2927466"/>
                  <a:gd name="connsiteX364" fmla="*/ 404743 w 3625039"/>
                  <a:gd name="connsiteY364" fmla="*/ 1254148 h 2927466"/>
                  <a:gd name="connsiteX365" fmla="*/ 381861 w 3625039"/>
                  <a:gd name="connsiteY365" fmla="*/ 1302997 h 2927466"/>
                  <a:gd name="connsiteX366" fmla="*/ 379527 w 3625039"/>
                  <a:gd name="connsiteY366" fmla="*/ 1303272 h 2927466"/>
                  <a:gd name="connsiteX367" fmla="*/ 371438 w 3625039"/>
                  <a:gd name="connsiteY367" fmla="*/ 1318462 h 2927466"/>
                  <a:gd name="connsiteX368" fmla="*/ 372325 w 3625039"/>
                  <a:gd name="connsiteY368" fmla="*/ 1316190 h 2927466"/>
                  <a:gd name="connsiteX369" fmla="*/ 378676 w 3625039"/>
                  <a:gd name="connsiteY369" fmla="*/ 1303372 h 2927466"/>
                  <a:gd name="connsiteX370" fmla="*/ 370625 w 3625039"/>
                  <a:gd name="connsiteY370" fmla="*/ 1304320 h 2927466"/>
                  <a:gd name="connsiteX371" fmla="*/ 369935 w 3625039"/>
                  <a:gd name="connsiteY371" fmla="*/ 1304404 h 2927466"/>
                  <a:gd name="connsiteX372" fmla="*/ 339064 w 3625039"/>
                  <a:gd name="connsiteY372" fmla="*/ 1321318 h 2927466"/>
                  <a:gd name="connsiteX373" fmla="*/ 343615 w 3625039"/>
                  <a:gd name="connsiteY373" fmla="*/ 1313868 h 2927466"/>
                  <a:gd name="connsiteX374" fmla="*/ 331663 w 3625039"/>
                  <a:gd name="connsiteY374" fmla="*/ 1324376 h 2927466"/>
                  <a:gd name="connsiteX375" fmla="*/ 335216 w 3625039"/>
                  <a:gd name="connsiteY375" fmla="*/ 1310674 h 2927466"/>
                  <a:gd name="connsiteX376" fmla="*/ 331541 w 3625039"/>
                  <a:gd name="connsiteY376" fmla="*/ 1313791 h 2927466"/>
                  <a:gd name="connsiteX377" fmla="*/ 333484 w 3625039"/>
                  <a:gd name="connsiteY377" fmla="*/ 1310614 h 2927466"/>
                  <a:gd name="connsiteX378" fmla="*/ 332666 w 3625039"/>
                  <a:gd name="connsiteY378" fmla="*/ 1311222 h 2927466"/>
                  <a:gd name="connsiteX379" fmla="*/ 333484 w 3625039"/>
                  <a:gd name="connsiteY379" fmla="*/ 1310608 h 2927466"/>
                  <a:gd name="connsiteX380" fmla="*/ 335485 w 3625039"/>
                  <a:gd name="connsiteY380" fmla="*/ 1307342 h 2927466"/>
                  <a:gd name="connsiteX381" fmla="*/ 335440 w 3625039"/>
                  <a:gd name="connsiteY381" fmla="*/ 1306919 h 2927466"/>
                  <a:gd name="connsiteX382" fmla="*/ 324140 w 3625039"/>
                  <a:gd name="connsiteY382" fmla="*/ 1316854 h 2927466"/>
                  <a:gd name="connsiteX383" fmla="*/ 327304 w 3625039"/>
                  <a:gd name="connsiteY383" fmla="*/ 1304684 h 2927466"/>
                  <a:gd name="connsiteX384" fmla="*/ 312719 w 3625039"/>
                  <a:gd name="connsiteY384" fmla="*/ 1312176 h 2927466"/>
                  <a:gd name="connsiteX385" fmla="*/ 311575 w 3625039"/>
                  <a:gd name="connsiteY385" fmla="*/ 1302771 h 2927466"/>
                  <a:gd name="connsiteX386" fmla="*/ 308820 w 3625039"/>
                  <a:gd name="connsiteY386" fmla="*/ 1303587 h 2927466"/>
                  <a:gd name="connsiteX387" fmla="*/ 305292 w 3625039"/>
                  <a:gd name="connsiteY387" fmla="*/ 1319965 h 2927466"/>
                  <a:gd name="connsiteX388" fmla="*/ 309785 w 3625039"/>
                  <a:gd name="connsiteY388" fmla="*/ 1314125 h 2927466"/>
                  <a:gd name="connsiteX389" fmla="*/ 303451 w 3625039"/>
                  <a:gd name="connsiteY389" fmla="*/ 1328500 h 2927466"/>
                  <a:gd name="connsiteX390" fmla="*/ 298869 w 3625039"/>
                  <a:gd name="connsiteY390" fmla="*/ 1349808 h 2927466"/>
                  <a:gd name="connsiteX391" fmla="*/ 281944 w 3625039"/>
                  <a:gd name="connsiteY391" fmla="*/ 1365775 h 2927466"/>
                  <a:gd name="connsiteX392" fmla="*/ 274210 w 3625039"/>
                  <a:gd name="connsiteY392" fmla="*/ 1373338 h 2927466"/>
                  <a:gd name="connsiteX393" fmla="*/ 285485 w 3625039"/>
                  <a:gd name="connsiteY393" fmla="*/ 1345069 h 2927466"/>
                  <a:gd name="connsiteX394" fmla="*/ 274421 w 3625039"/>
                  <a:gd name="connsiteY394" fmla="*/ 1358253 h 2927466"/>
                  <a:gd name="connsiteX395" fmla="*/ 266687 w 3625039"/>
                  <a:gd name="connsiteY395" fmla="*/ 1365816 h 2927466"/>
                  <a:gd name="connsiteX396" fmla="*/ 319832 w 3625039"/>
                  <a:gd name="connsiteY396" fmla="*/ 1244600 h 2927466"/>
                  <a:gd name="connsiteX397" fmla="*/ 480229 w 3625039"/>
                  <a:gd name="connsiteY397" fmla="*/ 1181632 h 2927466"/>
                  <a:gd name="connsiteX398" fmla="*/ 472649 w 3625039"/>
                  <a:gd name="connsiteY398" fmla="*/ 1203698 h 2927466"/>
                  <a:gd name="connsiteX399" fmla="*/ 475708 w 3625039"/>
                  <a:gd name="connsiteY399" fmla="*/ 1183138 h 2927466"/>
                  <a:gd name="connsiteX400" fmla="*/ 480229 w 3625039"/>
                  <a:gd name="connsiteY400" fmla="*/ 1181632 h 2927466"/>
                  <a:gd name="connsiteX401" fmla="*/ 467528 w 3625039"/>
                  <a:gd name="connsiteY401" fmla="*/ 1181632 h 2927466"/>
                  <a:gd name="connsiteX402" fmla="*/ 459950 w 3625039"/>
                  <a:gd name="connsiteY402" fmla="*/ 1203698 h 2927466"/>
                  <a:gd name="connsiteX403" fmla="*/ 463008 w 3625039"/>
                  <a:gd name="connsiteY403" fmla="*/ 1183138 h 2927466"/>
                  <a:gd name="connsiteX404" fmla="*/ 467528 w 3625039"/>
                  <a:gd name="connsiteY404" fmla="*/ 1181632 h 2927466"/>
                  <a:gd name="connsiteX405" fmla="*/ 1016261 w 3625039"/>
                  <a:gd name="connsiteY405" fmla="*/ 1173646 h 2927466"/>
                  <a:gd name="connsiteX406" fmla="*/ 1016140 w 3625039"/>
                  <a:gd name="connsiteY406" fmla="*/ 1173979 h 2927466"/>
                  <a:gd name="connsiteX407" fmla="*/ 1016242 w 3625039"/>
                  <a:gd name="connsiteY407" fmla="*/ 1173864 h 2927466"/>
                  <a:gd name="connsiteX408" fmla="*/ 413917 w 3625039"/>
                  <a:gd name="connsiteY408" fmla="*/ 1169325 h 2927466"/>
                  <a:gd name="connsiteX409" fmla="*/ 417787 w 3625039"/>
                  <a:gd name="connsiteY409" fmla="*/ 1178639 h 2927466"/>
                  <a:gd name="connsiteX410" fmla="*/ 408274 w 3625039"/>
                  <a:gd name="connsiteY410" fmla="*/ 1236050 h 2927466"/>
                  <a:gd name="connsiteX411" fmla="*/ 398292 w 3625039"/>
                  <a:gd name="connsiteY411" fmla="*/ 1237169 h 2927466"/>
                  <a:gd name="connsiteX412" fmla="*/ 394598 w 3625039"/>
                  <a:gd name="connsiteY412" fmla="*/ 1242501 h 2927466"/>
                  <a:gd name="connsiteX413" fmla="*/ 398244 w 3625039"/>
                  <a:gd name="connsiteY413" fmla="*/ 1234220 h 2927466"/>
                  <a:gd name="connsiteX414" fmla="*/ 399594 w 3625039"/>
                  <a:gd name="connsiteY414" fmla="*/ 1228587 h 2927466"/>
                  <a:gd name="connsiteX415" fmla="*/ 390369 w 3625039"/>
                  <a:gd name="connsiteY415" fmla="*/ 1229718 h 2927466"/>
                  <a:gd name="connsiteX416" fmla="*/ 391080 w 3625039"/>
                  <a:gd name="connsiteY416" fmla="*/ 1223628 h 2927466"/>
                  <a:gd name="connsiteX417" fmla="*/ 388510 w 3625039"/>
                  <a:gd name="connsiteY417" fmla="*/ 1222980 h 2927466"/>
                  <a:gd name="connsiteX418" fmla="*/ 390313 w 3625039"/>
                  <a:gd name="connsiteY418" fmla="*/ 1217457 h 2927466"/>
                  <a:gd name="connsiteX419" fmla="*/ 380987 w 3625039"/>
                  <a:gd name="connsiteY419" fmla="*/ 1215457 h 2927466"/>
                  <a:gd name="connsiteX420" fmla="*/ 391370 w 3625039"/>
                  <a:gd name="connsiteY420" fmla="*/ 1187327 h 2927466"/>
                  <a:gd name="connsiteX421" fmla="*/ 393841 w 3625039"/>
                  <a:gd name="connsiteY421" fmla="*/ 1184920 h 2927466"/>
                  <a:gd name="connsiteX422" fmla="*/ 413917 w 3625039"/>
                  <a:gd name="connsiteY422" fmla="*/ 1169325 h 2927466"/>
                  <a:gd name="connsiteX423" fmla="*/ 1029732 w 3625039"/>
                  <a:gd name="connsiteY423" fmla="*/ 1168412 h 2927466"/>
                  <a:gd name="connsiteX424" fmla="*/ 1029732 w 3625039"/>
                  <a:gd name="connsiteY424" fmla="*/ 1168412 h 2927466"/>
                  <a:gd name="connsiteX425" fmla="*/ 1018151 w 3625039"/>
                  <a:gd name="connsiteY425" fmla="*/ 1155700 h 2927466"/>
                  <a:gd name="connsiteX426" fmla="*/ 1021583 w 3625039"/>
                  <a:gd name="connsiteY426" fmla="*/ 1158927 h 2927466"/>
                  <a:gd name="connsiteX427" fmla="*/ 1016578 w 3625039"/>
                  <a:gd name="connsiteY427" fmla="*/ 1172769 h 2927466"/>
                  <a:gd name="connsiteX428" fmla="*/ 1016493 w 3625039"/>
                  <a:gd name="connsiteY428" fmla="*/ 1173581 h 2927466"/>
                  <a:gd name="connsiteX429" fmla="*/ 1025674 w 3625039"/>
                  <a:gd name="connsiteY429" fmla="*/ 1163222 h 2927466"/>
                  <a:gd name="connsiteX430" fmla="*/ 1029104 w 3625039"/>
                  <a:gd name="connsiteY430" fmla="*/ 1166452 h 2927466"/>
                  <a:gd name="connsiteX431" fmla="*/ 998134 w 3625039"/>
                  <a:gd name="connsiteY431" fmla="*/ 1208674 h 2927466"/>
                  <a:gd name="connsiteX432" fmla="*/ 1006253 w 3625039"/>
                  <a:gd name="connsiteY432" fmla="*/ 1187649 h 2927466"/>
                  <a:gd name="connsiteX433" fmla="*/ 990612 w 3625039"/>
                  <a:gd name="connsiteY433" fmla="*/ 1201152 h 2927466"/>
                  <a:gd name="connsiteX434" fmla="*/ 1018151 w 3625039"/>
                  <a:gd name="connsiteY434" fmla="*/ 1155700 h 2927466"/>
                  <a:gd name="connsiteX435" fmla="*/ 375676 w 3625039"/>
                  <a:gd name="connsiteY435" fmla="*/ 1143993 h 2927466"/>
                  <a:gd name="connsiteX436" fmla="*/ 378124 w 3625039"/>
                  <a:gd name="connsiteY436" fmla="*/ 1145312 h 2927466"/>
                  <a:gd name="connsiteX437" fmla="*/ 376847 w 3625039"/>
                  <a:gd name="connsiteY437" fmla="*/ 1147857 h 2927466"/>
                  <a:gd name="connsiteX438" fmla="*/ 378429 w 3625039"/>
                  <a:gd name="connsiteY438" fmla="*/ 1146184 h 2927466"/>
                  <a:gd name="connsiteX439" fmla="*/ 368783 w 3625039"/>
                  <a:gd name="connsiteY439" fmla="*/ 1170651 h 2927466"/>
                  <a:gd name="connsiteX440" fmla="*/ 375108 w 3625039"/>
                  <a:gd name="connsiteY440" fmla="*/ 1176081 h 2927466"/>
                  <a:gd name="connsiteX441" fmla="*/ 374284 w 3625039"/>
                  <a:gd name="connsiteY441" fmla="*/ 1177349 h 2927466"/>
                  <a:gd name="connsiteX442" fmla="*/ 382628 w 3625039"/>
                  <a:gd name="connsiteY442" fmla="*/ 1183603 h 2927466"/>
                  <a:gd name="connsiteX443" fmla="*/ 359347 w 3625039"/>
                  <a:gd name="connsiteY443" fmla="*/ 1219625 h 2927466"/>
                  <a:gd name="connsiteX444" fmla="*/ 359618 w 3625039"/>
                  <a:gd name="connsiteY444" fmla="*/ 1219361 h 2927466"/>
                  <a:gd name="connsiteX445" fmla="*/ 359268 w 3625039"/>
                  <a:gd name="connsiteY445" fmla="*/ 1219746 h 2927466"/>
                  <a:gd name="connsiteX446" fmla="*/ 359217 w 3625039"/>
                  <a:gd name="connsiteY446" fmla="*/ 1219825 h 2927466"/>
                  <a:gd name="connsiteX447" fmla="*/ 359188 w 3625039"/>
                  <a:gd name="connsiteY447" fmla="*/ 1219835 h 2927466"/>
                  <a:gd name="connsiteX448" fmla="*/ 355741 w 3625039"/>
                  <a:gd name="connsiteY448" fmla="*/ 1223621 h 2927466"/>
                  <a:gd name="connsiteX449" fmla="*/ 357610 w 3625039"/>
                  <a:gd name="connsiteY449" fmla="*/ 1221308 h 2927466"/>
                  <a:gd name="connsiteX450" fmla="*/ 359100 w 3625039"/>
                  <a:gd name="connsiteY450" fmla="*/ 1219864 h 2927466"/>
                  <a:gd name="connsiteX451" fmla="*/ 355402 w 3625039"/>
                  <a:gd name="connsiteY451" fmla="*/ 1221103 h 2927466"/>
                  <a:gd name="connsiteX452" fmla="*/ 350410 w 3625039"/>
                  <a:gd name="connsiteY452" fmla="*/ 1214159 h 2927466"/>
                  <a:gd name="connsiteX453" fmla="*/ 350823 w 3625039"/>
                  <a:gd name="connsiteY453" fmla="*/ 1212815 h 2927466"/>
                  <a:gd name="connsiteX454" fmla="*/ 342887 w 3625039"/>
                  <a:gd name="connsiteY454" fmla="*/ 1206638 h 2927466"/>
                  <a:gd name="connsiteX455" fmla="*/ 354207 w 3625039"/>
                  <a:gd name="connsiteY455" fmla="*/ 1179216 h 2927466"/>
                  <a:gd name="connsiteX456" fmla="*/ 348544 w 3625039"/>
                  <a:gd name="connsiteY456" fmla="*/ 1181445 h 2927466"/>
                  <a:gd name="connsiteX457" fmla="*/ 351831 w 3625039"/>
                  <a:gd name="connsiteY457" fmla="*/ 1177152 h 2927466"/>
                  <a:gd name="connsiteX458" fmla="*/ 342887 w 3625039"/>
                  <a:gd name="connsiteY458" fmla="*/ 1181625 h 2927466"/>
                  <a:gd name="connsiteX459" fmla="*/ 375676 w 3625039"/>
                  <a:gd name="connsiteY459" fmla="*/ 1143993 h 2927466"/>
                  <a:gd name="connsiteX460" fmla="*/ 574649 w 3625039"/>
                  <a:gd name="connsiteY460" fmla="*/ 1143390 h 2927466"/>
                  <a:gd name="connsiteX461" fmla="*/ 579343 w 3625039"/>
                  <a:gd name="connsiteY461" fmla="*/ 1150866 h 2927466"/>
                  <a:gd name="connsiteX462" fmla="*/ 587975 w 3625039"/>
                  <a:gd name="connsiteY462" fmla="*/ 1170290 h 2927466"/>
                  <a:gd name="connsiteX463" fmla="*/ 604361 w 3625039"/>
                  <a:gd name="connsiteY463" fmla="*/ 1167562 h 2927466"/>
                  <a:gd name="connsiteX464" fmla="*/ 608496 w 3625039"/>
                  <a:gd name="connsiteY464" fmla="*/ 1174320 h 2927466"/>
                  <a:gd name="connsiteX465" fmla="*/ 611881 w 3625039"/>
                  <a:gd name="connsiteY465" fmla="*/ 1175084 h 2927466"/>
                  <a:gd name="connsiteX466" fmla="*/ 620736 w 3625039"/>
                  <a:gd name="connsiteY466" fmla="*/ 1189562 h 2927466"/>
                  <a:gd name="connsiteX467" fmla="*/ 597987 w 3625039"/>
                  <a:gd name="connsiteY467" fmla="*/ 1245394 h 2927466"/>
                  <a:gd name="connsiteX468" fmla="*/ 530994 w 3625039"/>
                  <a:gd name="connsiteY468" fmla="*/ 1211297 h 2927466"/>
                  <a:gd name="connsiteX469" fmla="*/ 549147 w 3625039"/>
                  <a:gd name="connsiteY469" fmla="*/ 1171078 h 2927466"/>
                  <a:gd name="connsiteX470" fmla="*/ 564865 w 3625039"/>
                  <a:gd name="connsiteY470" fmla="*/ 1146850 h 2927466"/>
                  <a:gd name="connsiteX471" fmla="*/ 574649 w 3625039"/>
                  <a:gd name="connsiteY471" fmla="*/ 1143390 h 2927466"/>
                  <a:gd name="connsiteX472" fmla="*/ 1100672 w 3625039"/>
                  <a:gd name="connsiteY472" fmla="*/ 1143161 h 2927466"/>
                  <a:gd name="connsiteX473" fmla="*/ 1092674 w 3625039"/>
                  <a:gd name="connsiteY473" fmla="*/ 1150181 h 2927466"/>
                  <a:gd name="connsiteX474" fmla="*/ 1100672 w 3625039"/>
                  <a:gd name="connsiteY474" fmla="*/ 1143161 h 2927466"/>
                  <a:gd name="connsiteX475" fmla="*/ 1006393 w 3625039"/>
                  <a:gd name="connsiteY475" fmla="*/ 1120326 h 2927466"/>
                  <a:gd name="connsiteX476" fmla="*/ 1003516 w 3625039"/>
                  <a:gd name="connsiteY476" fmla="*/ 1121219 h 2927466"/>
                  <a:gd name="connsiteX477" fmla="*/ 1003038 w 3625039"/>
                  <a:gd name="connsiteY477" fmla="*/ 1121839 h 2927466"/>
                  <a:gd name="connsiteX478" fmla="*/ 1006393 w 3625039"/>
                  <a:gd name="connsiteY478" fmla="*/ 1120326 h 2927466"/>
                  <a:gd name="connsiteX479" fmla="*/ 1073692 w 3625039"/>
                  <a:gd name="connsiteY479" fmla="*/ 1118235 h 2927466"/>
                  <a:gd name="connsiteX480" fmla="*/ 1081547 w 3625039"/>
                  <a:gd name="connsiteY480" fmla="*/ 1126129 h 2927466"/>
                  <a:gd name="connsiteX481" fmla="*/ 1082355 w 3625039"/>
                  <a:gd name="connsiteY481" fmla="*/ 1148461 h 2927466"/>
                  <a:gd name="connsiteX482" fmla="*/ 1062130 w 3625039"/>
                  <a:gd name="connsiteY482" fmla="*/ 1150730 h 2927466"/>
                  <a:gd name="connsiteX483" fmla="*/ 1062653 w 3625039"/>
                  <a:gd name="connsiteY483" fmla="*/ 1143447 h 2927466"/>
                  <a:gd name="connsiteX484" fmla="*/ 1054607 w 3625039"/>
                  <a:gd name="connsiteY484" fmla="*/ 1143209 h 2927466"/>
                  <a:gd name="connsiteX485" fmla="*/ 1063916 w 3625039"/>
                  <a:gd name="connsiteY485" fmla="*/ 1120054 h 2927466"/>
                  <a:gd name="connsiteX486" fmla="*/ 1073692 w 3625039"/>
                  <a:gd name="connsiteY486" fmla="*/ 1118235 h 2927466"/>
                  <a:gd name="connsiteX487" fmla="*/ 428080 w 3625039"/>
                  <a:gd name="connsiteY487" fmla="*/ 1117764 h 2927466"/>
                  <a:gd name="connsiteX488" fmla="*/ 443404 w 3625039"/>
                  <a:gd name="connsiteY488" fmla="*/ 1122196 h 2927466"/>
                  <a:gd name="connsiteX489" fmla="*/ 442903 w 3625039"/>
                  <a:gd name="connsiteY489" fmla="*/ 1127399 h 2927466"/>
                  <a:gd name="connsiteX490" fmla="*/ 450926 w 3625039"/>
                  <a:gd name="connsiteY490" fmla="*/ 1129718 h 2927466"/>
                  <a:gd name="connsiteX491" fmla="*/ 450385 w 3625039"/>
                  <a:gd name="connsiteY491" fmla="*/ 1135339 h 2927466"/>
                  <a:gd name="connsiteX492" fmla="*/ 448107 w 3625039"/>
                  <a:gd name="connsiteY492" fmla="*/ 1137620 h 2927466"/>
                  <a:gd name="connsiteX493" fmla="*/ 426609 w 3625039"/>
                  <a:gd name="connsiteY493" fmla="*/ 1133851 h 2927466"/>
                  <a:gd name="connsiteX494" fmla="*/ 427013 w 3625039"/>
                  <a:gd name="connsiteY494" fmla="*/ 1133464 h 2927466"/>
                  <a:gd name="connsiteX495" fmla="*/ 419087 w 3625039"/>
                  <a:gd name="connsiteY495" fmla="*/ 1126329 h 2927466"/>
                  <a:gd name="connsiteX496" fmla="*/ 428080 w 3625039"/>
                  <a:gd name="connsiteY496" fmla="*/ 1117764 h 2927466"/>
                  <a:gd name="connsiteX497" fmla="*/ 1018508 w 3625039"/>
                  <a:gd name="connsiteY497" fmla="*/ 1104900 h 2927466"/>
                  <a:gd name="connsiteX498" fmla="*/ 1012780 w 3625039"/>
                  <a:gd name="connsiteY498" fmla="*/ 1117449 h 2927466"/>
                  <a:gd name="connsiteX499" fmla="*/ 1026033 w 3625039"/>
                  <a:gd name="connsiteY499" fmla="*/ 1112421 h 2927466"/>
                  <a:gd name="connsiteX500" fmla="*/ 1011041 w 3625039"/>
                  <a:gd name="connsiteY500" fmla="*/ 1128740 h 2927466"/>
                  <a:gd name="connsiteX501" fmla="*/ 909648 w 3625039"/>
                  <a:gd name="connsiteY501" fmla="*/ 1241090 h 2927466"/>
                  <a:gd name="connsiteX502" fmla="*/ 920147 w 3625039"/>
                  <a:gd name="connsiteY502" fmla="*/ 1222188 h 2927466"/>
                  <a:gd name="connsiteX503" fmla="*/ 902130 w 3625039"/>
                  <a:gd name="connsiteY503" fmla="*/ 1233563 h 2927466"/>
                  <a:gd name="connsiteX504" fmla="*/ 915531 w 3625039"/>
                  <a:gd name="connsiteY504" fmla="*/ 1209437 h 2927466"/>
                  <a:gd name="connsiteX505" fmla="*/ 907670 w 3625039"/>
                  <a:gd name="connsiteY505" fmla="*/ 1201629 h 2927466"/>
                  <a:gd name="connsiteX506" fmla="*/ 889970 w 3625039"/>
                  <a:gd name="connsiteY506" fmla="*/ 1153369 h 2927466"/>
                  <a:gd name="connsiteX507" fmla="*/ 1005191 w 3625039"/>
                  <a:gd name="connsiteY507" fmla="*/ 1109955 h 2927466"/>
                  <a:gd name="connsiteX508" fmla="*/ 1018508 w 3625039"/>
                  <a:gd name="connsiteY508" fmla="*/ 1104900 h 2927466"/>
                  <a:gd name="connsiteX509" fmla="*/ 508145 w 3625039"/>
                  <a:gd name="connsiteY509" fmla="*/ 1080829 h 2927466"/>
                  <a:gd name="connsiteX510" fmla="*/ 519371 w 3625039"/>
                  <a:gd name="connsiteY510" fmla="*/ 1084318 h 2927466"/>
                  <a:gd name="connsiteX511" fmla="*/ 519470 w 3625039"/>
                  <a:gd name="connsiteY511" fmla="*/ 1084395 h 2927466"/>
                  <a:gd name="connsiteX512" fmla="*/ 523292 w 3625039"/>
                  <a:gd name="connsiteY512" fmla="*/ 1088993 h 2927466"/>
                  <a:gd name="connsiteX513" fmla="*/ 513434 w 3625039"/>
                  <a:gd name="connsiteY513" fmla="*/ 1156835 h 2927466"/>
                  <a:gd name="connsiteX514" fmla="*/ 512778 w 3625039"/>
                  <a:gd name="connsiteY514" fmla="*/ 1147509 h 2927466"/>
                  <a:gd name="connsiteX515" fmla="*/ 505914 w 3625039"/>
                  <a:gd name="connsiteY515" fmla="*/ 1149316 h 2927466"/>
                  <a:gd name="connsiteX516" fmla="*/ 505854 w 3625039"/>
                  <a:gd name="connsiteY516" fmla="*/ 1149163 h 2927466"/>
                  <a:gd name="connsiteX517" fmla="*/ 477407 w 3625039"/>
                  <a:gd name="connsiteY517" fmla="*/ 1169534 h 2927466"/>
                  <a:gd name="connsiteX518" fmla="*/ 483589 w 3625039"/>
                  <a:gd name="connsiteY518" fmla="*/ 1158620 h 2927466"/>
                  <a:gd name="connsiteX519" fmla="*/ 476468 w 3625039"/>
                  <a:gd name="connsiteY519" fmla="*/ 1162735 h 2927466"/>
                  <a:gd name="connsiteX520" fmla="*/ 470027 w 3625039"/>
                  <a:gd name="connsiteY520" fmla="*/ 1162030 h 2927466"/>
                  <a:gd name="connsiteX521" fmla="*/ 469382 w 3625039"/>
                  <a:gd name="connsiteY521" fmla="*/ 1163400 h 2927466"/>
                  <a:gd name="connsiteX522" fmla="*/ 463342 w 3625039"/>
                  <a:gd name="connsiteY522" fmla="*/ 1154133 h 2927466"/>
                  <a:gd name="connsiteX523" fmla="*/ 463174 w 3625039"/>
                  <a:gd name="connsiteY523" fmla="*/ 1154215 h 2927466"/>
                  <a:gd name="connsiteX524" fmla="*/ 461860 w 3625039"/>
                  <a:gd name="connsiteY524" fmla="*/ 1155878 h 2927466"/>
                  <a:gd name="connsiteX525" fmla="*/ 461354 w 3625039"/>
                  <a:gd name="connsiteY525" fmla="*/ 1155102 h 2927466"/>
                  <a:gd name="connsiteX526" fmla="*/ 452010 w 3625039"/>
                  <a:gd name="connsiteY526" fmla="*/ 1155497 h 2927466"/>
                  <a:gd name="connsiteX527" fmla="*/ 458609 w 3625039"/>
                  <a:gd name="connsiteY527" fmla="*/ 1150886 h 2927466"/>
                  <a:gd name="connsiteX528" fmla="*/ 455821 w 3625039"/>
                  <a:gd name="connsiteY528" fmla="*/ 1146610 h 2927466"/>
                  <a:gd name="connsiteX529" fmla="*/ 444487 w 3625039"/>
                  <a:gd name="connsiteY529" fmla="*/ 1147975 h 2927466"/>
                  <a:gd name="connsiteX530" fmla="*/ 451803 w 3625039"/>
                  <a:gd name="connsiteY530" fmla="*/ 1144135 h 2927466"/>
                  <a:gd name="connsiteX531" fmla="*/ 465671 w 3625039"/>
                  <a:gd name="connsiteY531" fmla="*/ 1151005 h 2927466"/>
                  <a:gd name="connsiteX532" fmla="*/ 472965 w 3625039"/>
                  <a:gd name="connsiteY532" fmla="*/ 1155784 h 2927466"/>
                  <a:gd name="connsiteX533" fmla="*/ 470860 w 3625039"/>
                  <a:gd name="connsiteY533" fmla="*/ 1160258 h 2927466"/>
                  <a:gd name="connsiteX534" fmla="*/ 477437 w 3625039"/>
                  <a:gd name="connsiteY534" fmla="*/ 1148388 h 2927466"/>
                  <a:gd name="connsiteX535" fmla="*/ 508145 w 3625039"/>
                  <a:gd name="connsiteY535" fmla="*/ 1080829 h 2927466"/>
                  <a:gd name="connsiteX536" fmla="*/ 512832 w 3625039"/>
                  <a:gd name="connsiteY536" fmla="*/ 1066978 h 2927466"/>
                  <a:gd name="connsiteX537" fmla="*/ 508027 w 3625039"/>
                  <a:gd name="connsiteY537" fmla="*/ 1072200 h 2927466"/>
                  <a:gd name="connsiteX538" fmla="*/ 512832 w 3625039"/>
                  <a:gd name="connsiteY538" fmla="*/ 1066978 h 2927466"/>
                  <a:gd name="connsiteX539" fmla="*/ 451766 w 3625039"/>
                  <a:gd name="connsiteY539" fmla="*/ 1042947 h 2927466"/>
                  <a:gd name="connsiteX540" fmla="*/ 487771 w 3625039"/>
                  <a:gd name="connsiteY540" fmla="*/ 1043179 h 2927466"/>
                  <a:gd name="connsiteX541" fmla="*/ 485206 w 3625039"/>
                  <a:gd name="connsiteY541" fmla="*/ 1049687 h 2927466"/>
                  <a:gd name="connsiteX542" fmla="*/ 495294 w 3625039"/>
                  <a:gd name="connsiteY542" fmla="*/ 1050700 h 2927466"/>
                  <a:gd name="connsiteX543" fmla="*/ 441304 w 3625039"/>
                  <a:gd name="connsiteY543" fmla="*/ 1102752 h 2927466"/>
                  <a:gd name="connsiteX544" fmla="*/ 440579 w 3625039"/>
                  <a:gd name="connsiteY544" fmla="*/ 1103380 h 2927466"/>
                  <a:gd name="connsiteX545" fmla="*/ 434797 w 3625039"/>
                  <a:gd name="connsiteY545" fmla="*/ 1094359 h 2927466"/>
                  <a:gd name="connsiteX546" fmla="*/ 433781 w 3625039"/>
                  <a:gd name="connsiteY546" fmla="*/ 1095231 h 2927466"/>
                  <a:gd name="connsiteX547" fmla="*/ 433056 w 3625039"/>
                  <a:gd name="connsiteY547" fmla="*/ 1095859 h 2927466"/>
                  <a:gd name="connsiteX548" fmla="*/ 427028 w 3625039"/>
                  <a:gd name="connsiteY548" fmla="*/ 1087478 h 2927466"/>
                  <a:gd name="connsiteX549" fmla="*/ 417286 w 3625039"/>
                  <a:gd name="connsiteY549" fmla="*/ 1081182 h 2927466"/>
                  <a:gd name="connsiteX550" fmla="*/ 411795 w 3625039"/>
                  <a:gd name="connsiteY550" fmla="*/ 1069647 h 2927466"/>
                  <a:gd name="connsiteX551" fmla="*/ 451766 w 3625039"/>
                  <a:gd name="connsiteY551" fmla="*/ 1042947 h 2927466"/>
                  <a:gd name="connsiteX552" fmla="*/ 565681 w 3625039"/>
                  <a:gd name="connsiteY552" fmla="*/ 991037 h 2927466"/>
                  <a:gd name="connsiteX553" fmla="*/ 533387 w 3625039"/>
                  <a:gd name="connsiteY553" fmla="*/ 1019207 h 2927466"/>
                  <a:gd name="connsiteX554" fmla="*/ 565681 w 3625039"/>
                  <a:gd name="connsiteY554" fmla="*/ 991037 h 2927466"/>
                  <a:gd name="connsiteX555" fmla="*/ 434740 w 3625039"/>
                  <a:gd name="connsiteY555" fmla="*/ 990718 h 2927466"/>
                  <a:gd name="connsiteX556" fmla="*/ 433428 w 3625039"/>
                  <a:gd name="connsiteY556" fmla="*/ 992462 h 2927466"/>
                  <a:gd name="connsiteX557" fmla="*/ 443156 w 3625039"/>
                  <a:gd name="connsiteY557" fmla="*/ 999961 h 2927466"/>
                  <a:gd name="connsiteX558" fmla="*/ 443381 w 3625039"/>
                  <a:gd name="connsiteY558" fmla="*/ 1010840 h 2927466"/>
                  <a:gd name="connsiteX559" fmla="*/ 440322 w 3625039"/>
                  <a:gd name="connsiteY559" fmla="*/ 1010266 h 2927466"/>
                  <a:gd name="connsiteX560" fmla="*/ 440074 w 3625039"/>
                  <a:gd name="connsiteY560" fmla="*/ 1002151 h 2927466"/>
                  <a:gd name="connsiteX561" fmla="*/ 435858 w 3625039"/>
                  <a:gd name="connsiteY561" fmla="*/ 1003317 h 2927466"/>
                  <a:gd name="connsiteX562" fmla="*/ 432799 w 3625039"/>
                  <a:gd name="connsiteY562" fmla="*/ 1002744 h 2927466"/>
                  <a:gd name="connsiteX563" fmla="*/ 433129 w 3625039"/>
                  <a:gd name="connsiteY563" fmla="*/ 992484 h 2927466"/>
                  <a:gd name="connsiteX564" fmla="*/ 434740 w 3625039"/>
                  <a:gd name="connsiteY564" fmla="*/ 990718 h 2927466"/>
                  <a:gd name="connsiteX565" fmla="*/ 987540 w 3625039"/>
                  <a:gd name="connsiteY565" fmla="*/ 989635 h 2927466"/>
                  <a:gd name="connsiteX566" fmla="*/ 987811 w 3625039"/>
                  <a:gd name="connsiteY566" fmla="*/ 989987 h 2927466"/>
                  <a:gd name="connsiteX567" fmla="*/ 987774 w 3625039"/>
                  <a:gd name="connsiteY567" fmla="*/ 989701 h 2927466"/>
                  <a:gd name="connsiteX568" fmla="*/ 987540 w 3625039"/>
                  <a:gd name="connsiteY568" fmla="*/ 989635 h 2927466"/>
                  <a:gd name="connsiteX569" fmla="*/ 469561 w 3625039"/>
                  <a:gd name="connsiteY569" fmla="*/ 978256 h 2927466"/>
                  <a:gd name="connsiteX570" fmla="*/ 470663 w 3625039"/>
                  <a:gd name="connsiteY570" fmla="*/ 987721 h 2927466"/>
                  <a:gd name="connsiteX571" fmla="*/ 475121 w 3625039"/>
                  <a:gd name="connsiteY571" fmla="*/ 998950 h 2927466"/>
                  <a:gd name="connsiteX572" fmla="*/ 465652 w 3625039"/>
                  <a:gd name="connsiteY572" fmla="*/ 992534 h 2927466"/>
                  <a:gd name="connsiteX573" fmla="*/ 466304 w 3625039"/>
                  <a:gd name="connsiteY573" fmla="*/ 991905 h 2927466"/>
                  <a:gd name="connsiteX574" fmla="*/ 458129 w 3625039"/>
                  <a:gd name="connsiteY574" fmla="*/ 985011 h 2927466"/>
                  <a:gd name="connsiteX575" fmla="*/ 469561 w 3625039"/>
                  <a:gd name="connsiteY575" fmla="*/ 978256 h 2927466"/>
                  <a:gd name="connsiteX576" fmla="*/ 520902 w 3625039"/>
                  <a:gd name="connsiteY576" fmla="*/ 977900 h 2927466"/>
                  <a:gd name="connsiteX577" fmla="*/ 537464 w 3625039"/>
                  <a:gd name="connsiteY577" fmla="*/ 991374 h 2927466"/>
                  <a:gd name="connsiteX578" fmla="*/ 539488 w 3625039"/>
                  <a:gd name="connsiteY578" fmla="*/ 992710 h 2927466"/>
                  <a:gd name="connsiteX579" fmla="*/ 555852 w 3625039"/>
                  <a:gd name="connsiteY579" fmla="*/ 979965 h 2927466"/>
                  <a:gd name="connsiteX580" fmla="*/ 546865 w 3625039"/>
                  <a:gd name="connsiteY580" fmla="*/ 998529 h 2927466"/>
                  <a:gd name="connsiteX581" fmla="*/ 546653 w 3625039"/>
                  <a:gd name="connsiteY581" fmla="*/ 998803 h 2927466"/>
                  <a:gd name="connsiteX582" fmla="*/ 540300 w 3625039"/>
                  <a:gd name="connsiteY582" fmla="*/ 1004494 h 2927466"/>
                  <a:gd name="connsiteX583" fmla="*/ 490837 w 3625039"/>
                  <a:gd name="connsiteY583" fmla="*/ 1013550 h 2927466"/>
                  <a:gd name="connsiteX584" fmla="*/ 491181 w 3625039"/>
                  <a:gd name="connsiteY584" fmla="*/ 1012186 h 2927466"/>
                  <a:gd name="connsiteX585" fmla="*/ 483315 w 3625039"/>
                  <a:gd name="connsiteY585" fmla="*/ 1006029 h 2927466"/>
                  <a:gd name="connsiteX586" fmla="*/ 487203 w 3625039"/>
                  <a:gd name="connsiteY586" fmla="*/ 990680 h 2927466"/>
                  <a:gd name="connsiteX587" fmla="*/ 520902 w 3625039"/>
                  <a:gd name="connsiteY587" fmla="*/ 977900 h 2927466"/>
                  <a:gd name="connsiteX588" fmla="*/ 999054 w 3625039"/>
                  <a:gd name="connsiteY588" fmla="*/ 939850 h 2927466"/>
                  <a:gd name="connsiteX589" fmla="*/ 1013291 w 3625039"/>
                  <a:gd name="connsiteY589" fmla="*/ 947567 h 2927466"/>
                  <a:gd name="connsiteX590" fmla="*/ 1012966 w 3625039"/>
                  <a:gd name="connsiteY590" fmla="*/ 948717 h 2927466"/>
                  <a:gd name="connsiteX591" fmla="*/ 1020813 w 3625039"/>
                  <a:gd name="connsiteY591" fmla="*/ 955092 h 2927466"/>
                  <a:gd name="connsiteX592" fmla="*/ 1002938 w 3625039"/>
                  <a:gd name="connsiteY592" fmla="*/ 993801 h 2927466"/>
                  <a:gd name="connsiteX593" fmla="*/ 989837 w 3625039"/>
                  <a:gd name="connsiteY593" fmla="*/ 995748 h 2927466"/>
                  <a:gd name="connsiteX594" fmla="*/ 986209 w 3625039"/>
                  <a:gd name="connsiteY594" fmla="*/ 989280 h 2927466"/>
                  <a:gd name="connsiteX595" fmla="*/ 982315 w 3625039"/>
                  <a:gd name="connsiteY595" fmla="*/ 988227 h 2927466"/>
                  <a:gd name="connsiteX596" fmla="*/ 980288 w 3625039"/>
                  <a:gd name="connsiteY596" fmla="*/ 982462 h 2927466"/>
                  <a:gd name="connsiteX597" fmla="*/ 999054 w 3625039"/>
                  <a:gd name="connsiteY597" fmla="*/ 939850 h 2927466"/>
                  <a:gd name="connsiteX598" fmla="*/ 1899794 w 3625039"/>
                  <a:gd name="connsiteY598" fmla="*/ 902413 h 2927466"/>
                  <a:gd name="connsiteX599" fmla="*/ 1912027 w 3625039"/>
                  <a:gd name="connsiteY599" fmla="*/ 912459 h 2927466"/>
                  <a:gd name="connsiteX600" fmla="*/ 1903641 w 3625039"/>
                  <a:gd name="connsiteY600" fmla="*/ 949309 h 2927466"/>
                  <a:gd name="connsiteX601" fmla="*/ 1891136 w 3625039"/>
                  <a:gd name="connsiteY601" fmla="*/ 938245 h 2927466"/>
                  <a:gd name="connsiteX602" fmla="*/ 1882556 w 3625039"/>
                  <a:gd name="connsiteY602" fmla="*/ 906435 h 2927466"/>
                  <a:gd name="connsiteX603" fmla="*/ 1882845 w 3625039"/>
                  <a:gd name="connsiteY603" fmla="*/ 906016 h 2927466"/>
                  <a:gd name="connsiteX604" fmla="*/ 1899794 w 3625039"/>
                  <a:gd name="connsiteY604" fmla="*/ 902413 h 2927466"/>
                  <a:gd name="connsiteX605" fmla="*/ 1889197 w 3625039"/>
                  <a:gd name="connsiteY605" fmla="*/ 889359 h 2927466"/>
                  <a:gd name="connsiteX606" fmla="*/ 1879588 w 3625039"/>
                  <a:gd name="connsiteY606" fmla="*/ 896666 h 2927466"/>
                  <a:gd name="connsiteX607" fmla="*/ 1889197 w 3625039"/>
                  <a:gd name="connsiteY607" fmla="*/ 889359 h 2927466"/>
                  <a:gd name="connsiteX608" fmla="*/ 1842785 w 3625039"/>
                  <a:gd name="connsiteY608" fmla="*/ 876300 h 2927466"/>
                  <a:gd name="connsiteX609" fmla="*/ 1848687 w 3625039"/>
                  <a:gd name="connsiteY609" fmla="*/ 882894 h 2927466"/>
                  <a:gd name="connsiteX610" fmla="*/ 1858995 w 3625039"/>
                  <a:gd name="connsiteY610" fmla="*/ 878330 h 2927466"/>
                  <a:gd name="connsiteX611" fmla="*/ 1864890 w 3625039"/>
                  <a:gd name="connsiteY611" fmla="*/ 886571 h 2927466"/>
                  <a:gd name="connsiteX612" fmla="*/ 1866518 w 3625039"/>
                  <a:gd name="connsiteY612" fmla="*/ 885852 h 2927466"/>
                  <a:gd name="connsiteX613" fmla="*/ 1870245 w 3625039"/>
                  <a:gd name="connsiteY613" fmla="*/ 928824 h 2927466"/>
                  <a:gd name="connsiteX614" fmla="*/ 1785545 w 3625039"/>
                  <a:gd name="connsiteY614" fmla="*/ 998462 h 2927466"/>
                  <a:gd name="connsiteX615" fmla="*/ 1779532 w 3625039"/>
                  <a:gd name="connsiteY615" fmla="*/ 990442 h 2927466"/>
                  <a:gd name="connsiteX616" fmla="*/ 1778022 w 3625039"/>
                  <a:gd name="connsiteY616" fmla="*/ 990940 h 2927466"/>
                  <a:gd name="connsiteX617" fmla="*/ 1742201 w 3625039"/>
                  <a:gd name="connsiteY617" fmla="*/ 878166 h 2927466"/>
                  <a:gd name="connsiteX618" fmla="*/ 1745706 w 3625039"/>
                  <a:gd name="connsiteY618" fmla="*/ 879880 h 2927466"/>
                  <a:gd name="connsiteX619" fmla="*/ 1759630 w 3625039"/>
                  <a:gd name="connsiteY619" fmla="*/ 891225 h 2927466"/>
                  <a:gd name="connsiteX620" fmla="*/ 1771191 w 3625039"/>
                  <a:gd name="connsiteY620" fmla="*/ 908803 h 2927466"/>
                  <a:gd name="connsiteX621" fmla="*/ 1774371 w 3625039"/>
                  <a:gd name="connsiteY621" fmla="*/ 919532 h 2927466"/>
                  <a:gd name="connsiteX622" fmla="*/ 1842785 w 3625039"/>
                  <a:gd name="connsiteY622" fmla="*/ 876300 h 2927466"/>
                  <a:gd name="connsiteX623" fmla="*/ 563246 w 3625039"/>
                  <a:gd name="connsiteY623" fmla="*/ 863599 h 2927466"/>
                  <a:gd name="connsiteX624" fmla="*/ 576101 w 3625039"/>
                  <a:gd name="connsiteY624" fmla="*/ 876227 h 2927466"/>
                  <a:gd name="connsiteX625" fmla="*/ 598199 w 3625039"/>
                  <a:gd name="connsiteY625" fmla="*/ 900703 h 2927466"/>
                  <a:gd name="connsiteX626" fmla="*/ 605554 w 3625039"/>
                  <a:gd name="connsiteY626" fmla="*/ 907719 h 2927466"/>
                  <a:gd name="connsiteX627" fmla="*/ 605452 w 3625039"/>
                  <a:gd name="connsiteY627" fmla="*/ 907976 h 2927466"/>
                  <a:gd name="connsiteX628" fmla="*/ 613075 w 3625039"/>
                  <a:gd name="connsiteY628" fmla="*/ 915237 h 2927466"/>
                  <a:gd name="connsiteX629" fmla="*/ 591600 w 3625039"/>
                  <a:gd name="connsiteY629" fmla="*/ 951973 h 2927466"/>
                  <a:gd name="connsiteX630" fmla="*/ 607430 w 3625039"/>
                  <a:gd name="connsiteY630" fmla="*/ 956131 h 2927466"/>
                  <a:gd name="connsiteX631" fmla="*/ 599388 w 3625039"/>
                  <a:gd name="connsiteY631" fmla="*/ 974014 h 2927466"/>
                  <a:gd name="connsiteX632" fmla="*/ 596107 w 3625039"/>
                  <a:gd name="connsiteY632" fmla="*/ 964557 h 2927466"/>
                  <a:gd name="connsiteX633" fmla="*/ 591867 w 3625039"/>
                  <a:gd name="connsiteY633" fmla="*/ 966496 h 2927466"/>
                  <a:gd name="connsiteX634" fmla="*/ 589235 w 3625039"/>
                  <a:gd name="connsiteY634" fmla="*/ 954682 h 2927466"/>
                  <a:gd name="connsiteX635" fmla="*/ 555738 w 3625039"/>
                  <a:gd name="connsiteY635" fmla="*/ 962584 h 2927466"/>
                  <a:gd name="connsiteX636" fmla="*/ 547225 w 3625039"/>
                  <a:gd name="connsiteY636" fmla="*/ 938582 h 2927466"/>
                  <a:gd name="connsiteX637" fmla="*/ 525585 w 3625039"/>
                  <a:gd name="connsiteY637" fmla="*/ 959101 h 2927466"/>
                  <a:gd name="connsiteX638" fmla="*/ 525064 w 3625039"/>
                  <a:gd name="connsiteY638" fmla="*/ 959580 h 2927466"/>
                  <a:gd name="connsiteX639" fmla="*/ 524453 w 3625039"/>
                  <a:gd name="connsiteY639" fmla="*/ 959837 h 2927466"/>
                  <a:gd name="connsiteX640" fmla="*/ 505985 w 3625039"/>
                  <a:gd name="connsiteY640" fmla="*/ 959731 h 2927466"/>
                  <a:gd name="connsiteX641" fmla="*/ 505947 w 3625039"/>
                  <a:gd name="connsiteY641" fmla="*/ 959614 h 2927466"/>
                  <a:gd name="connsiteX642" fmla="*/ 504688 w 3625039"/>
                  <a:gd name="connsiteY642" fmla="*/ 956142 h 2927466"/>
                  <a:gd name="connsiteX643" fmla="*/ 504968 w 3625039"/>
                  <a:gd name="connsiteY643" fmla="*/ 885183 h 2927466"/>
                  <a:gd name="connsiteX644" fmla="*/ 563246 w 3625039"/>
                  <a:gd name="connsiteY644" fmla="*/ 863599 h 2927466"/>
                  <a:gd name="connsiteX645" fmla="*/ 771196 w 3625039"/>
                  <a:gd name="connsiteY645" fmla="*/ 851319 h 2927466"/>
                  <a:gd name="connsiteX646" fmla="*/ 785819 w 3625039"/>
                  <a:gd name="connsiteY646" fmla="*/ 853864 h 2927466"/>
                  <a:gd name="connsiteX647" fmla="*/ 784953 w 3625039"/>
                  <a:gd name="connsiteY647" fmla="*/ 860422 h 2927466"/>
                  <a:gd name="connsiteX648" fmla="*/ 793343 w 3625039"/>
                  <a:gd name="connsiteY648" fmla="*/ 861379 h 2927466"/>
                  <a:gd name="connsiteX649" fmla="*/ 620463 w 3625039"/>
                  <a:gd name="connsiteY649" fmla="*/ 1040047 h 2927466"/>
                  <a:gd name="connsiteX650" fmla="*/ 621698 w 3625039"/>
                  <a:gd name="connsiteY650" fmla="*/ 1031996 h 2927466"/>
                  <a:gd name="connsiteX651" fmla="*/ 612938 w 3625039"/>
                  <a:gd name="connsiteY651" fmla="*/ 1032522 h 2927466"/>
                  <a:gd name="connsiteX652" fmla="*/ 615676 w 3625039"/>
                  <a:gd name="connsiteY652" fmla="*/ 1020077 h 2927466"/>
                  <a:gd name="connsiteX653" fmla="*/ 616109 w 3625039"/>
                  <a:gd name="connsiteY653" fmla="*/ 1018848 h 2927466"/>
                  <a:gd name="connsiteX654" fmla="*/ 616032 w 3625039"/>
                  <a:gd name="connsiteY654" fmla="*/ 1018826 h 2927466"/>
                  <a:gd name="connsiteX655" fmla="*/ 615663 w 3625039"/>
                  <a:gd name="connsiteY655" fmla="*/ 1019899 h 2927466"/>
                  <a:gd name="connsiteX656" fmla="*/ 615523 w 3625039"/>
                  <a:gd name="connsiteY656" fmla="*/ 1018763 h 2927466"/>
                  <a:gd name="connsiteX657" fmla="*/ 541267 w 3625039"/>
                  <a:gd name="connsiteY657" fmla="*/ 1037850 h 2927466"/>
                  <a:gd name="connsiteX658" fmla="*/ 551759 w 3625039"/>
                  <a:gd name="connsiteY658" fmla="*/ 1028896 h 2927466"/>
                  <a:gd name="connsiteX659" fmla="*/ 533755 w 3625039"/>
                  <a:gd name="connsiteY659" fmla="*/ 1030335 h 2927466"/>
                  <a:gd name="connsiteX660" fmla="*/ 633170 w 3625039"/>
                  <a:gd name="connsiteY660" fmla="*/ 967262 h 2927466"/>
                  <a:gd name="connsiteX661" fmla="*/ 625441 w 3625039"/>
                  <a:gd name="connsiteY661" fmla="*/ 977688 h 2927466"/>
                  <a:gd name="connsiteX662" fmla="*/ 640695 w 3625039"/>
                  <a:gd name="connsiteY662" fmla="*/ 974787 h 2927466"/>
                  <a:gd name="connsiteX663" fmla="*/ 639001 w 3625039"/>
                  <a:gd name="connsiteY663" fmla="*/ 977078 h 2927466"/>
                  <a:gd name="connsiteX664" fmla="*/ 771196 w 3625039"/>
                  <a:gd name="connsiteY664" fmla="*/ 851319 h 2927466"/>
                  <a:gd name="connsiteX665" fmla="*/ 3288856 w 3625039"/>
                  <a:gd name="connsiteY665" fmla="*/ 793814 h 2927466"/>
                  <a:gd name="connsiteX666" fmla="*/ 3296860 w 3625039"/>
                  <a:gd name="connsiteY666" fmla="*/ 805531 h 2927466"/>
                  <a:gd name="connsiteX667" fmla="*/ 3289842 w 3625039"/>
                  <a:gd name="connsiteY667" fmla="*/ 794746 h 2927466"/>
                  <a:gd name="connsiteX668" fmla="*/ 3288856 w 3625039"/>
                  <a:gd name="connsiteY668" fmla="*/ 793814 h 2927466"/>
                  <a:gd name="connsiteX669" fmla="*/ 3279107 w 3625039"/>
                  <a:gd name="connsiteY669" fmla="*/ 784360 h 2927466"/>
                  <a:gd name="connsiteX670" fmla="*/ 3289387 w 3625039"/>
                  <a:gd name="connsiteY670" fmla="*/ 798074 h 2927466"/>
                  <a:gd name="connsiteX671" fmla="*/ 3282331 w 3625039"/>
                  <a:gd name="connsiteY671" fmla="*/ 787223 h 2927466"/>
                  <a:gd name="connsiteX672" fmla="*/ 3279107 w 3625039"/>
                  <a:gd name="connsiteY672" fmla="*/ 784360 h 2927466"/>
                  <a:gd name="connsiteX673" fmla="*/ 3272278 w 3625039"/>
                  <a:gd name="connsiteY673" fmla="*/ 774507 h 2927466"/>
                  <a:gd name="connsiteX674" fmla="*/ 3274554 w 3625039"/>
                  <a:gd name="connsiteY674" fmla="*/ 777769 h 2927466"/>
                  <a:gd name="connsiteX675" fmla="*/ 3272771 w 3625039"/>
                  <a:gd name="connsiteY675" fmla="*/ 774840 h 2927466"/>
                  <a:gd name="connsiteX676" fmla="*/ 3272278 w 3625039"/>
                  <a:gd name="connsiteY676" fmla="*/ 774507 h 2927466"/>
                  <a:gd name="connsiteX677" fmla="*/ 638749 w 3625039"/>
                  <a:gd name="connsiteY677" fmla="*/ 758063 h 2927466"/>
                  <a:gd name="connsiteX678" fmla="*/ 633954 w 3625039"/>
                  <a:gd name="connsiteY678" fmla="*/ 774293 h 2927466"/>
                  <a:gd name="connsiteX679" fmla="*/ 638749 w 3625039"/>
                  <a:gd name="connsiteY679" fmla="*/ 758063 h 2927466"/>
                  <a:gd name="connsiteX680" fmla="*/ 1232700 w 3625039"/>
                  <a:gd name="connsiteY680" fmla="*/ 736702 h 2927466"/>
                  <a:gd name="connsiteX681" fmla="*/ 1245597 w 3625039"/>
                  <a:gd name="connsiteY681" fmla="*/ 739583 h 2927466"/>
                  <a:gd name="connsiteX682" fmla="*/ 1249637 w 3625039"/>
                  <a:gd name="connsiteY682" fmla="*/ 746429 h 2927466"/>
                  <a:gd name="connsiteX683" fmla="*/ 1253172 w 3625039"/>
                  <a:gd name="connsiteY683" fmla="*/ 747131 h 2927466"/>
                  <a:gd name="connsiteX684" fmla="*/ 1261151 w 3625039"/>
                  <a:gd name="connsiteY684" fmla="*/ 810148 h 2927466"/>
                  <a:gd name="connsiteX685" fmla="*/ 1231357 w 3625039"/>
                  <a:gd name="connsiteY685" fmla="*/ 816818 h 2927466"/>
                  <a:gd name="connsiteX686" fmla="*/ 1230145 w 3625039"/>
                  <a:gd name="connsiteY686" fmla="*/ 816994 h 2927466"/>
                  <a:gd name="connsiteX687" fmla="*/ 1167526 w 3625039"/>
                  <a:gd name="connsiteY687" fmla="*/ 857630 h 2927466"/>
                  <a:gd name="connsiteX688" fmla="*/ 1297005 w 3625039"/>
                  <a:gd name="connsiteY688" fmla="*/ 854822 h 2927466"/>
                  <a:gd name="connsiteX689" fmla="*/ 1293269 w 3625039"/>
                  <a:gd name="connsiteY689" fmla="*/ 859825 h 2927466"/>
                  <a:gd name="connsiteX690" fmla="*/ 1304479 w 3625039"/>
                  <a:gd name="connsiteY690" fmla="*/ 862370 h 2927466"/>
                  <a:gd name="connsiteX691" fmla="*/ 1274483 w 3625039"/>
                  <a:gd name="connsiteY691" fmla="*/ 890807 h 2927466"/>
                  <a:gd name="connsiteX692" fmla="*/ 1292562 w 3625039"/>
                  <a:gd name="connsiteY692" fmla="*/ 892211 h 2927466"/>
                  <a:gd name="connsiteX693" fmla="*/ 1289532 w 3625039"/>
                  <a:gd name="connsiteY693" fmla="*/ 898881 h 2927466"/>
                  <a:gd name="connsiteX694" fmla="*/ 1300035 w 3625039"/>
                  <a:gd name="connsiteY694" fmla="*/ 899759 h 2927466"/>
                  <a:gd name="connsiteX695" fmla="*/ 1096423 w 3625039"/>
                  <a:gd name="connsiteY695" fmla="*/ 1067746 h 2927466"/>
                  <a:gd name="connsiteX696" fmla="*/ 1079152 w 3625039"/>
                  <a:gd name="connsiteY696" fmla="*/ 1058180 h 2927466"/>
                  <a:gd name="connsiteX697" fmla="*/ 1064104 w 3625039"/>
                  <a:gd name="connsiteY697" fmla="*/ 912134 h 2927466"/>
                  <a:gd name="connsiteX698" fmla="*/ 991890 w 3625039"/>
                  <a:gd name="connsiteY698" fmla="*/ 923895 h 2927466"/>
                  <a:gd name="connsiteX699" fmla="*/ 969468 w 3625039"/>
                  <a:gd name="connsiteY699" fmla="*/ 945661 h 2927466"/>
                  <a:gd name="connsiteX700" fmla="*/ 968963 w 3625039"/>
                  <a:gd name="connsiteY700" fmla="*/ 937411 h 2927466"/>
                  <a:gd name="connsiteX701" fmla="*/ 961994 w 3625039"/>
                  <a:gd name="connsiteY701" fmla="*/ 938113 h 2927466"/>
                  <a:gd name="connsiteX702" fmla="*/ 961691 w 3625039"/>
                  <a:gd name="connsiteY702" fmla="*/ 934603 h 2927466"/>
                  <a:gd name="connsiteX703" fmla="*/ 850896 w 3625039"/>
                  <a:gd name="connsiteY703" fmla="*/ 1031059 h 2927466"/>
                  <a:gd name="connsiteX704" fmla="*/ 890589 w 3625039"/>
                  <a:gd name="connsiteY704" fmla="*/ 1019386 h 2927466"/>
                  <a:gd name="connsiteX705" fmla="*/ 887256 w 3625039"/>
                  <a:gd name="connsiteY705" fmla="*/ 1029392 h 2927466"/>
                  <a:gd name="connsiteX706" fmla="*/ 898062 w 3625039"/>
                  <a:gd name="connsiteY706" fmla="*/ 1026934 h 2927466"/>
                  <a:gd name="connsiteX707" fmla="*/ 891397 w 3625039"/>
                  <a:gd name="connsiteY707" fmla="*/ 1047296 h 2927466"/>
                  <a:gd name="connsiteX708" fmla="*/ 919171 w 3625039"/>
                  <a:gd name="connsiteY708" fmla="*/ 1053352 h 2927466"/>
                  <a:gd name="connsiteX709" fmla="*/ 918969 w 3625039"/>
                  <a:gd name="connsiteY709" fmla="*/ 1059321 h 2927466"/>
                  <a:gd name="connsiteX710" fmla="*/ 926746 w 3625039"/>
                  <a:gd name="connsiteY710" fmla="*/ 1060813 h 2927466"/>
                  <a:gd name="connsiteX711" fmla="*/ 868571 w 3625039"/>
                  <a:gd name="connsiteY711" fmla="*/ 1162360 h 2927466"/>
                  <a:gd name="connsiteX712" fmla="*/ 869783 w 3625039"/>
                  <a:gd name="connsiteY712" fmla="*/ 1169732 h 2927466"/>
                  <a:gd name="connsiteX713" fmla="*/ 876045 w 3625039"/>
                  <a:gd name="connsiteY713" fmla="*/ 1169469 h 2927466"/>
                  <a:gd name="connsiteX714" fmla="*/ 851704 w 3625039"/>
                  <a:gd name="connsiteY714" fmla="*/ 1312618 h 2927466"/>
                  <a:gd name="connsiteX715" fmla="*/ 854734 w 3625039"/>
                  <a:gd name="connsiteY715" fmla="*/ 1313583 h 2927466"/>
                  <a:gd name="connsiteX716" fmla="*/ 853724 w 3625039"/>
                  <a:gd name="connsiteY716" fmla="*/ 1318235 h 2927466"/>
                  <a:gd name="connsiteX717" fmla="*/ 862208 w 3625039"/>
                  <a:gd name="connsiteY717" fmla="*/ 1321131 h 2927466"/>
                  <a:gd name="connsiteX718" fmla="*/ 862107 w 3625039"/>
                  <a:gd name="connsiteY718" fmla="*/ 1484028 h 2927466"/>
                  <a:gd name="connsiteX719" fmla="*/ 927352 w 3625039"/>
                  <a:gd name="connsiteY719" fmla="*/ 1461296 h 2927466"/>
                  <a:gd name="connsiteX720" fmla="*/ 933917 w 3625039"/>
                  <a:gd name="connsiteY720" fmla="*/ 1468932 h 2927466"/>
                  <a:gd name="connsiteX721" fmla="*/ 934927 w 3625039"/>
                  <a:gd name="connsiteY721" fmla="*/ 1468756 h 2927466"/>
                  <a:gd name="connsiteX722" fmla="*/ 944017 w 3625039"/>
                  <a:gd name="connsiteY722" fmla="*/ 1479376 h 2927466"/>
                  <a:gd name="connsiteX723" fmla="*/ 948057 w 3625039"/>
                  <a:gd name="connsiteY723" fmla="*/ 1483414 h 2927466"/>
                  <a:gd name="connsiteX724" fmla="*/ 1176010 w 3625039"/>
                  <a:gd name="connsiteY724" fmla="*/ 1337632 h 2927466"/>
                  <a:gd name="connsiteX725" fmla="*/ 1211864 w 3625039"/>
                  <a:gd name="connsiteY725" fmla="*/ 1370544 h 2927466"/>
                  <a:gd name="connsiteX726" fmla="*/ 1221762 w 3625039"/>
                  <a:gd name="connsiteY726" fmla="*/ 1380374 h 2927466"/>
                  <a:gd name="connsiteX727" fmla="*/ 1297813 w 3625039"/>
                  <a:gd name="connsiteY727" fmla="*/ 1367297 h 2927466"/>
                  <a:gd name="connsiteX728" fmla="*/ 1297409 w 3625039"/>
                  <a:gd name="connsiteY728" fmla="*/ 1366770 h 2927466"/>
                  <a:gd name="connsiteX729" fmla="*/ 1252970 w 3625039"/>
                  <a:gd name="connsiteY729" fmla="*/ 1197467 h 2927466"/>
                  <a:gd name="connsiteX730" fmla="*/ 1176313 w 3625039"/>
                  <a:gd name="connsiteY730" fmla="*/ 1189304 h 2927466"/>
                  <a:gd name="connsiteX731" fmla="*/ 1157729 w 3625039"/>
                  <a:gd name="connsiteY731" fmla="*/ 1138048 h 2927466"/>
                  <a:gd name="connsiteX732" fmla="*/ 1097938 w 3625039"/>
                  <a:gd name="connsiteY732" fmla="*/ 1105925 h 2927466"/>
                  <a:gd name="connsiteX733" fmla="*/ 1098241 w 3625039"/>
                  <a:gd name="connsiteY733" fmla="*/ 1105925 h 2927466"/>
                  <a:gd name="connsiteX734" fmla="*/ 1090363 w 3625039"/>
                  <a:gd name="connsiteY734" fmla="*/ 1098465 h 2927466"/>
                  <a:gd name="connsiteX735" fmla="*/ 1706452 w 3625039"/>
                  <a:gd name="connsiteY735" fmla="*/ 863335 h 2927466"/>
                  <a:gd name="connsiteX736" fmla="*/ 1709987 w 3625039"/>
                  <a:gd name="connsiteY736" fmla="*/ 868514 h 2927466"/>
                  <a:gd name="connsiteX737" fmla="*/ 1713926 w 3625039"/>
                  <a:gd name="connsiteY737" fmla="*/ 870883 h 2927466"/>
                  <a:gd name="connsiteX738" fmla="*/ 1703018 w 3625039"/>
                  <a:gd name="connsiteY738" fmla="*/ 979189 h 2927466"/>
                  <a:gd name="connsiteX739" fmla="*/ 1706553 w 3625039"/>
                  <a:gd name="connsiteY739" fmla="*/ 975502 h 2927466"/>
                  <a:gd name="connsiteX740" fmla="*/ 1650701 w 3625039"/>
                  <a:gd name="connsiteY740" fmla="*/ 1098114 h 2927466"/>
                  <a:gd name="connsiteX741" fmla="*/ 1658074 w 3625039"/>
                  <a:gd name="connsiteY741" fmla="*/ 1101361 h 2927466"/>
                  <a:gd name="connsiteX742" fmla="*/ 1657569 w 3625039"/>
                  <a:gd name="connsiteY742" fmla="*/ 1105399 h 2927466"/>
                  <a:gd name="connsiteX743" fmla="*/ 1665548 w 3625039"/>
                  <a:gd name="connsiteY743" fmla="*/ 1108909 h 2927466"/>
                  <a:gd name="connsiteX744" fmla="*/ 1660801 w 3625039"/>
                  <a:gd name="connsiteY744" fmla="*/ 1127077 h 2927466"/>
                  <a:gd name="connsiteX745" fmla="*/ 1671507 w 3625039"/>
                  <a:gd name="connsiteY745" fmla="*/ 1122513 h 2927466"/>
                  <a:gd name="connsiteX746" fmla="*/ 1674941 w 3625039"/>
                  <a:gd name="connsiteY746" fmla="*/ 1131817 h 2927466"/>
                  <a:gd name="connsiteX747" fmla="*/ 1679082 w 3625039"/>
                  <a:gd name="connsiteY747" fmla="*/ 1129974 h 2927466"/>
                  <a:gd name="connsiteX748" fmla="*/ 1682516 w 3625039"/>
                  <a:gd name="connsiteY748" fmla="*/ 1139365 h 2927466"/>
                  <a:gd name="connsiteX749" fmla="*/ 1768263 w 3625039"/>
                  <a:gd name="connsiteY749" fmla="*/ 1049754 h 2927466"/>
                  <a:gd name="connsiteX750" fmla="*/ 1803613 w 3625039"/>
                  <a:gd name="connsiteY750" fmla="*/ 1058882 h 2927466"/>
                  <a:gd name="connsiteX751" fmla="*/ 1802502 w 3625039"/>
                  <a:gd name="connsiteY751" fmla="*/ 1062480 h 2927466"/>
                  <a:gd name="connsiteX752" fmla="*/ 1811086 w 3625039"/>
                  <a:gd name="connsiteY752" fmla="*/ 1066430 h 2927466"/>
                  <a:gd name="connsiteX753" fmla="*/ 1731904 w 3625039"/>
                  <a:gd name="connsiteY753" fmla="*/ 1222919 h 2927466"/>
                  <a:gd name="connsiteX754" fmla="*/ 1730793 w 3625039"/>
                  <a:gd name="connsiteY754" fmla="*/ 1206507 h 2927466"/>
                  <a:gd name="connsiteX755" fmla="*/ 1724329 w 3625039"/>
                  <a:gd name="connsiteY755" fmla="*/ 1215371 h 2927466"/>
                  <a:gd name="connsiteX756" fmla="*/ 1724430 w 3625039"/>
                  <a:gd name="connsiteY756" fmla="*/ 1186145 h 2927466"/>
                  <a:gd name="connsiteX757" fmla="*/ 1654640 w 3625039"/>
                  <a:gd name="connsiteY757" fmla="*/ 1505356 h 2927466"/>
                  <a:gd name="connsiteX758" fmla="*/ 1664639 w 3625039"/>
                  <a:gd name="connsiteY758" fmla="*/ 1507901 h 2927466"/>
                  <a:gd name="connsiteX759" fmla="*/ 1663225 w 3625039"/>
                  <a:gd name="connsiteY759" fmla="*/ 1513079 h 2927466"/>
                  <a:gd name="connsiteX760" fmla="*/ 1672113 w 3625039"/>
                  <a:gd name="connsiteY760" fmla="*/ 1515361 h 2927466"/>
                  <a:gd name="connsiteX761" fmla="*/ 1651105 w 3625039"/>
                  <a:gd name="connsiteY761" fmla="*/ 1541691 h 2927466"/>
                  <a:gd name="connsiteX762" fmla="*/ 1643631 w 3625039"/>
                  <a:gd name="connsiteY762" fmla="*/ 1534143 h 2927466"/>
                  <a:gd name="connsiteX763" fmla="*/ 1635350 w 3625039"/>
                  <a:gd name="connsiteY763" fmla="*/ 1525805 h 2927466"/>
                  <a:gd name="connsiteX764" fmla="*/ 1634946 w 3625039"/>
                  <a:gd name="connsiteY764" fmla="*/ 1560298 h 2927466"/>
                  <a:gd name="connsiteX765" fmla="*/ 1697766 w 3625039"/>
                  <a:gd name="connsiteY765" fmla="*/ 1566617 h 2927466"/>
                  <a:gd name="connsiteX766" fmla="*/ 1698069 w 3625039"/>
                  <a:gd name="connsiteY766" fmla="*/ 1573902 h 2927466"/>
                  <a:gd name="connsiteX767" fmla="*/ 1705240 w 3625039"/>
                  <a:gd name="connsiteY767" fmla="*/ 1574165 h 2927466"/>
                  <a:gd name="connsiteX768" fmla="*/ 1762506 w 3625039"/>
                  <a:gd name="connsiteY768" fmla="*/ 1884160 h 2927466"/>
                  <a:gd name="connsiteX769" fmla="*/ 1827347 w 3625039"/>
                  <a:gd name="connsiteY769" fmla="*/ 1884248 h 2927466"/>
                  <a:gd name="connsiteX770" fmla="*/ 1823610 w 3625039"/>
                  <a:gd name="connsiteY770" fmla="*/ 1891357 h 2927466"/>
                  <a:gd name="connsiteX771" fmla="*/ 1834821 w 3625039"/>
                  <a:gd name="connsiteY771" fmla="*/ 1891709 h 2927466"/>
                  <a:gd name="connsiteX772" fmla="*/ 1780181 w 3625039"/>
                  <a:gd name="connsiteY772" fmla="*/ 1916898 h 2927466"/>
                  <a:gd name="connsiteX773" fmla="*/ 1761496 w 3625039"/>
                  <a:gd name="connsiteY773" fmla="*/ 1891270 h 2927466"/>
                  <a:gd name="connsiteX774" fmla="*/ 1740691 w 3625039"/>
                  <a:gd name="connsiteY774" fmla="*/ 1888286 h 2927466"/>
                  <a:gd name="connsiteX775" fmla="*/ 1739580 w 3625039"/>
                  <a:gd name="connsiteY775" fmla="*/ 1881703 h 2927466"/>
                  <a:gd name="connsiteX776" fmla="*/ 1733217 w 3625039"/>
                  <a:gd name="connsiteY776" fmla="*/ 1880825 h 2927466"/>
                  <a:gd name="connsiteX777" fmla="*/ 1731702 w 3625039"/>
                  <a:gd name="connsiteY777" fmla="*/ 1871610 h 2927466"/>
                  <a:gd name="connsiteX778" fmla="*/ 1448301 w 3625039"/>
                  <a:gd name="connsiteY778" fmla="*/ 2206882 h 2927466"/>
                  <a:gd name="connsiteX779" fmla="*/ 1524050 w 3625039"/>
                  <a:gd name="connsiteY779" fmla="*/ 2299477 h 2927466"/>
                  <a:gd name="connsiteX780" fmla="*/ 1781595 w 3625039"/>
                  <a:gd name="connsiteY780" fmla="*/ 2098226 h 2927466"/>
                  <a:gd name="connsiteX781" fmla="*/ 1782807 w 3625039"/>
                  <a:gd name="connsiteY781" fmla="*/ 2108846 h 2927466"/>
                  <a:gd name="connsiteX782" fmla="*/ 1789170 w 3625039"/>
                  <a:gd name="connsiteY782" fmla="*/ 2105774 h 2927466"/>
                  <a:gd name="connsiteX783" fmla="*/ 1841386 w 3625039"/>
                  <a:gd name="connsiteY783" fmla="*/ 2232071 h 2927466"/>
                  <a:gd name="connsiteX784" fmla="*/ 1994398 w 3625039"/>
                  <a:gd name="connsiteY784" fmla="*/ 2161769 h 2927466"/>
                  <a:gd name="connsiteX785" fmla="*/ 2006215 w 3625039"/>
                  <a:gd name="connsiteY785" fmla="*/ 2175461 h 2927466"/>
                  <a:gd name="connsiteX786" fmla="*/ 2012275 w 3625039"/>
                  <a:gd name="connsiteY786" fmla="*/ 2178533 h 2927466"/>
                  <a:gd name="connsiteX787" fmla="*/ 2026516 w 3625039"/>
                  <a:gd name="connsiteY787" fmla="*/ 2201967 h 2927466"/>
                  <a:gd name="connsiteX788" fmla="*/ 2073783 w 3625039"/>
                  <a:gd name="connsiteY788" fmla="*/ 2212850 h 2927466"/>
                  <a:gd name="connsiteX789" fmla="*/ 2070753 w 3625039"/>
                  <a:gd name="connsiteY789" fmla="*/ 2217677 h 2927466"/>
                  <a:gd name="connsiteX790" fmla="*/ 2075803 w 3625039"/>
                  <a:gd name="connsiteY790" fmla="*/ 2218906 h 2927466"/>
                  <a:gd name="connsiteX791" fmla="*/ 2145290 w 3625039"/>
                  <a:gd name="connsiteY791" fmla="*/ 2144304 h 2927466"/>
                  <a:gd name="connsiteX792" fmla="*/ 2144886 w 3625039"/>
                  <a:gd name="connsiteY792" fmla="*/ 2158171 h 2927466"/>
                  <a:gd name="connsiteX793" fmla="*/ 2152763 w 3625039"/>
                  <a:gd name="connsiteY793" fmla="*/ 2151852 h 2927466"/>
                  <a:gd name="connsiteX794" fmla="*/ 2152864 w 3625039"/>
                  <a:gd name="connsiteY794" fmla="*/ 2172302 h 2927466"/>
                  <a:gd name="connsiteX795" fmla="*/ 2164277 w 3625039"/>
                  <a:gd name="connsiteY795" fmla="*/ 2174408 h 2927466"/>
                  <a:gd name="connsiteX796" fmla="*/ 2156702 w 3625039"/>
                  <a:gd name="connsiteY796" fmla="*/ 2181342 h 2927466"/>
                  <a:gd name="connsiteX797" fmla="*/ 2171751 w 3625039"/>
                  <a:gd name="connsiteY797" fmla="*/ 2181956 h 2927466"/>
                  <a:gd name="connsiteX798" fmla="*/ 2080550 w 3625039"/>
                  <a:gd name="connsiteY798" fmla="*/ 2247957 h 2927466"/>
                  <a:gd name="connsiteX799" fmla="*/ 2079338 w 3625039"/>
                  <a:gd name="connsiteY799" fmla="*/ 2237337 h 2927466"/>
                  <a:gd name="connsiteX800" fmla="*/ 2079439 w 3625039"/>
                  <a:gd name="connsiteY800" fmla="*/ 2236898 h 2927466"/>
                  <a:gd name="connsiteX801" fmla="*/ 2072975 w 3625039"/>
                  <a:gd name="connsiteY801" fmla="*/ 2240409 h 2927466"/>
                  <a:gd name="connsiteX802" fmla="*/ 2072268 w 3625039"/>
                  <a:gd name="connsiteY802" fmla="*/ 2234353 h 2927466"/>
                  <a:gd name="connsiteX803" fmla="*/ 2008740 w 3625039"/>
                  <a:gd name="connsiteY803" fmla="*/ 2259367 h 2927466"/>
                  <a:gd name="connsiteX804" fmla="*/ 2009346 w 3625039"/>
                  <a:gd name="connsiteY804" fmla="*/ 2251292 h 2927466"/>
                  <a:gd name="connsiteX805" fmla="*/ 2001165 w 3625039"/>
                  <a:gd name="connsiteY805" fmla="*/ 2251819 h 2927466"/>
                  <a:gd name="connsiteX806" fmla="*/ 2004094 w 3625039"/>
                  <a:gd name="connsiteY806" fmla="*/ 2227946 h 2927466"/>
                  <a:gd name="connsiteX807" fmla="*/ 1419516 w 3625039"/>
                  <a:gd name="connsiteY807" fmla="*/ 2486509 h 2927466"/>
                  <a:gd name="connsiteX808" fmla="*/ 1058448 w 3625039"/>
                  <a:gd name="connsiteY808" fmla="*/ 2459302 h 2927466"/>
                  <a:gd name="connsiteX809" fmla="*/ 1055216 w 3625039"/>
                  <a:gd name="connsiteY809" fmla="*/ 2467815 h 2927466"/>
                  <a:gd name="connsiteX810" fmla="*/ 1313266 w 3625039"/>
                  <a:gd name="connsiteY810" fmla="*/ 2518984 h 2927466"/>
                  <a:gd name="connsiteX811" fmla="*/ 1300439 w 3625039"/>
                  <a:gd name="connsiteY811" fmla="*/ 2524074 h 2927466"/>
                  <a:gd name="connsiteX812" fmla="*/ 1320841 w 3625039"/>
                  <a:gd name="connsiteY812" fmla="*/ 2526444 h 2927466"/>
                  <a:gd name="connsiteX813" fmla="*/ 1230246 w 3625039"/>
                  <a:gd name="connsiteY813" fmla="*/ 2544348 h 2927466"/>
                  <a:gd name="connsiteX814" fmla="*/ 1227519 w 3625039"/>
                  <a:gd name="connsiteY814" fmla="*/ 2537941 h 2927466"/>
                  <a:gd name="connsiteX815" fmla="*/ 1222671 w 3625039"/>
                  <a:gd name="connsiteY815" fmla="*/ 2536800 h 2927466"/>
                  <a:gd name="connsiteX816" fmla="*/ 1216712 w 3625039"/>
                  <a:gd name="connsiteY816" fmla="*/ 2523372 h 2927466"/>
                  <a:gd name="connsiteX817" fmla="*/ 662030 w 3625039"/>
                  <a:gd name="connsiteY817" fmla="*/ 2377327 h 2927466"/>
                  <a:gd name="connsiteX818" fmla="*/ 599815 w 3625039"/>
                  <a:gd name="connsiteY818" fmla="*/ 2257963 h 2927466"/>
                  <a:gd name="connsiteX819" fmla="*/ 597795 w 3625039"/>
                  <a:gd name="connsiteY819" fmla="*/ 2250239 h 2927466"/>
                  <a:gd name="connsiteX820" fmla="*/ 577696 w 3625039"/>
                  <a:gd name="connsiteY820" fmla="*/ 2255681 h 2927466"/>
                  <a:gd name="connsiteX821" fmla="*/ 599815 w 3625039"/>
                  <a:gd name="connsiteY821" fmla="*/ 2257963 h 2927466"/>
                  <a:gd name="connsiteX822" fmla="*/ 576888 w 3625039"/>
                  <a:gd name="connsiteY822" fmla="*/ 2255768 h 2927466"/>
                  <a:gd name="connsiteX823" fmla="*/ 510633 w 3625039"/>
                  <a:gd name="connsiteY823" fmla="*/ 2249625 h 2927466"/>
                  <a:gd name="connsiteX824" fmla="*/ 510431 w 3625039"/>
                  <a:gd name="connsiteY824" fmla="*/ 2248308 h 2927466"/>
                  <a:gd name="connsiteX825" fmla="*/ 503159 w 3625039"/>
                  <a:gd name="connsiteY825" fmla="*/ 2242077 h 2927466"/>
                  <a:gd name="connsiteX826" fmla="*/ 502351 w 3625039"/>
                  <a:gd name="connsiteY826" fmla="*/ 2237250 h 2927466"/>
                  <a:gd name="connsiteX827" fmla="*/ 501240 w 3625039"/>
                  <a:gd name="connsiteY827" fmla="*/ 2237776 h 2927466"/>
                  <a:gd name="connsiteX828" fmla="*/ 543154 w 3625039"/>
                  <a:gd name="connsiteY828" fmla="*/ 2215044 h 2927466"/>
                  <a:gd name="connsiteX829" fmla="*/ 549416 w 3625039"/>
                  <a:gd name="connsiteY829" fmla="*/ 2208374 h 2927466"/>
                  <a:gd name="connsiteX830" fmla="*/ 530126 w 3625039"/>
                  <a:gd name="connsiteY830" fmla="*/ 2213377 h 2927466"/>
                  <a:gd name="connsiteX831" fmla="*/ 540225 w 3625039"/>
                  <a:gd name="connsiteY831" fmla="*/ 2202669 h 2927466"/>
                  <a:gd name="connsiteX832" fmla="*/ 406302 w 3625039"/>
                  <a:gd name="connsiteY832" fmla="*/ 2173794 h 2927466"/>
                  <a:gd name="connsiteX833" fmla="*/ 387112 w 3625039"/>
                  <a:gd name="connsiteY833" fmla="*/ 2149570 h 2927466"/>
                  <a:gd name="connsiteX834" fmla="*/ 340451 w 3625039"/>
                  <a:gd name="connsiteY834" fmla="*/ 2153519 h 2927466"/>
                  <a:gd name="connsiteX835" fmla="*/ 379739 w 3625039"/>
                  <a:gd name="connsiteY835" fmla="*/ 2176602 h 2927466"/>
                  <a:gd name="connsiteX836" fmla="*/ 397919 w 3625039"/>
                  <a:gd name="connsiteY836" fmla="*/ 2221627 h 2927466"/>
                  <a:gd name="connsiteX837" fmla="*/ 397212 w 3625039"/>
                  <a:gd name="connsiteY837" fmla="*/ 2221715 h 2927466"/>
                  <a:gd name="connsiteX838" fmla="*/ 384587 w 3625039"/>
                  <a:gd name="connsiteY838" fmla="*/ 2211709 h 2927466"/>
                  <a:gd name="connsiteX839" fmla="*/ 350753 w 3625039"/>
                  <a:gd name="connsiteY839" fmla="*/ 2164227 h 2927466"/>
                  <a:gd name="connsiteX840" fmla="*/ 345198 w 3625039"/>
                  <a:gd name="connsiteY840" fmla="*/ 2160365 h 2927466"/>
                  <a:gd name="connsiteX841" fmla="*/ 347925 w 3625039"/>
                  <a:gd name="connsiteY841" fmla="*/ 2161067 h 2927466"/>
                  <a:gd name="connsiteX842" fmla="*/ 338936 w 3625039"/>
                  <a:gd name="connsiteY842" fmla="*/ 2153695 h 2927466"/>
                  <a:gd name="connsiteX843" fmla="*/ 336815 w 3625039"/>
                  <a:gd name="connsiteY843" fmla="*/ 2153870 h 2927466"/>
                  <a:gd name="connsiteX844" fmla="*/ 346309 w 3625039"/>
                  <a:gd name="connsiteY844" fmla="*/ 2173355 h 2927466"/>
                  <a:gd name="connsiteX845" fmla="*/ 315000 w 3625039"/>
                  <a:gd name="connsiteY845" fmla="*/ 2155889 h 2927466"/>
                  <a:gd name="connsiteX846" fmla="*/ 166735 w 3625039"/>
                  <a:gd name="connsiteY846" fmla="*/ 2161418 h 2927466"/>
                  <a:gd name="connsiteX847" fmla="*/ 157746 w 3625039"/>
                  <a:gd name="connsiteY847" fmla="*/ 2237250 h 2927466"/>
                  <a:gd name="connsiteX848" fmla="*/ 146232 w 3625039"/>
                  <a:gd name="connsiteY848" fmla="*/ 2235143 h 2927466"/>
                  <a:gd name="connsiteX849" fmla="*/ 145727 w 3625039"/>
                  <a:gd name="connsiteY849" fmla="*/ 2228912 h 2927466"/>
                  <a:gd name="connsiteX850" fmla="*/ 139365 w 3625039"/>
                  <a:gd name="connsiteY850" fmla="*/ 2227771 h 2927466"/>
                  <a:gd name="connsiteX851" fmla="*/ 133405 w 3625039"/>
                  <a:gd name="connsiteY851" fmla="*/ 2450876 h 2927466"/>
                  <a:gd name="connsiteX852" fmla="*/ 132900 w 3625039"/>
                  <a:gd name="connsiteY852" fmla="*/ 2420947 h 2927466"/>
                  <a:gd name="connsiteX853" fmla="*/ 125831 w 3625039"/>
                  <a:gd name="connsiteY853" fmla="*/ 2443328 h 2927466"/>
                  <a:gd name="connsiteX854" fmla="*/ 120780 w 3625039"/>
                  <a:gd name="connsiteY854" fmla="*/ 2313607 h 2927466"/>
                  <a:gd name="connsiteX855" fmla="*/ 116943 w 3625039"/>
                  <a:gd name="connsiteY855" fmla="*/ 2311940 h 2927466"/>
                  <a:gd name="connsiteX856" fmla="*/ 115024 w 3625039"/>
                  <a:gd name="connsiteY856" fmla="*/ 2324754 h 2927466"/>
                  <a:gd name="connsiteX857" fmla="*/ 103914 w 3625039"/>
                  <a:gd name="connsiteY857" fmla="*/ 2329844 h 2927466"/>
                  <a:gd name="connsiteX858" fmla="*/ 100076 w 3625039"/>
                  <a:gd name="connsiteY858" fmla="*/ 2320629 h 2927466"/>
                  <a:gd name="connsiteX859" fmla="*/ 96339 w 3625039"/>
                  <a:gd name="connsiteY859" fmla="*/ 2322296 h 2927466"/>
                  <a:gd name="connsiteX860" fmla="*/ 45234 w 3625039"/>
                  <a:gd name="connsiteY860" fmla="*/ 2131139 h 2927466"/>
                  <a:gd name="connsiteX861" fmla="*/ 43113 w 3625039"/>
                  <a:gd name="connsiteY861" fmla="*/ 2140530 h 2927466"/>
                  <a:gd name="connsiteX862" fmla="*/ 30690 w 3625039"/>
                  <a:gd name="connsiteY862" fmla="*/ 2144655 h 2927466"/>
                  <a:gd name="connsiteX863" fmla="*/ 28468 w 3625039"/>
                  <a:gd name="connsiteY863" fmla="*/ 2135351 h 2927466"/>
                  <a:gd name="connsiteX864" fmla="*/ 23217 w 3625039"/>
                  <a:gd name="connsiteY864" fmla="*/ 2137107 h 2927466"/>
                  <a:gd name="connsiteX865" fmla="*/ 26246 w 3625039"/>
                  <a:gd name="connsiteY865" fmla="*/ 1833870 h 2927466"/>
                  <a:gd name="connsiteX866" fmla="*/ 61393 w 3625039"/>
                  <a:gd name="connsiteY866" fmla="*/ 1835976 h 2927466"/>
                  <a:gd name="connsiteX867" fmla="*/ 235717 w 3625039"/>
                  <a:gd name="connsiteY867" fmla="*/ 1678960 h 2927466"/>
                  <a:gd name="connsiteX868" fmla="*/ 250563 w 3625039"/>
                  <a:gd name="connsiteY868" fmla="*/ 1626387 h 2927466"/>
                  <a:gd name="connsiteX869" fmla="*/ 278540 w 3625039"/>
                  <a:gd name="connsiteY869" fmla="*/ 1641220 h 2927466"/>
                  <a:gd name="connsiteX870" fmla="*/ 292377 w 3625039"/>
                  <a:gd name="connsiteY870" fmla="*/ 1607341 h 2927466"/>
                  <a:gd name="connsiteX871" fmla="*/ 301365 w 3625039"/>
                  <a:gd name="connsiteY871" fmla="*/ 1615767 h 2927466"/>
                  <a:gd name="connsiteX872" fmla="*/ 422663 w 3625039"/>
                  <a:gd name="connsiteY872" fmla="*/ 1528702 h 2927466"/>
                  <a:gd name="connsiteX873" fmla="*/ 422663 w 3625039"/>
                  <a:gd name="connsiteY873" fmla="*/ 1541604 h 2927466"/>
                  <a:gd name="connsiteX874" fmla="*/ 430238 w 3625039"/>
                  <a:gd name="connsiteY874" fmla="*/ 1536162 h 2927466"/>
                  <a:gd name="connsiteX875" fmla="*/ 427713 w 3625039"/>
                  <a:gd name="connsiteY875" fmla="*/ 1559420 h 2927466"/>
                  <a:gd name="connsiteX876" fmla="*/ 428622 w 3625039"/>
                  <a:gd name="connsiteY876" fmla="*/ 1560123 h 2927466"/>
                  <a:gd name="connsiteX877" fmla="*/ 521339 w 3625039"/>
                  <a:gd name="connsiteY877" fmla="*/ 1446200 h 2927466"/>
                  <a:gd name="connsiteX878" fmla="*/ 505785 w 3625039"/>
                  <a:gd name="connsiteY878" fmla="*/ 1456996 h 2927466"/>
                  <a:gd name="connsiteX879" fmla="*/ 523662 w 3625039"/>
                  <a:gd name="connsiteY879" fmla="*/ 1427242 h 2927466"/>
                  <a:gd name="connsiteX880" fmla="*/ 499422 w 3625039"/>
                  <a:gd name="connsiteY880" fmla="*/ 1448745 h 2927466"/>
                  <a:gd name="connsiteX881" fmla="*/ 440338 w 3625039"/>
                  <a:gd name="connsiteY881" fmla="*/ 1521066 h 2927466"/>
                  <a:gd name="connsiteX882" fmla="*/ 434278 w 3625039"/>
                  <a:gd name="connsiteY882" fmla="*/ 1512816 h 2927466"/>
                  <a:gd name="connsiteX883" fmla="*/ 432864 w 3625039"/>
                  <a:gd name="connsiteY883" fmla="*/ 1513518 h 2927466"/>
                  <a:gd name="connsiteX884" fmla="*/ 428218 w 3625039"/>
                  <a:gd name="connsiteY884" fmla="*/ 1507199 h 2927466"/>
                  <a:gd name="connsiteX885" fmla="*/ 390546 w 3625039"/>
                  <a:gd name="connsiteY885" fmla="*/ 1535284 h 2927466"/>
                  <a:gd name="connsiteX886" fmla="*/ 410948 w 3625039"/>
                  <a:gd name="connsiteY886" fmla="*/ 1498246 h 2927466"/>
                  <a:gd name="connsiteX887" fmla="*/ 383072 w 3625039"/>
                  <a:gd name="connsiteY887" fmla="*/ 1527736 h 2927466"/>
                  <a:gd name="connsiteX888" fmla="*/ 417311 w 3625039"/>
                  <a:gd name="connsiteY888" fmla="*/ 1465509 h 2927466"/>
                  <a:gd name="connsiteX889" fmla="*/ 355803 w 3625039"/>
                  <a:gd name="connsiteY889" fmla="*/ 1506409 h 2927466"/>
                  <a:gd name="connsiteX890" fmla="*/ 374487 w 3625039"/>
                  <a:gd name="connsiteY890" fmla="*/ 1482624 h 2927466"/>
                  <a:gd name="connsiteX891" fmla="*/ 348329 w 3625039"/>
                  <a:gd name="connsiteY891" fmla="*/ 1498861 h 2927466"/>
                  <a:gd name="connsiteX892" fmla="*/ 353076 w 3625039"/>
                  <a:gd name="connsiteY892" fmla="*/ 1493156 h 2927466"/>
                  <a:gd name="connsiteX893" fmla="*/ 340653 w 3625039"/>
                  <a:gd name="connsiteY893" fmla="*/ 1495350 h 2927466"/>
                  <a:gd name="connsiteX894" fmla="*/ 339037 w 3625039"/>
                  <a:gd name="connsiteY894" fmla="*/ 1487539 h 2927466"/>
                  <a:gd name="connsiteX895" fmla="*/ 337118 w 3625039"/>
                  <a:gd name="connsiteY895" fmla="*/ 1487626 h 2927466"/>
                  <a:gd name="connsiteX896" fmla="*/ 298639 w 3625039"/>
                  <a:gd name="connsiteY896" fmla="*/ 1568022 h 2927466"/>
                  <a:gd name="connsiteX897" fmla="*/ 291669 w 3625039"/>
                  <a:gd name="connsiteY897" fmla="*/ 1559859 h 2927466"/>
                  <a:gd name="connsiteX898" fmla="*/ 291064 w 3625039"/>
                  <a:gd name="connsiteY898" fmla="*/ 1560561 h 2927466"/>
                  <a:gd name="connsiteX899" fmla="*/ 287933 w 3625039"/>
                  <a:gd name="connsiteY899" fmla="*/ 1557665 h 2927466"/>
                  <a:gd name="connsiteX900" fmla="*/ 286922 w 3625039"/>
                  <a:gd name="connsiteY900" fmla="*/ 1557928 h 2927466"/>
                  <a:gd name="connsiteX901" fmla="*/ 287427 w 3625039"/>
                  <a:gd name="connsiteY901" fmla="*/ 1556875 h 2927466"/>
                  <a:gd name="connsiteX902" fmla="*/ 282176 w 3625039"/>
                  <a:gd name="connsiteY902" fmla="*/ 1549590 h 2927466"/>
                  <a:gd name="connsiteX903" fmla="*/ 279449 w 3625039"/>
                  <a:gd name="connsiteY903" fmla="*/ 1550380 h 2927466"/>
                  <a:gd name="connsiteX904" fmla="*/ 279515 w 3625039"/>
                  <a:gd name="connsiteY904" fmla="*/ 1549790 h 2927466"/>
                  <a:gd name="connsiteX905" fmla="*/ 267350 w 3625039"/>
                  <a:gd name="connsiteY905" fmla="*/ 1555369 h 2927466"/>
                  <a:gd name="connsiteX906" fmla="*/ 276191 w 3625039"/>
                  <a:gd name="connsiteY906" fmla="*/ 1551285 h 2927466"/>
                  <a:gd name="connsiteX907" fmla="*/ 279515 w 3625039"/>
                  <a:gd name="connsiteY907" fmla="*/ 1549784 h 2927466"/>
                  <a:gd name="connsiteX908" fmla="*/ 280296 w 3625039"/>
                  <a:gd name="connsiteY908" fmla="*/ 1542749 h 2927466"/>
                  <a:gd name="connsiteX909" fmla="*/ 359136 w 3625039"/>
                  <a:gd name="connsiteY909" fmla="*/ 1379233 h 2927466"/>
                  <a:gd name="connsiteX910" fmla="*/ 355399 w 3625039"/>
                  <a:gd name="connsiteY910" fmla="*/ 1389766 h 2927466"/>
                  <a:gd name="connsiteX911" fmla="*/ 364993 w 3625039"/>
                  <a:gd name="connsiteY911" fmla="*/ 1387220 h 2927466"/>
                  <a:gd name="connsiteX912" fmla="*/ 373275 w 3625039"/>
                  <a:gd name="connsiteY912" fmla="*/ 1378970 h 2927466"/>
                  <a:gd name="connsiteX913" fmla="*/ 373275 w 3625039"/>
                  <a:gd name="connsiteY913" fmla="*/ 1393715 h 2927466"/>
                  <a:gd name="connsiteX914" fmla="*/ 380749 w 3625039"/>
                  <a:gd name="connsiteY914" fmla="*/ 1386518 h 2927466"/>
                  <a:gd name="connsiteX915" fmla="*/ 382163 w 3625039"/>
                  <a:gd name="connsiteY915" fmla="*/ 1388888 h 2927466"/>
                  <a:gd name="connsiteX916" fmla="*/ 425188 w 3625039"/>
                  <a:gd name="connsiteY916" fmla="*/ 1348076 h 2927466"/>
                  <a:gd name="connsiteX917" fmla="*/ 420240 w 3625039"/>
                  <a:gd name="connsiteY917" fmla="*/ 1336666 h 2927466"/>
                  <a:gd name="connsiteX918" fmla="*/ 464174 w 3625039"/>
                  <a:gd name="connsiteY918" fmla="*/ 1339124 h 2927466"/>
                  <a:gd name="connsiteX919" fmla="*/ 461851 w 3625039"/>
                  <a:gd name="connsiteY919" fmla="*/ 1335964 h 2927466"/>
                  <a:gd name="connsiteX920" fmla="*/ 438419 w 3625039"/>
                  <a:gd name="connsiteY920" fmla="*/ 1299979 h 2927466"/>
                  <a:gd name="connsiteX921" fmla="*/ 469527 w 3625039"/>
                  <a:gd name="connsiteY921" fmla="*/ 1286463 h 2927466"/>
                  <a:gd name="connsiteX922" fmla="*/ 463164 w 3625039"/>
                  <a:gd name="connsiteY922" fmla="*/ 1286024 h 2927466"/>
                  <a:gd name="connsiteX923" fmla="*/ 481444 w 3625039"/>
                  <a:gd name="connsiteY923" fmla="*/ 1286463 h 2927466"/>
                  <a:gd name="connsiteX924" fmla="*/ 499725 w 3625039"/>
                  <a:gd name="connsiteY924" fmla="*/ 1304192 h 2927466"/>
                  <a:gd name="connsiteX925" fmla="*/ 514471 w 3625039"/>
                  <a:gd name="connsiteY925" fmla="*/ 1328328 h 2927466"/>
                  <a:gd name="connsiteX926" fmla="*/ 582645 w 3625039"/>
                  <a:gd name="connsiteY926" fmla="*/ 1298663 h 2927466"/>
                  <a:gd name="connsiteX927" fmla="*/ 567798 w 3625039"/>
                  <a:gd name="connsiteY927" fmla="*/ 1318323 h 2927466"/>
                  <a:gd name="connsiteX928" fmla="*/ 590220 w 3625039"/>
                  <a:gd name="connsiteY928" fmla="*/ 1306211 h 2927466"/>
                  <a:gd name="connsiteX929" fmla="*/ 564364 w 3625039"/>
                  <a:gd name="connsiteY929" fmla="*/ 1345531 h 2927466"/>
                  <a:gd name="connsiteX930" fmla="*/ 575474 w 3625039"/>
                  <a:gd name="connsiteY930" fmla="*/ 1334911 h 2927466"/>
                  <a:gd name="connsiteX931" fmla="*/ 568101 w 3625039"/>
                  <a:gd name="connsiteY931" fmla="*/ 1356677 h 2927466"/>
                  <a:gd name="connsiteX932" fmla="*/ 582948 w 3625039"/>
                  <a:gd name="connsiteY932" fmla="*/ 1342459 h 2927466"/>
                  <a:gd name="connsiteX933" fmla="*/ 581029 w 3625039"/>
                  <a:gd name="connsiteY933" fmla="*/ 1348339 h 2927466"/>
                  <a:gd name="connsiteX934" fmla="*/ 631698 w 3625039"/>
                  <a:gd name="connsiteY934" fmla="*/ 1315288 h 2927466"/>
                  <a:gd name="connsiteX935" fmla="*/ 636366 w 3625039"/>
                  <a:gd name="connsiteY935" fmla="*/ 1303033 h 2927466"/>
                  <a:gd name="connsiteX936" fmla="*/ 622287 w 3625039"/>
                  <a:gd name="connsiteY936" fmla="*/ 1312722 h 2927466"/>
                  <a:gd name="connsiteX937" fmla="*/ 631638 w 3625039"/>
                  <a:gd name="connsiteY937" fmla="*/ 1264826 h 2927466"/>
                  <a:gd name="connsiteX938" fmla="*/ 631638 w 3625039"/>
                  <a:gd name="connsiteY938" fmla="*/ 1264211 h 2927466"/>
                  <a:gd name="connsiteX939" fmla="*/ 672417 w 3625039"/>
                  <a:gd name="connsiteY939" fmla="*/ 1257319 h 2927466"/>
                  <a:gd name="connsiteX940" fmla="*/ 680817 w 3625039"/>
                  <a:gd name="connsiteY940" fmla="*/ 1259948 h 2927466"/>
                  <a:gd name="connsiteX941" fmla="*/ 676395 w 3625039"/>
                  <a:gd name="connsiteY941" fmla="*/ 1265132 h 2927466"/>
                  <a:gd name="connsiteX942" fmla="*/ 688339 w 3625039"/>
                  <a:gd name="connsiteY942" fmla="*/ 1267471 h 2927466"/>
                  <a:gd name="connsiteX943" fmla="*/ 662548 w 3625039"/>
                  <a:gd name="connsiteY943" fmla="*/ 1297720 h 2927466"/>
                  <a:gd name="connsiteX944" fmla="*/ 645315 w 3625039"/>
                  <a:gd name="connsiteY944" fmla="*/ 1309577 h 2927466"/>
                  <a:gd name="connsiteX945" fmla="*/ 698995 w 3625039"/>
                  <a:gd name="connsiteY945" fmla="*/ 1294713 h 2927466"/>
                  <a:gd name="connsiteX946" fmla="*/ 701116 w 3625039"/>
                  <a:gd name="connsiteY946" fmla="*/ 1232047 h 2927466"/>
                  <a:gd name="connsiteX947" fmla="*/ 695662 w 3625039"/>
                  <a:gd name="connsiteY947" fmla="*/ 1234329 h 2927466"/>
                  <a:gd name="connsiteX948" fmla="*/ 630619 w 3625039"/>
                  <a:gd name="connsiteY948" fmla="*/ 1181669 h 2927466"/>
                  <a:gd name="connsiteX949" fmla="*/ 603350 w 3625039"/>
                  <a:gd name="connsiteY949" fmla="*/ 1089337 h 2927466"/>
                  <a:gd name="connsiteX950" fmla="*/ 656071 w 3625039"/>
                  <a:gd name="connsiteY950" fmla="*/ 1046770 h 2927466"/>
                  <a:gd name="connsiteX951" fmla="*/ 654152 w 3625039"/>
                  <a:gd name="connsiteY951" fmla="*/ 1059496 h 2927466"/>
                  <a:gd name="connsiteX952" fmla="*/ 663646 w 3625039"/>
                  <a:gd name="connsiteY952" fmla="*/ 1054318 h 2927466"/>
                  <a:gd name="connsiteX953" fmla="*/ 645769 w 3625039"/>
                  <a:gd name="connsiteY953" fmla="*/ 1151740 h 2927466"/>
                  <a:gd name="connsiteX954" fmla="*/ 701419 w 3625039"/>
                  <a:gd name="connsiteY954" fmla="*/ 1154461 h 2927466"/>
                  <a:gd name="connsiteX955" fmla="*/ 701924 w 3625039"/>
                  <a:gd name="connsiteY955" fmla="*/ 1160868 h 2927466"/>
                  <a:gd name="connsiteX956" fmla="*/ 708994 w 3625039"/>
                  <a:gd name="connsiteY956" fmla="*/ 1162009 h 2927466"/>
                  <a:gd name="connsiteX957" fmla="*/ 710105 w 3625039"/>
                  <a:gd name="connsiteY957" fmla="*/ 1178070 h 2927466"/>
                  <a:gd name="connsiteX958" fmla="*/ 763230 w 3625039"/>
                  <a:gd name="connsiteY958" fmla="*/ 1171400 h 2927466"/>
                  <a:gd name="connsiteX959" fmla="*/ 764240 w 3625039"/>
                  <a:gd name="connsiteY959" fmla="*/ 1138048 h 2927466"/>
                  <a:gd name="connsiteX960" fmla="*/ 789792 w 3625039"/>
                  <a:gd name="connsiteY960" fmla="*/ 1138224 h 2927466"/>
                  <a:gd name="connsiteX961" fmla="*/ 791307 w 3625039"/>
                  <a:gd name="connsiteY961" fmla="*/ 1145245 h 2927466"/>
                  <a:gd name="connsiteX962" fmla="*/ 797367 w 3625039"/>
                  <a:gd name="connsiteY962" fmla="*/ 1145684 h 2927466"/>
                  <a:gd name="connsiteX963" fmla="*/ 798781 w 3625039"/>
                  <a:gd name="connsiteY963" fmla="*/ 1152618 h 2927466"/>
                  <a:gd name="connsiteX964" fmla="*/ 829384 w 3625039"/>
                  <a:gd name="connsiteY964" fmla="*/ 1157006 h 2927466"/>
                  <a:gd name="connsiteX965" fmla="*/ 821203 w 3625039"/>
                  <a:gd name="connsiteY965" fmla="*/ 1081438 h 2927466"/>
                  <a:gd name="connsiteX966" fmla="*/ 815143 w 3625039"/>
                  <a:gd name="connsiteY966" fmla="*/ 1077927 h 2927466"/>
                  <a:gd name="connsiteX967" fmla="*/ 816052 w 3625039"/>
                  <a:gd name="connsiteY967" fmla="*/ 1075382 h 2927466"/>
                  <a:gd name="connsiteX968" fmla="*/ 811305 w 3625039"/>
                  <a:gd name="connsiteY968" fmla="*/ 1072573 h 2927466"/>
                  <a:gd name="connsiteX969" fmla="*/ 732223 w 3625039"/>
                  <a:gd name="connsiteY969" fmla="*/ 1109611 h 2927466"/>
                  <a:gd name="connsiteX970" fmla="*/ 734950 w 3625039"/>
                  <a:gd name="connsiteY970" fmla="*/ 1104258 h 2927466"/>
                  <a:gd name="connsiteX971" fmla="*/ 728890 w 3625039"/>
                  <a:gd name="connsiteY971" fmla="*/ 1102941 h 2927466"/>
                  <a:gd name="connsiteX972" fmla="*/ 713236 w 3625039"/>
                  <a:gd name="connsiteY972" fmla="*/ 1110928 h 2927466"/>
                  <a:gd name="connsiteX973" fmla="*/ 697783 w 3625039"/>
                  <a:gd name="connsiteY973" fmla="*/ 1096446 h 2927466"/>
                  <a:gd name="connsiteX974" fmla="*/ 715054 w 3625039"/>
                  <a:gd name="connsiteY974" fmla="*/ 982612 h 2927466"/>
                  <a:gd name="connsiteX975" fmla="*/ 720912 w 3625039"/>
                  <a:gd name="connsiteY975" fmla="*/ 992442 h 2927466"/>
                  <a:gd name="connsiteX976" fmla="*/ 722528 w 3625039"/>
                  <a:gd name="connsiteY976" fmla="*/ 990160 h 2927466"/>
                  <a:gd name="connsiteX977" fmla="*/ 732930 w 3625039"/>
                  <a:gd name="connsiteY977" fmla="*/ 1005431 h 2927466"/>
                  <a:gd name="connsiteX978" fmla="*/ 759897 w 3625039"/>
                  <a:gd name="connsiteY978" fmla="*/ 1025618 h 2927466"/>
                  <a:gd name="connsiteX979" fmla="*/ 761109 w 3625039"/>
                  <a:gd name="connsiteY979" fmla="*/ 1020176 h 2927466"/>
                  <a:gd name="connsiteX980" fmla="*/ 752019 w 3625039"/>
                  <a:gd name="connsiteY980" fmla="*/ 1019386 h 2927466"/>
                  <a:gd name="connsiteX981" fmla="*/ 753938 w 3625039"/>
                  <a:gd name="connsiteY981" fmla="*/ 1011487 h 2927466"/>
                  <a:gd name="connsiteX982" fmla="*/ 747878 w 3625039"/>
                  <a:gd name="connsiteY982" fmla="*/ 1011048 h 2927466"/>
                  <a:gd name="connsiteX983" fmla="*/ 747474 w 3625039"/>
                  <a:gd name="connsiteY983" fmla="*/ 1003588 h 2927466"/>
                  <a:gd name="connsiteX984" fmla="*/ 740404 w 3625039"/>
                  <a:gd name="connsiteY984" fmla="*/ 1003500 h 2927466"/>
                  <a:gd name="connsiteX985" fmla="*/ 1088747 w 3625039"/>
                  <a:gd name="connsiteY985" fmla="*/ 788821 h 2927466"/>
                  <a:gd name="connsiteX986" fmla="*/ 1085212 w 3625039"/>
                  <a:gd name="connsiteY986" fmla="*/ 795491 h 2927466"/>
                  <a:gd name="connsiteX987" fmla="*/ 1096221 w 3625039"/>
                  <a:gd name="connsiteY987" fmla="*/ 796281 h 2927466"/>
                  <a:gd name="connsiteX988" fmla="*/ 1087939 w 3625039"/>
                  <a:gd name="connsiteY988" fmla="*/ 812518 h 2927466"/>
                  <a:gd name="connsiteX989" fmla="*/ 1232700 w 3625039"/>
                  <a:gd name="connsiteY989" fmla="*/ 736702 h 2927466"/>
                  <a:gd name="connsiteX990" fmla="*/ 768938 w 3625039"/>
                  <a:gd name="connsiteY990" fmla="*/ 533609 h 2927466"/>
                  <a:gd name="connsiteX991" fmla="*/ 784291 w 3625039"/>
                  <a:gd name="connsiteY991" fmla="*/ 535443 h 2927466"/>
                  <a:gd name="connsiteX992" fmla="*/ 782921 w 3625039"/>
                  <a:gd name="connsiteY992" fmla="*/ 541908 h 2927466"/>
                  <a:gd name="connsiteX993" fmla="*/ 791814 w 3625039"/>
                  <a:gd name="connsiteY993" fmla="*/ 542969 h 2927466"/>
                  <a:gd name="connsiteX994" fmla="*/ 775584 w 3625039"/>
                  <a:gd name="connsiteY994" fmla="*/ 578297 h 2927466"/>
                  <a:gd name="connsiteX995" fmla="*/ 776809 w 3625039"/>
                  <a:gd name="connsiteY995" fmla="*/ 577963 h 2927466"/>
                  <a:gd name="connsiteX996" fmla="*/ 775979 w 3625039"/>
                  <a:gd name="connsiteY996" fmla="*/ 591147 h 2927466"/>
                  <a:gd name="connsiteX997" fmla="*/ 784331 w 3625039"/>
                  <a:gd name="connsiteY997" fmla="*/ 585488 h 2927466"/>
                  <a:gd name="connsiteX998" fmla="*/ 740660 w 3625039"/>
                  <a:gd name="connsiteY998" fmla="*/ 863242 h 2927466"/>
                  <a:gd name="connsiteX999" fmla="*/ 737433 w 3625039"/>
                  <a:gd name="connsiteY999" fmla="*/ 863812 h 2927466"/>
                  <a:gd name="connsiteX1000" fmla="*/ 734574 w 3625039"/>
                  <a:gd name="connsiteY1000" fmla="*/ 858644 h 2927466"/>
                  <a:gd name="connsiteX1001" fmla="*/ 617869 w 3625039"/>
                  <a:gd name="connsiteY1001" fmla="*/ 918671 h 2927466"/>
                  <a:gd name="connsiteX1002" fmla="*/ 625312 w 3625039"/>
                  <a:gd name="connsiteY1002" fmla="*/ 912560 h 2927466"/>
                  <a:gd name="connsiteX1003" fmla="*/ 610346 w 3625039"/>
                  <a:gd name="connsiteY1003" fmla="*/ 911146 h 2927466"/>
                  <a:gd name="connsiteX1004" fmla="*/ 663700 w 3625039"/>
                  <a:gd name="connsiteY1004" fmla="*/ 867368 h 2927466"/>
                  <a:gd name="connsiteX1005" fmla="*/ 590322 w 3625039"/>
                  <a:gd name="connsiteY1005" fmla="*/ 845381 h 2927466"/>
                  <a:gd name="connsiteX1006" fmla="*/ 591969 w 3625039"/>
                  <a:gd name="connsiteY1006" fmla="*/ 843259 h 2927466"/>
                  <a:gd name="connsiteX1007" fmla="*/ 582800 w 3625039"/>
                  <a:gd name="connsiteY1007" fmla="*/ 837856 h 2927466"/>
                  <a:gd name="connsiteX1008" fmla="*/ 638130 w 3625039"/>
                  <a:gd name="connsiteY1008" fmla="*/ 793175 h 2927466"/>
                  <a:gd name="connsiteX1009" fmla="*/ 638696 w 3625039"/>
                  <a:gd name="connsiteY1009" fmla="*/ 791230 h 2927466"/>
                  <a:gd name="connsiteX1010" fmla="*/ 629699 w 3625039"/>
                  <a:gd name="connsiteY1010" fmla="*/ 788715 h 2927466"/>
                  <a:gd name="connsiteX1011" fmla="*/ 631740 w 3625039"/>
                  <a:gd name="connsiteY1011" fmla="*/ 781798 h 2927466"/>
                  <a:gd name="connsiteX1012" fmla="*/ 612204 w 3625039"/>
                  <a:gd name="connsiteY1012" fmla="*/ 803196 h 2927466"/>
                  <a:gd name="connsiteX1013" fmla="*/ 515509 w 3625039"/>
                  <a:gd name="connsiteY1013" fmla="*/ 857151 h 2927466"/>
                  <a:gd name="connsiteX1014" fmla="*/ 518855 w 3625039"/>
                  <a:gd name="connsiteY1014" fmla="*/ 848643 h 2927466"/>
                  <a:gd name="connsiteX1015" fmla="*/ 507987 w 3625039"/>
                  <a:gd name="connsiteY1015" fmla="*/ 849645 h 2927466"/>
                  <a:gd name="connsiteX1016" fmla="*/ 768938 w 3625039"/>
                  <a:gd name="connsiteY1016" fmla="*/ 533609 h 2927466"/>
                  <a:gd name="connsiteX1017" fmla="*/ 2815762 w 3625039"/>
                  <a:gd name="connsiteY1017" fmla="*/ 342900 h 2927466"/>
                  <a:gd name="connsiteX1018" fmla="*/ 2967656 w 3625039"/>
                  <a:gd name="connsiteY1018" fmla="*/ 438302 h 2927466"/>
                  <a:gd name="connsiteX1019" fmla="*/ 3054832 w 3625039"/>
                  <a:gd name="connsiteY1019" fmla="*/ 517260 h 2927466"/>
                  <a:gd name="connsiteX1020" fmla="*/ 3483465 w 3625039"/>
                  <a:gd name="connsiteY1020" fmla="*/ 1141603 h 2927466"/>
                  <a:gd name="connsiteX1021" fmla="*/ 3479899 w 3625039"/>
                  <a:gd name="connsiteY1021" fmla="*/ 1144865 h 2927466"/>
                  <a:gd name="connsiteX1022" fmla="*/ 3480051 w 3625039"/>
                  <a:gd name="connsiteY1022" fmla="*/ 1145264 h 2927466"/>
                  <a:gd name="connsiteX1023" fmla="*/ 3483465 w 3625039"/>
                  <a:gd name="connsiteY1023" fmla="*/ 1141603 h 2927466"/>
                  <a:gd name="connsiteX1024" fmla="*/ 3609108 w 3625039"/>
                  <a:gd name="connsiteY1024" fmla="*/ 1648839 h 2927466"/>
                  <a:gd name="connsiteX1025" fmla="*/ 3609563 w 3625039"/>
                  <a:gd name="connsiteY1025" fmla="*/ 1652434 h 2927466"/>
                  <a:gd name="connsiteX1026" fmla="*/ 3612977 w 3625039"/>
                  <a:gd name="connsiteY1026" fmla="*/ 1680196 h 2927466"/>
                  <a:gd name="connsiteX1027" fmla="*/ 3609601 w 3625039"/>
                  <a:gd name="connsiteY1027" fmla="*/ 1654431 h 2927466"/>
                  <a:gd name="connsiteX1028" fmla="*/ 3613394 w 3625039"/>
                  <a:gd name="connsiteY1028" fmla="*/ 1780924 h 2927466"/>
                  <a:gd name="connsiteX1029" fmla="*/ 3609183 w 3625039"/>
                  <a:gd name="connsiteY1029" fmla="*/ 1651036 h 2927466"/>
                  <a:gd name="connsiteX1030" fmla="*/ 3527546 w 3625039"/>
                  <a:gd name="connsiteY1030" fmla="*/ 1277749 h 2927466"/>
                  <a:gd name="connsiteX1031" fmla="*/ 3605466 w 3625039"/>
                  <a:gd name="connsiteY1031" fmla="*/ 1672673 h 2927466"/>
                  <a:gd name="connsiteX1032" fmla="*/ 3466356 w 3625039"/>
                  <a:gd name="connsiteY1032" fmla="*/ 1144266 h 2927466"/>
                  <a:gd name="connsiteX1033" fmla="*/ 3468519 w 3625039"/>
                  <a:gd name="connsiteY1033" fmla="*/ 1142002 h 2927466"/>
                  <a:gd name="connsiteX1034" fmla="*/ 3467836 w 3625039"/>
                  <a:gd name="connsiteY1034" fmla="*/ 1140671 h 2927466"/>
                  <a:gd name="connsiteX1035" fmla="*/ 3465142 w 3625039"/>
                  <a:gd name="connsiteY1035" fmla="*/ 1142601 h 2927466"/>
                  <a:gd name="connsiteX1036" fmla="*/ 3388323 w 3625039"/>
                  <a:gd name="connsiteY1036" fmla="*/ 989012 h 2927466"/>
                  <a:gd name="connsiteX1037" fmla="*/ 3385288 w 3625039"/>
                  <a:gd name="connsiteY1037" fmla="*/ 1003725 h 2927466"/>
                  <a:gd name="connsiteX1038" fmla="*/ 3338324 w 3625039"/>
                  <a:gd name="connsiteY1038" fmla="*/ 994005 h 2927466"/>
                  <a:gd name="connsiteX1039" fmla="*/ 3339879 w 3625039"/>
                  <a:gd name="connsiteY1039" fmla="*/ 1037346 h 2927466"/>
                  <a:gd name="connsiteX1040" fmla="*/ 3055325 w 3625039"/>
                  <a:gd name="connsiteY1040" fmla="*/ 942476 h 2927466"/>
                  <a:gd name="connsiteX1041" fmla="*/ 2793987 w 3625039"/>
                  <a:gd name="connsiteY1041" fmla="*/ 370995 h 2927466"/>
                  <a:gd name="connsiteX1042" fmla="*/ 2812424 w 3625039"/>
                  <a:gd name="connsiteY1042" fmla="*/ 371660 h 2927466"/>
                  <a:gd name="connsiteX1043" fmla="*/ 2801233 w 3625039"/>
                  <a:gd name="connsiteY1043" fmla="*/ 350157 h 2927466"/>
                  <a:gd name="connsiteX1044" fmla="*/ 2814131 w 3625039"/>
                  <a:gd name="connsiteY1044" fmla="*/ 354085 h 2927466"/>
                  <a:gd name="connsiteX1045" fmla="*/ 2815762 w 3625039"/>
                  <a:gd name="connsiteY1045" fmla="*/ 342900 h 2927466"/>
                  <a:gd name="connsiteX1046" fmla="*/ 2812726 w 3625039"/>
                  <a:gd name="connsiteY1046" fmla="*/ 317500 h 2927466"/>
                  <a:gd name="connsiteX1047" fmla="*/ 2851234 w 3625039"/>
                  <a:gd name="connsiteY1047" fmla="*/ 344417 h 2927466"/>
                  <a:gd name="connsiteX1048" fmla="*/ 2843508 w 3625039"/>
                  <a:gd name="connsiteY1048" fmla="*/ 341281 h 2927466"/>
                  <a:gd name="connsiteX1049" fmla="*/ 2858755 w 3625039"/>
                  <a:gd name="connsiteY1049" fmla="*/ 351939 h 2927466"/>
                  <a:gd name="connsiteX1050" fmla="*/ 2817024 w 3625039"/>
                  <a:gd name="connsiteY1050" fmla="*/ 330932 h 2927466"/>
                  <a:gd name="connsiteX1051" fmla="*/ 2819092 w 3625039"/>
                  <a:gd name="connsiteY1051" fmla="*/ 330560 h 2927466"/>
                  <a:gd name="connsiteX1052" fmla="*/ 2815886 w 3625039"/>
                  <a:gd name="connsiteY1052" fmla="*/ 327219 h 2927466"/>
                  <a:gd name="connsiteX1053" fmla="*/ 2809503 w 3625039"/>
                  <a:gd name="connsiteY1053" fmla="*/ 323410 h 2927466"/>
                  <a:gd name="connsiteX1054" fmla="*/ 2811569 w 3625039"/>
                  <a:gd name="connsiteY1054" fmla="*/ 323039 h 2927466"/>
                  <a:gd name="connsiteX1055" fmla="*/ 2806687 w 3625039"/>
                  <a:gd name="connsiteY1055" fmla="*/ 317950 h 2927466"/>
                  <a:gd name="connsiteX1056" fmla="*/ 2814582 w 3625039"/>
                  <a:gd name="connsiteY1056" fmla="*/ 319728 h 2927466"/>
                  <a:gd name="connsiteX1057" fmla="*/ 2812726 w 3625039"/>
                  <a:gd name="connsiteY1057" fmla="*/ 317500 h 2927466"/>
                  <a:gd name="connsiteX1058" fmla="*/ 2718087 w 3625039"/>
                  <a:gd name="connsiteY1058" fmla="*/ 279671 h 2927466"/>
                  <a:gd name="connsiteX1059" fmla="*/ 2718213 w 3625039"/>
                  <a:gd name="connsiteY1059" fmla="*/ 279818 h 2927466"/>
                  <a:gd name="connsiteX1060" fmla="*/ 2730395 w 3625039"/>
                  <a:gd name="connsiteY1060" fmla="*/ 282047 h 2927466"/>
                  <a:gd name="connsiteX1061" fmla="*/ 2769518 w 3625039"/>
                  <a:gd name="connsiteY1061" fmla="*/ 309755 h 2927466"/>
                  <a:gd name="connsiteX1062" fmla="*/ 2726310 w 3625039"/>
                  <a:gd name="connsiteY1062" fmla="*/ 288135 h 2927466"/>
                  <a:gd name="connsiteX1063" fmla="*/ 2725311 w 3625039"/>
                  <a:gd name="connsiteY1063" fmla="*/ 287264 h 2927466"/>
                  <a:gd name="connsiteX1064" fmla="*/ 2728534 w 3625039"/>
                  <a:gd name="connsiteY1064" fmla="*/ 287107 h 2927466"/>
                  <a:gd name="connsiteX1065" fmla="*/ 2719039 w 3625039"/>
                  <a:gd name="connsiteY1065" fmla="*/ 280780 h 2927466"/>
                  <a:gd name="connsiteX1066" fmla="*/ 2721926 w 3625039"/>
                  <a:gd name="connsiteY1066" fmla="*/ 284143 h 2927466"/>
                  <a:gd name="connsiteX1067" fmla="*/ 2719134 w 3625039"/>
                  <a:gd name="connsiteY1067" fmla="*/ 281203 h 2927466"/>
                  <a:gd name="connsiteX1068" fmla="*/ 2718646 w 3625039"/>
                  <a:gd name="connsiteY1068" fmla="*/ 280488 h 2927466"/>
                  <a:gd name="connsiteX1069" fmla="*/ 2717787 w 3625039"/>
                  <a:gd name="connsiteY1069" fmla="*/ 279740 h 2927466"/>
                  <a:gd name="connsiteX1070" fmla="*/ 2718183 w 3625039"/>
                  <a:gd name="connsiteY1070" fmla="*/ 279812 h 2927466"/>
                  <a:gd name="connsiteX1071" fmla="*/ 2705387 w 3625039"/>
                  <a:gd name="connsiteY1071" fmla="*/ 266971 h 2927466"/>
                  <a:gd name="connsiteX1072" fmla="*/ 2709226 w 3625039"/>
                  <a:gd name="connsiteY1072" fmla="*/ 271443 h 2927466"/>
                  <a:gd name="connsiteX1073" fmla="*/ 2705387 w 3625039"/>
                  <a:gd name="connsiteY1073" fmla="*/ 266971 h 2927466"/>
                  <a:gd name="connsiteX1074" fmla="*/ 2730487 w 3625039"/>
                  <a:gd name="connsiteY1074" fmla="*/ 266700 h 2927466"/>
                  <a:gd name="connsiteX1075" fmla="*/ 2802969 w 3625039"/>
                  <a:gd name="connsiteY1075" fmla="*/ 306902 h 2927466"/>
                  <a:gd name="connsiteX1076" fmla="*/ 2777367 w 3625039"/>
                  <a:gd name="connsiteY1076" fmla="*/ 292087 h 2927466"/>
                  <a:gd name="connsiteX1077" fmla="*/ 2810491 w 3625039"/>
                  <a:gd name="connsiteY1077" fmla="*/ 314425 h 2927466"/>
                  <a:gd name="connsiteX1078" fmla="*/ 2738010 w 3625039"/>
                  <a:gd name="connsiteY1078" fmla="*/ 274223 h 2927466"/>
                  <a:gd name="connsiteX1079" fmla="*/ 2775886 w 3625039"/>
                  <a:gd name="connsiteY1079" fmla="*/ 291238 h 2927466"/>
                  <a:gd name="connsiteX1080" fmla="*/ 2730487 w 3625039"/>
                  <a:gd name="connsiteY1080" fmla="*/ 266700 h 2927466"/>
                  <a:gd name="connsiteX1081" fmla="*/ 2679687 w 3625039"/>
                  <a:gd name="connsiteY1081" fmla="*/ 254000 h 2927466"/>
                  <a:gd name="connsiteX1082" fmla="*/ 2711866 w 3625039"/>
                  <a:gd name="connsiteY1082" fmla="*/ 275379 h 2927466"/>
                  <a:gd name="connsiteX1083" fmla="*/ 2710594 w 3625039"/>
                  <a:gd name="connsiteY1083" fmla="*/ 274942 h 2927466"/>
                  <a:gd name="connsiteX1084" fmla="*/ 2719389 w 3625039"/>
                  <a:gd name="connsiteY1084" fmla="*/ 282901 h 2927466"/>
                  <a:gd name="connsiteX1085" fmla="*/ 2693603 w 3625039"/>
                  <a:gd name="connsiteY1085" fmla="*/ 269150 h 2927466"/>
                  <a:gd name="connsiteX1086" fmla="*/ 2679687 w 3625039"/>
                  <a:gd name="connsiteY1086" fmla="*/ 254000 h 2927466"/>
                  <a:gd name="connsiteX1087" fmla="*/ 2679687 w 3625039"/>
                  <a:gd name="connsiteY1087" fmla="*/ 254000 h 2927466"/>
                  <a:gd name="connsiteX1088" fmla="*/ 2737340 w 3625039"/>
                  <a:gd name="connsiteY1088" fmla="*/ 278703 h 2927466"/>
                  <a:gd name="connsiteX1089" fmla="*/ 2679687 w 3625039"/>
                  <a:gd name="connsiteY1089" fmla="*/ 254000 h 2927466"/>
                  <a:gd name="connsiteX1090" fmla="*/ 2666987 w 3625039"/>
                  <a:gd name="connsiteY1090" fmla="*/ 241300 h 2927466"/>
                  <a:gd name="connsiteX1091" fmla="*/ 2724640 w 3625039"/>
                  <a:gd name="connsiteY1091" fmla="*/ 266003 h 2927466"/>
                  <a:gd name="connsiteX1092" fmla="*/ 2666987 w 3625039"/>
                  <a:gd name="connsiteY1092" fmla="*/ 241300 h 2927466"/>
                  <a:gd name="connsiteX1093" fmla="*/ 1582374 w 3625039"/>
                  <a:gd name="connsiteY1093" fmla="*/ 216057 h 2927466"/>
                  <a:gd name="connsiteX1094" fmla="*/ 1542335 w 3625039"/>
                  <a:gd name="connsiteY1094" fmla="*/ 224581 h 2927466"/>
                  <a:gd name="connsiteX1095" fmla="*/ 1555461 w 3625039"/>
                  <a:gd name="connsiteY1095" fmla="*/ 221845 h 2927466"/>
                  <a:gd name="connsiteX1096" fmla="*/ 1557449 w 3625039"/>
                  <a:gd name="connsiteY1096" fmla="*/ 230606 h 2927466"/>
                  <a:gd name="connsiteX1097" fmla="*/ 1562973 w 3625039"/>
                  <a:gd name="connsiteY1097" fmla="*/ 229369 h 2927466"/>
                  <a:gd name="connsiteX1098" fmla="*/ 1563415 w 3625039"/>
                  <a:gd name="connsiteY1098" fmla="*/ 231079 h 2927466"/>
                  <a:gd name="connsiteX1099" fmla="*/ 1582374 w 3625039"/>
                  <a:gd name="connsiteY1099" fmla="*/ 216057 h 2927466"/>
                  <a:gd name="connsiteX1100" fmla="*/ 2179734 w 3625039"/>
                  <a:gd name="connsiteY1100" fmla="*/ 203560 h 2927466"/>
                  <a:gd name="connsiteX1101" fmla="*/ 2198363 w 3625039"/>
                  <a:gd name="connsiteY1101" fmla="*/ 213262 h 2927466"/>
                  <a:gd name="connsiteX1102" fmla="*/ 2191304 w 3625039"/>
                  <a:gd name="connsiteY1102" fmla="*/ 213188 h 2927466"/>
                  <a:gd name="connsiteX1103" fmla="*/ 2205885 w 3625039"/>
                  <a:gd name="connsiteY1103" fmla="*/ 220784 h 2927466"/>
                  <a:gd name="connsiteX1104" fmla="*/ 2167877 w 3625039"/>
                  <a:gd name="connsiteY1104" fmla="*/ 222764 h 2927466"/>
                  <a:gd name="connsiteX1105" fmla="*/ 2166811 w 3625039"/>
                  <a:gd name="connsiteY1105" fmla="*/ 215490 h 2927466"/>
                  <a:gd name="connsiteX1106" fmla="*/ 2160355 w 3625039"/>
                  <a:gd name="connsiteY1106" fmla="*/ 215241 h 2927466"/>
                  <a:gd name="connsiteX1107" fmla="*/ 2159150 w 3625039"/>
                  <a:gd name="connsiteY1107" fmla="*/ 207012 h 2927466"/>
                  <a:gd name="connsiteX1108" fmla="*/ 2179734 w 3625039"/>
                  <a:gd name="connsiteY1108" fmla="*/ 203560 h 2927466"/>
                  <a:gd name="connsiteX1109" fmla="*/ 2628887 w 3625039"/>
                  <a:gd name="connsiteY1109" fmla="*/ 203200 h 2927466"/>
                  <a:gd name="connsiteX1110" fmla="*/ 2691081 w 3625039"/>
                  <a:gd name="connsiteY1110" fmla="*/ 236243 h 2927466"/>
                  <a:gd name="connsiteX1111" fmla="*/ 2679297 w 3625039"/>
                  <a:gd name="connsiteY1111" fmla="*/ 229982 h 2927466"/>
                  <a:gd name="connsiteX1112" fmla="*/ 2698604 w 3625039"/>
                  <a:gd name="connsiteY1112" fmla="*/ 243764 h 2927466"/>
                  <a:gd name="connsiteX1113" fmla="*/ 2636411 w 3625039"/>
                  <a:gd name="connsiteY1113" fmla="*/ 210723 h 2927466"/>
                  <a:gd name="connsiteX1114" fmla="*/ 2659317 w 3625039"/>
                  <a:gd name="connsiteY1114" fmla="*/ 219365 h 2927466"/>
                  <a:gd name="connsiteX1115" fmla="*/ 2628887 w 3625039"/>
                  <a:gd name="connsiteY1115" fmla="*/ 203200 h 2927466"/>
                  <a:gd name="connsiteX1116" fmla="*/ 1600560 w 3625039"/>
                  <a:gd name="connsiteY1116" fmla="*/ 203200 h 2927466"/>
                  <a:gd name="connsiteX1117" fmla="*/ 1600316 w 3625039"/>
                  <a:gd name="connsiteY1117" fmla="*/ 203531 h 2927466"/>
                  <a:gd name="connsiteX1118" fmla="*/ 1600187 w 3625039"/>
                  <a:gd name="connsiteY1118" fmla="*/ 203319 h 2927466"/>
                  <a:gd name="connsiteX1119" fmla="*/ 1325482 w 3625039"/>
                  <a:gd name="connsiteY1119" fmla="*/ 165242 h 2927466"/>
                  <a:gd name="connsiteX1120" fmla="*/ 1349345 w 3625039"/>
                  <a:gd name="connsiteY1120" fmla="*/ 166888 h 2927466"/>
                  <a:gd name="connsiteX1121" fmla="*/ 1343776 w 3625039"/>
                  <a:gd name="connsiteY1121" fmla="*/ 172781 h 2927466"/>
                  <a:gd name="connsiteX1122" fmla="*/ 1356858 w 3625039"/>
                  <a:gd name="connsiteY1122" fmla="*/ 174412 h 2927466"/>
                  <a:gd name="connsiteX1123" fmla="*/ 1347135 w 3625039"/>
                  <a:gd name="connsiteY1123" fmla="*/ 184751 h 2927466"/>
                  <a:gd name="connsiteX1124" fmla="*/ 1347135 w 3625039"/>
                  <a:gd name="connsiteY1124" fmla="*/ 184777 h 2927466"/>
                  <a:gd name="connsiteX1125" fmla="*/ 1461595 w 3625039"/>
                  <a:gd name="connsiteY1125" fmla="*/ 168966 h 2927466"/>
                  <a:gd name="connsiteX1126" fmla="*/ 1455850 w 3625039"/>
                  <a:gd name="connsiteY1126" fmla="*/ 175464 h 2927466"/>
                  <a:gd name="connsiteX1127" fmla="*/ 1469108 w 3625039"/>
                  <a:gd name="connsiteY1127" fmla="*/ 176464 h 2927466"/>
                  <a:gd name="connsiteX1128" fmla="*/ 1466191 w 3625039"/>
                  <a:gd name="connsiteY1128" fmla="*/ 179779 h 2927466"/>
                  <a:gd name="connsiteX1129" fmla="*/ 1475162 w 3625039"/>
                  <a:gd name="connsiteY1129" fmla="*/ 174859 h 2927466"/>
                  <a:gd name="connsiteX1130" fmla="*/ 1481791 w 3625039"/>
                  <a:gd name="connsiteY1130" fmla="*/ 183067 h 2927466"/>
                  <a:gd name="connsiteX1131" fmla="*/ 1482675 w 3625039"/>
                  <a:gd name="connsiteY1131" fmla="*/ 182383 h 2927466"/>
                  <a:gd name="connsiteX1132" fmla="*/ 1490011 w 3625039"/>
                  <a:gd name="connsiteY1132" fmla="*/ 194616 h 2927466"/>
                  <a:gd name="connsiteX1133" fmla="*/ 1516924 w 3625039"/>
                  <a:gd name="connsiteY1133" fmla="*/ 191486 h 2927466"/>
                  <a:gd name="connsiteX1134" fmla="*/ 1519134 w 3625039"/>
                  <a:gd name="connsiteY1134" fmla="*/ 194932 h 2927466"/>
                  <a:gd name="connsiteX1135" fmla="*/ 1512859 w 3625039"/>
                  <a:gd name="connsiteY1135" fmla="*/ 200141 h 2927466"/>
                  <a:gd name="connsiteX1136" fmla="*/ 1524437 w 3625039"/>
                  <a:gd name="connsiteY1136" fmla="*/ 199010 h 2927466"/>
                  <a:gd name="connsiteX1137" fmla="*/ 1526647 w 3625039"/>
                  <a:gd name="connsiteY1137" fmla="*/ 202456 h 2927466"/>
                  <a:gd name="connsiteX1138" fmla="*/ 1523244 w 3625039"/>
                  <a:gd name="connsiteY1138" fmla="*/ 205271 h 2927466"/>
                  <a:gd name="connsiteX1139" fmla="*/ 1590506 w 3625039"/>
                  <a:gd name="connsiteY1139" fmla="*/ 196537 h 2927466"/>
                  <a:gd name="connsiteX1140" fmla="*/ 1585910 w 3625039"/>
                  <a:gd name="connsiteY1140" fmla="*/ 202614 h 2927466"/>
                  <a:gd name="connsiteX1141" fmla="*/ 1598019 w 3625039"/>
                  <a:gd name="connsiteY1141" fmla="*/ 204061 h 2927466"/>
                  <a:gd name="connsiteX1142" fmla="*/ 1597046 w 3625039"/>
                  <a:gd name="connsiteY1142" fmla="*/ 205350 h 2927466"/>
                  <a:gd name="connsiteX1143" fmla="*/ 1607697 w 3625039"/>
                  <a:gd name="connsiteY1143" fmla="*/ 200062 h 2927466"/>
                  <a:gd name="connsiteX1144" fmla="*/ 1617375 w 3625039"/>
                  <a:gd name="connsiteY1144" fmla="*/ 209375 h 2927466"/>
                  <a:gd name="connsiteX1145" fmla="*/ 1604913 w 3625039"/>
                  <a:gd name="connsiteY1145" fmla="*/ 303821 h 2927466"/>
                  <a:gd name="connsiteX1146" fmla="*/ 1588782 w 3625039"/>
                  <a:gd name="connsiteY1146" fmla="*/ 302453 h 2927466"/>
                  <a:gd name="connsiteX1147" fmla="*/ 1607078 w 3625039"/>
                  <a:gd name="connsiteY1147" fmla="*/ 404027 h 2927466"/>
                  <a:gd name="connsiteX1148" fmla="*/ 1595809 w 3625039"/>
                  <a:gd name="connsiteY1148" fmla="*/ 397372 h 2927466"/>
                  <a:gd name="connsiteX1149" fmla="*/ 1592097 w 3625039"/>
                  <a:gd name="connsiteY1149" fmla="*/ 405290 h 2927466"/>
                  <a:gd name="connsiteX1150" fmla="*/ 1600935 w 3625039"/>
                  <a:gd name="connsiteY1150" fmla="*/ 449356 h 2927466"/>
                  <a:gd name="connsiteX1151" fmla="*/ 1609509 w 3625039"/>
                  <a:gd name="connsiteY1151" fmla="*/ 457643 h 2927466"/>
                  <a:gd name="connsiteX1152" fmla="*/ 1615298 w 3625039"/>
                  <a:gd name="connsiteY1152" fmla="*/ 462852 h 2927466"/>
                  <a:gd name="connsiteX1153" fmla="*/ 1616889 w 3625039"/>
                  <a:gd name="connsiteY1153" fmla="*/ 464194 h 2927466"/>
                  <a:gd name="connsiteX1154" fmla="*/ 1628158 w 3625039"/>
                  <a:gd name="connsiteY1154" fmla="*/ 461563 h 2927466"/>
                  <a:gd name="connsiteX1155" fmla="*/ 1630191 w 3625039"/>
                  <a:gd name="connsiteY1155" fmla="*/ 470244 h 2927466"/>
                  <a:gd name="connsiteX1156" fmla="*/ 1635671 w 3625039"/>
                  <a:gd name="connsiteY1156" fmla="*/ 469087 h 2927466"/>
                  <a:gd name="connsiteX1157" fmla="*/ 1653834 w 3625039"/>
                  <a:gd name="connsiteY1157" fmla="*/ 515363 h 2927466"/>
                  <a:gd name="connsiteX1158" fmla="*/ 1699044 w 3625039"/>
                  <a:gd name="connsiteY1158" fmla="*/ 537356 h 2927466"/>
                  <a:gd name="connsiteX1159" fmla="*/ 1699132 w 3625039"/>
                  <a:gd name="connsiteY1159" fmla="*/ 542354 h 2927466"/>
                  <a:gd name="connsiteX1160" fmla="*/ 1706556 w 3625039"/>
                  <a:gd name="connsiteY1160" fmla="*/ 544880 h 2927466"/>
                  <a:gd name="connsiteX1161" fmla="*/ 1260296 w 3625039"/>
                  <a:gd name="connsiteY1161" fmla="*/ 593024 h 2927466"/>
                  <a:gd name="connsiteX1162" fmla="*/ 1250264 w 3625039"/>
                  <a:gd name="connsiteY1162" fmla="*/ 578502 h 2927466"/>
                  <a:gd name="connsiteX1163" fmla="*/ 1242177 w 3625039"/>
                  <a:gd name="connsiteY1163" fmla="*/ 579949 h 2927466"/>
                  <a:gd name="connsiteX1164" fmla="*/ 1240807 w 3625039"/>
                  <a:gd name="connsiteY1164" fmla="*/ 571346 h 2927466"/>
                  <a:gd name="connsiteX1165" fmla="*/ 1234664 w 3625039"/>
                  <a:gd name="connsiteY1165" fmla="*/ 572424 h 2927466"/>
                  <a:gd name="connsiteX1166" fmla="*/ 1268825 w 3625039"/>
                  <a:gd name="connsiteY1166" fmla="*/ 535620 h 2927466"/>
                  <a:gd name="connsiteX1167" fmla="*/ 852130 w 3625039"/>
                  <a:gd name="connsiteY1167" fmla="*/ 711725 h 2927466"/>
                  <a:gd name="connsiteX1168" fmla="*/ 863443 w 3625039"/>
                  <a:gd name="connsiteY1168" fmla="*/ 693362 h 2927466"/>
                  <a:gd name="connsiteX1169" fmla="*/ 844617 w 3625039"/>
                  <a:gd name="connsiteY1169" fmla="*/ 704201 h 2927466"/>
                  <a:gd name="connsiteX1170" fmla="*/ 858715 w 3625039"/>
                  <a:gd name="connsiteY1170" fmla="*/ 681129 h 2927466"/>
                  <a:gd name="connsiteX1171" fmla="*/ 799452 w 3625039"/>
                  <a:gd name="connsiteY1171" fmla="*/ 723511 h 2927466"/>
                  <a:gd name="connsiteX1172" fmla="*/ 797728 w 3625039"/>
                  <a:gd name="connsiteY1172" fmla="*/ 712646 h 2927466"/>
                  <a:gd name="connsiteX1173" fmla="*/ 791895 w 3625039"/>
                  <a:gd name="connsiteY1173" fmla="*/ 715987 h 2927466"/>
                  <a:gd name="connsiteX1174" fmla="*/ 806788 w 3625039"/>
                  <a:gd name="connsiteY1174" fmla="*/ 625488 h 2927466"/>
                  <a:gd name="connsiteX1175" fmla="*/ 803164 w 3625039"/>
                  <a:gd name="connsiteY1175" fmla="*/ 628013 h 2927466"/>
                  <a:gd name="connsiteX1176" fmla="*/ 804004 w 3625039"/>
                  <a:gd name="connsiteY1176" fmla="*/ 614728 h 2927466"/>
                  <a:gd name="connsiteX1177" fmla="*/ 795651 w 3625039"/>
                  <a:gd name="connsiteY1177" fmla="*/ 620489 h 2927466"/>
                  <a:gd name="connsiteX1178" fmla="*/ 820046 w 3625039"/>
                  <a:gd name="connsiteY1178" fmla="*/ 552772 h 2927466"/>
                  <a:gd name="connsiteX1179" fmla="*/ 808158 w 3625039"/>
                  <a:gd name="connsiteY1179" fmla="*/ 553930 h 2927466"/>
                  <a:gd name="connsiteX1180" fmla="*/ 812356 w 3625039"/>
                  <a:gd name="connsiteY1180" fmla="*/ 545275 h 2927466"/>
                  <a:gd name="connsiteX1181" fmla="*/ 800645 w 3625039"/>
                  <a:gd name="connsiteY1181" fmla="*/ 546432 h 2927466"/>
                  <a:gd name="connsiteX1182" fmla="*/ 918684 w 3625039"/>
                  <a:gd name="connsiteY1182" fmla="*/ 409920 h 2927466"/>
                  <a:gd name="connsiteX1183" fmla="*/ 918463 w 3625039"/>
                  <a:gd name="connsiteY1183" fmla="*/ 406500 h 2927466"/>
                  <a:gd name="connsiteX1184" fmla="*/ 918729 w 3625039"/>
                  <a:gd name="connsiteY1184" fmla="*/ 366933 h 2927466"/>
                  <a:gd name="connsiteX1185" fmla="*/ 934726 w 3625039"/>
                  <a:gd name="connsiteY1185" fmla="*/ 352253 h 2927466"/>
                  <a:gd name="connsiteX1186" fmla="*/ 928186 w 3625039"/>
                  <a:gd name="connsiteY1186" fmla="*/ 342572 h 2927466"/>
                  <a:gd name="connsiteX1187" fmla="*/ 1072078 w 3625039"/>
                  <a:gd name="connsiteY1187" fmla="*/ 229869 h 2927466"/>
                  <a:gd name="connsiteX1188" fmla="*/ 1072255 w 3625039"/>
                  <a:gd name="connsiteY1188" fmla="*/ 236393 h 2927466"/>
                  <a:gd name="connsiteX1189" fmla="*/ 1079591 w 3625039"/>
                  <a:gd name="connsiteY1189" fmla="*/ 237393 h 2927466"/>
                  <a:gd name="connsiteX1190" fmla="*/ 1079768 w 3625039"/>
                  <a:gd name="connsiteY1190" fmla="*/ 243496 h 2927466"/>
                  <a:gd name="connsiteX1191" fmla="*/ 1188394 w 3625039"/>
                  <a:gd name="connsiteY1191" fmla="*/ 169124 h 2927466"/>
                  <a:gd name="connsiteX1192" fmla="*/ 1188394 w 3625039"/>
                  <a:gd name="connsiteY1192" fmla="*/ 175780 h 2927466"/>
                  <a:gd name="connsiteX1193" fmla="*/ 1195907 w 3625039"/>
                  <a:gd name="connsiteY1193" fmla="*/ 176648 h 2927466"/>
                  <a:gd name="connsiteX1194" fmla="*/ 1195907 w 3625039"/>
                  <a:gd name="connsiteY1194" fmla="*/ 176859 h 2927466"/>
                  <a:gd name="connsiteX1195" fmla="*/ 1325482 w 3625039"/>
                  <a:gd name="connsiteY1195" fmla="*/ 165242 h 2927466"/>
                  <a:gd name="connsiteX1196" fmla="*/ 1446686 w 3625039"/>
                  <a:gd name="connsiteY1196" fmla="*/ 50800 h 2927466"/>
                  <a:gd name="connsiteX1197" fmla="*/ 1445311 w 3625039"/>
                  <a:gd name="connsiteY1197" fmla="*/ 51595 h 2927466"/>
                  <a:gd name="connsiteX1198" fmla="*/ 1446686 w 3625039"/>
                  <a:gd name="connsiteY1198" fmla="*/ 52003 h 2927466"/>
                  <a:gd name="connsiteX1199" fmla="*/ 1327245 w 3625039"/>
                  <a:gd name="connsiteY1199" fmla="*/ 80921 h 2927466"/>
                  <a:gd name="connsiteX1200" fmla="*/ 1345233 w 3625039"/>
                  <a:gd name="connsiteY1200" fmla="*/ 75538 h 2927466"/>
                  <a:gd name="connsiteX1201" fmla="*/ 1338576 w 3625039"/>
                  <a:gd name="connsiteY1201" fmla="*/ 76990 h 2927466"/>
                  <a:gd name="connsiteX1202" fmla="*/ 1343251 w 3625039"/>
                  <a:gd name="connsiteY1202" fmla="*/ 75328 h 2927466"/>
                  <a:gd name="connsiteX1203" fmla="*/ 1320787 w 3625039"/>
                  <a:gd name="connsiteY1203" fmla="*/ 80921 h 2927466"/>
                  <a:gd name="connsiteX1204" fmla="*/ 1446686 w 3625039"/>
                  <a:gd name="connsiteY1204" fmla="*/ 50800 h 2927466"/>
                  <a:gd name="connsiteX1205" fmla="*/ 1486448 w 3625039"/>
                  <a:gd name="connsiteY1205" fmla="*/ 38100 h 2927466"/>
                  <a:gd name="connsiteX1206" fmla="*/ 1486431 w 3625039"/>
                  <a:gd name="connsiteY1206" fmla="*/ 38103 h 2927466"/>
                  <a:gd name="connsiteX1207" fmla="*/ 1486449 w 3625039"/>
                  <a:gd name="connsiteY1207" fmla="*/ 38100 h 2927466"/>
                  <a:gd name="connsiteX1208" fmla="*/ 1451059 w 3625039"/>
                  <a:gd name="connsiteY1208" fmla="*/ 44539 h 2927466"/>
                  <a:gd name="connsiteX1209" fmla="*/ 1435087 w 3625039"/>
                  <a:gd name="connsiteY1209" fmla="*/ 47979 h 2927466"/>
                  <a:gd name="connsiteX1210" fmla="*/ 1436079 w 3625039"/>
                  <a:gd name="connsiteY1210" fmla="*/ 47405 h 2927466"/>
                  <a:gd name="connsiteX1211" fmla="*/ 1448988 w 3625039"/>
                  <a:gd name="connsiteY1211" fmla="*/ 44764 h 2927466"/>
                  <a:gd name="connsiteX1212" fmla="*/ 1445550 w 3625039"/>
                  <a:gd name="connsiteY1212" fmla="*/ 45131 h 2927466"/>
                  <a:gd name="connsiteX1213" fmla="*/ 1445550 w 3625039"/>
                  <a:gd name="connsiteY1213" fmla="*/ 45131 h 2927466"/>
                  <a:gd name="connsiteX1214" fmla="*/ 1455762 w 3625039"/>
                  <a:gd name="connsiteY1214" fmla="*/ 43377 h 2927466"/>
                  <a:gd name="connsiteX1215" fmla="*/ 1473907 w 3625039"/>
                  <a:gd name="connsiteY1215" fmla="*/ 39661 h 2927466"/>
                  <a:gd name="connsiteX1216" fmla="*/ 1473890 w 3625039"/>
                  <a:gd name="connsiteY1216" fmla="*/ 39665 h 2927466"/>
                  <a:gd name="connsiteX1217" fmla="*/ 1473908 w 3625039"/>
                  <a:gd name="connsiteY1217" fmla="*/ 39661 h 2927466"/>
                  <a:gd name="connsiteX1218" fmla="*/ 1459448 w 3625039"/>
                  <a:gd name="connsiteY1218" fmla="*/ 42743 h 2927466"/>
                  <a:gd name="connsiteX1219" fmla="*/ 1433986 w 3625039"/>
                  <a:gd name="connsiteY1219" fmla="*/ 38100 h 2927466"/>
                  <a:gd name="connsiteX1220" fmla="*/ 1432611 w 3625039"/>
                  <a:gd name="connsiteY1220" fmla="*/ 38895 h 2927466"/>
                  <a:gd name="connsiteX1221" fmla="*/ 1433986 w 3625039"/>
                  <a:gd name="connsiteY1221" fmla="*/ 39303 h 2927466"/>
                  <a:gd name="connsiteX1222" fmla="*/ 1314545 w 3625039"/>
                  <a:gd name="connsiteY1222" fmla="*/ 68221 h 2927466"/>
                  <a:gd name="connsiteX1223" fmla="*/ 1332533 w 3625039"/>
                  <a:gd name="connsiteY1223" fmla="*/ 62838 h 2927466"/>
                  <a:gd name="connsiteX1224" fmla="*/ 1325870 w 3625039"/>
                  <a:gd name="connsiteY1224" fmla="*/ 64290 h 2927466"/>
                  <a:gd name="connsiteX1225" fmla="*/ 1330551 w 3625039"/>
                  <a:gd name="connsiteY1225" fmla="*/ 62628 h 2927466"/>
                  <a:gd name="connsiteX1226" fmla="*/ 1308087 w 3625039"/>
                  <a:gd name="connsiteY1226" fmla="*/ 68221 h 2927466"/>
                  <a:gd name="connsiteX1227" fmla="*/ 1433986 w 3625039"/>
                  <a:gd name="connsiteY1227" fmla="*/ 38100 h 2927466"/>
                  <a:gd name="connsiteX1228" fmla="*/ 1640090 w 3625039"/>
                  <a:gd name="connsiteY1228" fmla="*/ 13107 h 2927466"/>
                  <a:gd name="connsiteX1229" fmla="*/ 1485887 w 3625039"/>
                  <a:gd name="connsiteY1229" fmla="*/ 44982 h 2927466"/>
                  <a:gd name="connsiteX1230" fmla="*/ 1640090 w 3625039"/>
                  <a:gd name="connsiteY1230" fmla="*/ 13107 h 2927466"/>
                  <a:gd name="connsiteX1231" fmla="*/ 1879587 w 3625039"/>
                  <a:gd name="connsiteY1231" fmla="*/ 12700 h 2927466"/>
                  <a:gd name="connsiteX1232" fmla="*/ 2148676 w 3625039"/>
                  <a:gd name="connsiteY1232" fmla="*/ 43684 h 2927466"/>
                  <a:gd name="connsiteX1233" fmla="*/ 2189490 w 3625039"/>
                  <a:gd name="connsiteY1233" fmla="*/ 52479 h 2927466"/>
                  <a:gd name="connsiteX1234" fmla="*/ 2183802 w 3625039"/>
                  <a:gd name="connsiteY1234" fmla="*/ 52291 h 2927466"/>
                  <a:gd name="connsiteX1235" fmla="*/ 2318201 w 3625039"/>
                  <a:gd name="connsiteY1235" fmla="*/ 90958 h 2927466"/>
                  <a:gd name="connsiteX1236" fmla="*/ 2290798 w 3625039"/>
                  <a:gd name="connsiteY1236" fmla="*/ 85815 h 2927466"/>
                  <a:gd name="connsiteX1237" fmla="*/ 2325758 w 3625039"/>
                  <a:gd name="connsiteY1237" fmla="*/ 98473 h 2927466"/>
                  <a:gd name="connsiteX1238" fmla="*/ 2307447 w 3625039"/>
                  <a:gd name="connsiteY1238" fmla="*/ 95030 h 2927466"/>
                  <a:gd name="connsiteX1239" fmla="*/ 2363499 w 3625039"/>
                  <a:gd name="connsiteY1239" fmla="*/ 110711 h 2927466"/>
                  <a:gd name="connsiteX1240" fmla="*/ 2362544 w 3625039"/>
                  <a:gd name="connsiteY1240" fmla="*/ 106785 h 2927466"/>
                  <a:gd name="connsiteX1241" fmla="*/ 2364537 w 3625039"/>
                  <a:gd name="connsiteY1241" fmla="*/ 107184 h 2927466"/>
                  <a:gd name="connsiteX1242" fmla="*/ 2354531 w 3625039"/>
                  <a:gd name="connsiteY1242" fmla="*/ 102776 h 2927466"/>
                  <a:gd name="connsiteX1243" fmla="*/ 2368149 w 3625039"/>
                  <a:gd name="connsiteY1243" fmla="*/ 107772 h 2927466"/>
                  <a:gd name="connsiteX1244" fmla="*/ 2373090 w 3625039"/>
                  <a:gd name="connsiteY1244" fmla="*/ 107079 h 2927466"/>
                  <a:gd name="connsiteX1245" fmla="*/ 2347016 w 3625039"/>
                  <a:gd name="connsiteY1245" fmla="*/ 95261 h 2927466"/>
                  <a:gd name="connsiteX1246" fmla="*/ 2625862 w 3625039"/>
                  <a:gd name="connsiteY1246" fmla="*/ 211010 h 2927466"/>
                  <a:gd name="connsiteX1247" fmla="*/ 2610956 w 3625039"/>
                  <a:gd name="connsiteY1247" fmla="*/ 207567 h 2927466"/>
                  <a:gd name="connsiteX1248" fmla="*/ 2610624 w 3625039"/>
                  <a:gd name="connsiteY1248" fmla="*/ 207924 h 2927466"/>
                  <a:gd name="connsiteX1249" fmla="*/ 2633377 w 3625039"/>
                  <a:gd name="connsiteY1249" fmla="*/ 218525 h 2927466"/>
                  <a:gd name="connsiteX1250" fmla="*/ 2618471 w 3625039"/>
                  <a:gd name="connsiteY1250" fmla="*/ 215104 h 2927466"/>
                  <a:gd name="connsiteX1251" fmla="*/ 2617766 w 3625039"/>
                  <a:gd name="connsiteY1251" fmla="*/ 215817 h 2927466"/>
                  <a:gd name="connsiteX1252" fmla="*/ 2665015 w 3625039"/>
                  <a:gd name="connsiteY1252" fmla="*/ 245437 h 2927466"/>
                  <a:gd name="connsiteX1253" fmla="*/ 2650234 w 3625039"/>
                  <a:gd name="connsiteY1253" fmla="*/ 241238 h 2927466"/>
                  <a:gd name="connsiteX1254" fmla="*/ 2672530 w 3625039"/>
                  <a:gd name="connsiteY1254" fmla="*/ 252952 h 2927466"/>
                  <a:gd name="connsiteX1255" fmla="*/ 2644919 w 3625039"/>
                  <a:gd name="connsiteY1255" fmla="*/ 245857 h 2927466"/>
                  <a:gd name="connsiteX1256" fmla="*/ 2648947 w 3625039"/>
                  <a:gd name="connsiteY1256" fmla="*/ 254148 h 2927466"/>
                  <a:gd name="connsiteX1257" fmla="*/ 2660697 w 3625039"/>
                  <a:gd name="connsiteY1257" fmla="*/ 265064 h 2927466"/>
                  <a:gd name="connsiteX1258" fmla="*/ 2670911 w 3625039"/>
                  <a:gd name="connsiteY1258" fmla="*/ 275770 h 2927466"/>
                  <a:gd name="connsiteX1259" fmla="*/ 2641598 w 3625039"/>
                  <a:gd name="connsiteY1259" fmla="*/ 278982 h 2927466"/>
                  <a:gd name="connsiteX1260" fmla="*/ 2714299 w 3625039"/>
                  <a:gd name="connsiteY1260" fmla="*/ 337633 h 2927466"/>
                  <a:gd name="connsiteX1261" fmla="*/ 2776412 w 3625039"/>
                  <a:gd name="connsiteY1261" fmla="*/ 415996 h 2927466"/>
                  <a:gd name="connsiteX1262" fmla="*/ 2760510 w 3625039"/>
                  <a:gd name="connsiteY1262" fmla="*/ 438961 h 2927466"/>
                  <a:gd name="connsiteX1263" fmla="*/ 2769105 w 3625039"/>
                  <a:gd name="connsiteY1263" fmla="*/ 456741 h 2927466"/>
                  <a:gd name="connsiteX1264" fmla="*/ 2364354 w 3625039"/>
                  <a:gd name="connsiteY1264" fmla="*/ 193250 h 2927466"/>
                  <a:gd name="connsiteX1265" fmla="*/ 2328682 w 3625039"/>
                  <a:gd name="connsiteY1265" fmla="*/ 161144 h 2927466"/>
                  <a:gd name="connsiteX1266" fmla="*/ 2327277 w 3625039"/>
                  <a:gd name="connsiteY1266" fmla="*/ 160609 h 2927466"/>
                  <a:gd name="connsiteX1267" fmla="*/ 2326733 w 3625039"/>
                  <a:gd name="connsiteY1267" fmla="*/ 159390 h 2927466"/>
                  <a:gd name="connsiteX1268" fmla="*/ 2298082 w 3625039"/>
                  <a:gd name="connsiteY1268" fmla="*/ 133602 h 2927466"/>
                  <a:gd name="connsiteX1269" fmla="*/ 2242801 w 3625039"/>
                  <a:gd name="connsiteY1269" fmla="*/ 82393 h 2927466"/>
                  <a:gd name="connsiteX1270" fmla="*/ 2243549 w 3625039"/>
                  <a:gd name="connsiteY1270" fmla="*/ 82603 h 2927466"/>
                  <a:gd name="connsiteX1271" fmla="*/ 2242884 w 3625039"/>
                  <a:gd name="connsiteY1271" fmla="*/ 81973 h 2927466"/>
                  <a:gd name="connsiteX1272" fmla="*/ 2204520 w 3625039"/>
                  <a:gd name="connsiteY1272" fmla="*/ 72716 h 2927466"/>
                  <a:gd name="connsiteX1273" fmla="*/ 2222872 w 3625039"/>
                  <a:gd name="connsiteY1273" fmla="*/ 86864 h 2927466"/>
                  <a:gd name="connsiteX1274" fmla="*/ 2222789 w 3625039"/>
                  <a:gd name="connsiteY1274" fmla="*/ 86843 h 2927466"/>
                  <a:gd name="connsiteX1275" fmla="*/ 2230428 w 3625039"/>
                  <a:gd name="connsiteY1275" fmla="*/ 94379 h 2927466"/>
                  <a:gd name="connsiteX1276" fmla="*/ 2054011 w 3625039"/>
                  <a:gd name="connsiteY1276" fmla="*/ 52983 h 2927466"/>
                  <a:gd name="connsiteX1277" fmla="*/ 1887102 w 3625039"/>
                  <a:gd name="connsiteY1277" fmla="*/ 20215 h 2927466"/>
                  <a:gd name="connsiteX1278" fmla="*/ 2004437 w 3625039"/>
                  <a:gd name="connsiteY1278" fmla="*/ 29661 h 2927466"/>
                  <a:gd name="connsiteX1279" fmla="*/ 1879587 w 3625039"/>
                  <a:gd name="connsiteY1279" fmla="*/ 12700 h 2927466"/>
                  <a:gd name="connsiteX1280" fmla="*/ 1854187 w 3625039"/>
                  <a:gd name="connsiteY1280" fmla="*/ 12700 h 2927466"/>
                  <a:gd name="connsiteX1281" fmla="*/ 1898650 w 3625039"/>
                  <a:gd name="connsiteY1281" fmla="*/ 15722 h 2927466"/>
                  <a:gd name="connsiteX1282" fmla="*/ 1854187 w 3625039"/>
                  <a:gd name="connsiteY1282" fmla="*/ 12700 h 2927466"/>
                  <a:gd name="connsiteX1283" fmla="*/ 1627390 w 3625039"/>
                  <a:gd name="connsiteY1283" fmla="*/ 407 h 2927466"/>
                  <a:gd name="connsiteX1284" fmla="*/ 1473186 w 3625039"/>
                  <a:gd name="connsiteY1284" fmla="*/ 32282 h 2927466"/>
                  <a:gd name="connsiteX1285" fmla="*/ 1627390 w 3625039"/>
                  <a:gd name="connsiteY1285" fmla="*/ 407 h 2927466"/>
                  <a:gd name="connsiteX1286" fmla="*/ 1841487 w 3625039"/>
                  <a:gd name="connsiteY1286" fmla="*/ 0 h 2927466"/>
                  <a:gd name="connsiteX1287" fmla="*/ 1885950 w 3625039"/>
                  <a:gd name="connsiteY1287" fmla="*/ 3022 h 2927466"/>
                  <a:gd name="connsiteX1288" fmla="*/ 1841487 w 3625039"/>
                  <a:gd name="connsiteY1288" fmla="*/ 0 h 292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</a:cxnLst>
                <a:rect l="l" t="t" r="r" b="b"/>
                <a:pathLst>
                  <a:path w="3625039" h="2927466">
                    <a:moveTo>
                      <a:pt x="2968066" y="2768600"/>
                    </a:moveTo>
                    <a:cubicBezTo>
                      <a:pt x="2973976" y="2777161"/>
                      <a:pt x="2974275" y="2778497"/>
                      <a:pt x="2973325" y="2777877"/>
                    </a:cubicBezTo>
                    <a:cubicBezTo>
                      <a:pt x="2974072" y="2777266"/>
                      <a:pt x="2974932" y="2776706"/>
                      <a:pt x="2975589" y="2776122"/>
                    </a:cubicBezTo>
                    <a:cubicBezTo>
                      <a:pt x="2981549" y="2784752"/>
                      <a:pt x="2981835" y="2786070"/>
                      <a:pt x="2980846" y="2785417"/>
                    </a:cubicBezTo>
                    <a:cubicBezTo>
                      <a:pt x="2987520" y="2798460"/>
                      <a:pt x="2983717" y="2801996"/>
                      <a:pt x="2970812" y="2787484"/>
                    </a:cubicBezTo>
                    <a:cubicBezTo>
                      <a:pt x="2968024" y="2785403"/>
                      <a:pt x="2964534" y="2782098"/>
                      <a:pt x="2959661" y="2776045"/>
                    </a:cubicBezTo>
                    <a:lnTo>
                      <a:pt x="2959087" y="2775553"/>
                    </a:lnTo>
                    <a:cubicBezTo>
                      <a:pt x="2961940" y="2773565"/>
                      <a:pt x="2965457" y="2770919"/>
                      <a:pt x="2968066" y="2768600"/>
                    </a:cubicBezTo>
                    <a:close/>
                    <a:moveTo>
                      <a:pt x="152387" y="2527300"/>
                    </a:moveTo>
                    <a:cubicBezTo>
                      <a:pt x="154995" y="2530368"/>
                      <a:pt x="154995" y="2530368"/>
                      <a:pt x="155698" y="2530860"/>
                    </a:cubicBezTo>
                    <a:cubicBezTo>
                      <a:pt x="155487" y="2531442"/>
                      <a:pt x="154003" y="2531521"/>
                      <a:pt x="152846" y="2531851"/>
                    </a:cubicBezTo>
                    <a:cubicBezTo>
                      <a:pt x="152961" y="2530441"/>
                      <a:pt x="152630" y="2528705"/>
                      <a:pt x="152387" y="2527300"/>
                    </a:cubicBezTo>
                    <a:close/>
                    <a:moveTo>
                      <a:pt x="139688" y="2514600"/>
                    </a:moveTo>
                    <a:cubicBezTo>
                      <a:pt x="142296" y="2517668"/>
                      <a:pt x="142296" y="2517668"/>
                      <a:pt x="142999" y="2518160"/>
                    </a:cubicBezTo>
                    <a:cubicBezTo>
                      <a:pt x="142787" y="2518743"/>
                      <a:pt x="141304" y="2518821"/>
                      <a:pt x="140147" y="2519151"/>
                    </a:cubicBezTo>
                    <a:cubicBezTo>
                      <a:pt x="140262" y="2517742"/>
                      <a:pt x="139931" y="2516006"/>
                      <a:pt x="139688" y="2514600"/>
                    </a:cubicBezTo>
                    <a:close/>
                    <a:moveTo>
                      <a:pt x="139742" y="2501900"/>
                    </a:moveTo>
                    <a:lnTo>
                      <a:pt x="139743" y="2501902"/>
                    </a:lnTo>
                    <a:lnTo>
                      <a:pt x="139743" y="2501900"/>
                    </a:lnTo>
                    <a:lnTo>
                      <a:pt x="140487" y="2503691"/>
                    </a:lnTo>
                    <a:lnTo>
                      <a:pt x="140069" y="2501932"/>
                    </a:lnTo>
                    <a:lnTo>
                      <a:pt x="140071" y="2501935"/>
                    </a:lnTo>
                    <a:lnTo>
                      <a:pt x="140070" y="2501931"/>
                    </a:lnTo>
                    <a:cubicBezTo>
                      <a:pt x="140445" y="2501516"/>
                      <a:pt x="141666" y="2505361"/>
                      <a:pt x="142303" y="2507894"/>
                    </a:cubicBezTo>
                    <a:lnTo>
                      <a:pt x="142347" y="2508170"/>
                    </a:lnTo>
                    <a:lnTo>
                      <a:pt x="143009" y="2509763"/>
                    </a:lnTo>
                    <a:lnTo>
                      <a:pt x="142802" y="2510006"/>
                    </a:lnTo>
                    <a:lnTo>
                      <a:pt x="142802" y="2510006"/>
                    </a:lnTo>
                    <a:lnTo>
                      <a:pt x="142801" y="2510006"/>
                    </a:lnTo>
                    <a:lnTo>
                      <a:pt x="142571" y="2509575"/>
                    </a:lnTo>
                    <a:lnTo>
                      <a:pt x="142641" y="2510012"/>
                    </a:lnTo>
                    <a:lnTo>
                      <a:pt x="142640" y="2510010"/>
                    </a:lnTo>
                    <a:lnTo>
                      <a:pt x="142641" y="2510011"/>
                    </a:lnTo>
                    <a:lnTo>
                      <a:pt x="142152" y="2508788"/>
                    </a:lnTo>
                    <a:lnTo>
                      <a:pt x="141132" y="2506875"/>
                    </a:lnTo>
                    <a:cubicBezTo>
                      <a:pt x="140414" y="2505439"/>
                      <a:pt x="139742" y="2504054"/>
                      <a:pt x="139742" y="2504054"/>
                    </a:cubicBezTo>
                    <a:cubicBezTo>
                      <a:pt x="139742" y="2504054"/>
                      <a:pt x="139618" y="2502561"/>
                      <a:pt x="139742" y="2501900"/>
                    </a:cubicBezTo>
                    <a:close/>
                    <a:moveTo>
                      <a:pt x="139687" y="2476500"/>
                    </a:moveTo>
                    <a:cubicBezTo>
                      <a:pt x="143705" y="2481956"/>
                      <a:pt x="145855" y="2487834"/>
                      <a:pt x="145354" y="2494947"/>
                    </a:cubicBezTo>
                    <a:cubicBezTo>
                      <a:pt x="144693" y="2493790"/>
                      <a:pt x="141680" y="2483288"/>
                      <a:pt x="139687" y="2476500"/>
                    </a:cubicBezTo>
                    <a:close/>
                    <a:moveTo>
                      <a:pt x="126988" y="2476500"/>
                    </a:moveTo>
                    <a:cubicBezTo>
                      <a:pt x="131006" y="2481956"/>
                      <a:pt x="133155" y="2487834"/>
                      <a:pt x="132655" y="2494947"/>
                    </a:cubicBezTo>
                    <a:cubicBezTo>
                      <a:pt x="131994" y="2493790"/>
                      <a:pt x="128980" y="2483288"/>
                      <a:pt x="126988" y="2476500"/>
                    </a:cubicBezTo>
                    <a:close/>
                    <a:moveTo>
                      <a:pt x="139687" y="2463800"/>
                    </a:moveTo>
                    <a:cubicBezTo>
                      <a:pt x="143375" y="2471088"/>
                      <a:pt x="145152" y="2478936"/>
                      <a:pt x="144693" y="2487299"/>
                    </a:cubicBezTo>
                    <a:cubicBezTo>
                      <a:pt x="143705" y="2485968"/>
                      <a:pt x="140316" y="2466947"/>
                      <a:pt x="139687" y="2463800"/>
                    </a:cubicBezTo>
                    <a:close/>
                    <a:moveTo>
                      <a:pt x="126988" y="2463800"/>
                    </a:moveTo>
                    <a:cubicBezTo>
                      <a:pt x="130675" y="2471088"/>
                      <a:pt x="132453" y="2478936"/>
                      <a:pt x="131993" y="2487299"/>
                    </a:cubicBezTo>
                    <a:cubicBezTo>
                      <a:pt x="131006" y="2485968"/>
                      <a:pt x="127616" y="2466945"/>
                      <a:pt x="126988" y="2463800"/>
                    </a:cubicBezTo>
                    <a:close/>
                    <a:moveTo>
                      <a:pt x="158919" y="2438400"/>
                    </a:moveTo>
                    <a:cubicBezTo>
                      <a:pt x="169924" y="2448733"/>
                      <a:pt x="152176" y="2445675"/>
                      <a:pt x="152388" y="2445431"/>
                    </a:cubicBezTo>
                    <a:cubicBezTo>
                      <a:pt x="154744" y="2442951"/>
                      <a:pt x="156981" y="2440628"/>
                      <a:pt x="158919" y="2438400"/>
                    </a:cubicBezTo>
                    <a:close/>
                    <a:moveTo>
                      <a:pt x="146219" y="2425700"/>
                    </a:moveTo>
                    <a:cubicBezTo>
                      <a:pt x="157224" y="2436034"/>
                      <a:pt x="139477" y="2432975"/>
                      <a:pt x="139688" y="2432731"/>
                    </a:cubicBezTo>
                    <a:cubicBezTo>
                      <a:pt x="142045" y="2430251"/>
                      <a:pt x="144281" y="2427927"/>
                      <a:pt x="146219" y="2425700"/>
                    </a:cubicBezTo>
                    <a:close/>
                    <a:moveTo>
                      <a:pt x="2743167" y="2338735"/>
                    </a:moveTo>
                    <a:cubicBezTo>
                      <a:pt x="2733487" y="2340075"/>
                      <a:pt x="2722922" y="2341902"/>
                      <a:pt x="2715551" y="2343912"/>
                    </a:cubicBezTo>
                    <a:cubicBezTo>
                      <a:pt x="2724494" y="2345739"/>
                      <a:pt x="2733634" y="2345008"/>
                      <a:pt x="2743167" y="2338735"/>
                    </a:cubicBezTo>
                    <a:close/>
                    <a:moveTo>
                      <a:pt x="2744395" y="2338552"/>
                    </a:moveTo>
                    <a:cubicBezTo>
                      <a:pt x="2744002" y="2338613"/>
                      <a:pt x="2743609" y="2338674"/>
                      <a:pt x="2743216" y="2338735"/>
                    </a:cubicBezTo>
                    <a:cubicBezTo>
                      <a:pt x="2739875" y="2341049"/>
                      <a:pt x="2735206" y="2345069"/>
                      <a:pt x="2744395" y="2338552"/>
                    </a:cubicBezTo>
                    <a:close/>
                    <a:moveTo>
                      <a:pt x="159941" y="2293397"/>
                    </a:moveTo>
                    <a:lnTo>
                      <a:pt x="159808" y="2293804"/>
                    </a:lnTo>
                    <a:cubicBezTo>
                      <a:pt x="159849" y="2293823"/>
                      <a:pt x="159894" y="2293826"/>
                      <a:pt x="159935" y="2293845"/>
                    </a:cubicBezTo>
                    <a:cubicBezTo>
                      <a:pt x="159931" y="2293686"/>
                      <a:pt x="159945" y="2293552"/>
                      <a:pt x="159941" y="2293397"/>
                    </a:cubicBezTo>
                    <a:close/>
                    <a:moveTo>
                      <a:pt x="152648" y="2273300"/>
                    </a:moveTo>
                    <a:lnTo>
                      <a:pt x="157860" y="2274783"/>
                    </a:lnTo>
                    <a:lnTo>
                      <a:pt x="165056" y="2277514"/>
                    </a:lnTo>
                    <a:lnTo>
                      <a:pt x="163670" y="2281818"/>
                    </a:lnTo>
                    <a:lnTo>
                      <a:pt x="165383" y="2282307"/>
                    </a:lnTo>
                    <a:lnTo>
                      <a:pt x="172579" y="2285039"/>
                    </a:lnTo>
                    <a:lnTo>
                      <a:pt x="167330" y="2301328"/>
                    </a:lnTo>
                    <a:cubicBezTo>
                      <a:pt x="169557" y="2302403"/>
                      <a:pt x="171918" y="2302989"/>
                      <a:pt x="174063" y="2303404"/>
                    </a:cubicBezTo>
                    <a:cubicBezTo>
                      <a:pt x="174316" y="2320435"/>
                      <a:pt x="174434" y="2337233"/>
                      <a:pt x="174522" y="2353359"/>
                    </a:cubicBezTo>
                    <a:cubicBezTo>
                      <a:pt x="171326" y="2352559"/>
                      <a:pt x="168965" y="2349197"/>
                      <a:pt x="166990" y="2344872"/>
                    </a:cubicBezTo>
                    <a:cubicBezTo>
                      <a:pt x="166990" y="2345187"/>
                      <a:pt x="167000" y="2345524"/>
                      <a:pt x="167000" y="2345839"/>
                    </a:cubicBezTo>
                    <a:cubicBezTo>
                      <a:pt x="151072" y="2341866"/>
                      <a:pt x="152065" y="2283886"/>
                      <a:pt x="152648" y="2273300"/>
                    </a:cubicBezTo>
                    <a:close/>
                    <a:moveTo>
                      <a:pt x="586862" y="2212280"/>
                    </a:moveTo>
                    <a:cubicBezTo>
                      <a:pt x="575247" y="2212675"/>
                      <a:pt x="565677" y="2214035"/>
                      <a:pt x="557900" y="2215659"/>
                    </a:cubicBezTo>
                    <a:cubicBezTo>
                      <a:pt x="573252" y="2217853"/>
                      <a:pt x="585170" y="2225138"/>
                      <a:pt x="589917" y="2232686"/>
                    </a:cubicBezTo>
                    <a:cubicBezTo>
                      <a:pt x="596280" y="2237601"/>
                      <a:pt x="600623" y="2243218"/>
                      <a:pt x="600017" y="2247782"/>
                    </a:cubicBezTo>
                    <a:cubicBezTo>
                      <a:pt x="602138" y="2245939"/>
                      <a:pt x="604259" y="2244008"/>
                      <a:pt x="606279" y="2242077"/>
                    </a:cubicBezTo>
                    <a:cubicBezTo>
                      <a:pt x="612035" y="2243569"/>
                      <a:pt x="620216" y="2245061"/>
                      <a:pt x="625872" y="2246816"/>
                    </a:cubicBezTo>
                    <a:cubicBezTo>
                      <a:pt x="636780" y="2235319"/>
                      <a:pt x="634154" y="2226015"/>
                      <a:pt x="628094" y="2214693"/>
                    </a:cubicBezTo>
                    <a:cubicBezTo>
                      <a:pt x="612136" y="2212455"/>
                      <a:pt x="598476" y="2211885"/>
                      <a:pt x="586862" y="2212280"/>
                    </a:cubicBezTo>
                    <a:close/>
                    <a:moveTo>
                      <a:pt x="2019042" y="2194682"/>
                    </a:moveTo>
                    <a:cubicBezTo>
                      <a:pt x="2019143" y="2195472"/>
                      <a:pt x="2019648" y="2196789"/>
                      <a:pt x="2019547" y="2197315"/>
                    </a:cubicBezTo>
                    <a:cubicBezTo>
                      <a:pt x="2019850" y="2197930"/>
                      <a:pt x="2020254" y="2198544"/>
                      <a:pt x="2020658" y="2199334"/>
                    </a:cubicBezTo>
                    <a:cubicBezTo>
                      <a:pt x="2020759" y="2199422"/>
                      <a:pt x="2020961" y="2199422"/>
                      <a:pt x="2021163" y="2199509"/>
                    </a:cubicBezTo>
                    <a:cubicBezTo>
                      <a:pt x="2020355" y="2197666"/>
                      <a:pt x="2019749" y="2196350"/>
                      <a:pt x="2019042" y="2194682"/>
                    </a:cubicBezTo>
                    <a:close/>
                    <a:moveTo>
                      <a:pt x="2052620" y="1917700"/>
                    </a:moveTo>
                    <a:cubicBezTo>
                      <a:pt x="2054980" y="1920763"/>
                      <a:pt x="2055731" y="1923179"/>
                      <a:pt x="2056861" y="1925746"/>
                    </a:cubicBezTo>
                    <a:cubicBezTo>
                      <a:pt x="2058133" y="1925435"/>
                      <a:pt x="2059317" y="1925222"/>
                      <a:pt x="2060144" y="1925222"/>
                    </a:cubicBezTo>
                    <a:cubicBezTo>
                      <a:pt x="2089336" y="1963110"/>
                      <a:pt x="2017751" y="1961536"/>
                      <a:pt x="2014111" y="1961536"/>
                    </a:cubicBezTo>
                    <a:cubicBezTo>
                      <a:pt x="2017467" y="1958019"/>
                      <a:pt x="2019513" y="1956227"/>
                      <a:pt x="2022386" y="1953356"/>
                    </a:cubicBezTo>
                    <a:cubicBezTo>
                      <a:pt x="2014268" y="1954041"/>
                      <a:pt x="2007621" y="1954014"/>
                      <a:pt x="2006587" y="1954014"/>
                    </a:cubicBezTo>
                    <a:cubicBezTo>
                      <a:pt x="2040583" y="1918402"/>
                      <a:pt x="2048398" y="1917700"/>
                      <a:pt x="2052620" y="1917700"/>
                    </a:cubicBezTo>
                    <a:close/>
                    <a:moveTo>
                      <a:pt x="1901057" y="1917700"/>
                    </a:moveTo>
                    <a:cubicBezTo>
                      <a:pt x="1894349" y="1923197"/>
                      <a:pt x="1887216" y="1930328"/>
                      <a:pt x="1879979" y="1938015"/>
                    </a:cubicBezTo>
                    <a:cubicBezTo>
                      <a:pt x="1889361" y="1932563"/>
                      <a:pt x="1898999" y="1927979"/>
                      <a:pt x="1908578" y="1925221"/>
                    </a:cubicBezTo>
                    <a:cubicBezTo>
                      <a:pt x="1864866" y="1961075"/>
                      <a:pt x="1804266" y="2055599"/>
                      <a:pt x="1798208" y="2051162"/>
                    </a:cubicBezTo>
                    <a:cubicBezTo>
                      <a:pt x="1798350" y="2047159"/>
                      <a:pt x="1798934" y="2042192"/>
                      <a:pt x="1801674" y="2033880"/>
                    </a:cubicBezTo>
                    <a:cubicBezTo>
                      <a:pt x="1796134" y="2040379"/>
                      <a:pt x="1791975" y="2044586"/>
                      <a:pt x="1790687" y="2043641"/>
                    </a:cubicBezTo>
                    <a:cubicBezTo>
                      <a:pt x="1790944" y="2036351"/>
                      <a:pt x="1791817" y="2027183"/>
                      <a:pt x="1806744" y="1996947"/>
                    </a:cubicBezTo>
                    <a:cubicBezTo>
                      <a:pt x="1803884" y="2002163"/>
                      <a:pt x="1803082" y="2003332"/>
                      <a:pt x="1811864" y="1986484"/>
                    </a:cubicBezTo>
                    <a:cubicBezTo>
                      <a:pt x="1814942" y="1981127"/>
                      <a:pt x="1814909" y="1981447"/>
                      <a:pt x="1813649" y="1983949"/>
                    </a:cubicBezTo>
                    <a:cubicBezTo>
                      <a:pt x="1827932" y="1961202"/>
                      <a:pt x="1865515" y="1927921"/>
                      <a:pt x="1901057" y="1917700"/>
                    </a:cubicBezTo>
                    <a:close/>
                    <a:moveTo>
                      <a:pt x="1928174" y="1905205"/>
                    </a:moveTo>
                    <a:cubicBezTo>
                      <a:pt x="1934837" y="1904218"/>
                      <a:pt x="1940286" y="1906748"/>
                      <a:pt x="1944077" y="1913719"/>
                    </a:cubicBezTo>
                    <a:cubicBezTo>
                      <a:pt x="1948702" y="1915566"/>
                      <a:pt x="1952659" y="1919268"/>
                      <a:pt x="1954915" y="1927511"/>
                    </a:cubicBezTo>
                    <a:cubicBezTo>
                      <a:pt x="1942625" y="1920383"/>
                      <a:pt x="1927769" y="1920920"/>
                      <a:pt x="1912509" y="1925312"/>
                    </a:cubicBezTo>
                    <a:cubicBezTo>
                      <a:pt x="1918317" y="1920544"/>
                      <a:pt x="1923678" y="1917270"/>
                      <a:pt x="1928724" y="1914951"/>
                    </a:cubicBezTo>
                    <a:cubicBezTo>
                      <a:pt x="1921119" y="1914509"/>
                      <a:pt x="1913156" y="1915437"/>
                      <a:pt x="1904987" y="1917788"/>
                    </a:cubicBezTo>
                    <a:cubicBezTo>
                      <a:pt x="1913634" y="1910694"/>
                      <a:pt x="1921511" y="1906191"/>
                      <a:pt x="1928174" y="1905205"/>
                    </a:cubicBezTo>
                    <a:close/>
                    <a:moveTo>
                      <a:pt x="2042624" y="1854493"/>
                    </a:moveTo>
                    <a:cubicBezTo>
                      <a:pt x="2047513" y="1852845"/>
                      <a:pt x="2045973" y="1858300"/>
                      <a:pt x="2041686" y="1866380"/>
                    </a:cubicBezTo>
                    <a:cubicBezTo>
                      <a:pt x="2044607" y="1865096"/>
                      <a:pt x="2047204" y="1863254"/>
                      <a:pt x="2050146" y="1862015"/>
                    </a:cubicBezTo>
                    <a:cubicBezTo>
                      <a:pt x="2066942" y="1856347"/>
                      <a:pt x="2012143" y="1930667"/>
                      <a:pt x="2005280" y="1930421"/>
                    </a:cubicBezTo>
                    <a:cubicBezTo>
                      <a:pt x="2004146" y="1929349"/>
                      <a:pt x="2002812" y="1927302"/>
                      <a:pt x="2005898" y="1915966"/>
                    </a:cubicBezTo>
                    <a:cubicBezTo>
                      <a:pt x="2002168" y="1919963"/>
                      <a:pt x="1999010" y="1922944"/>
                      <a:pt x="1997758" y="1922900"/>
                    </a:cubicBezTo>
                    <a:cubicBezTo>
                      <a:pt x="1996923" y="1922107"/>
                      <a:pt x="1996104" y="1920481"/>
                      <a:pt x="1996861" y="1915378"/>
                    </a:cubicBezTo>
                    <a:cubicBezTo>
                      <a:pt x="1977458" y="1931489"/>
                      <a:pt x="1969317" y="1933231"/>
                      <a:pt x="1964294" y="1928515"/>
                    </a:cubicBezTo>
                    <a:cubicBezTo>
                      <a:pt x="1964185" y="1926934"/>
                      <a:pt x="1964190" y="1924850"/>
                      <a:pt x="1964072" y="1923008"/>
                    </a:cubicBezTo>
                    <a:cubicBezTo>
                      <a:pt x="1961094" y="1923257"/>
                      <a:pt x="1958621" y="1922728"/>
                      <a:pt x="1956771" y="1920990"/>
                    </a:cubicBezTo>
                    <a:cubicBezTo>
                      <a:pt x="1956374" y="1915014"/>
                      <a:pt x="1955705" y="1906525"/>
                      <a:pt x="1955931" y="1900146"/>
                    </a:cubicBezTo>
                    <a:cubicBezTo>
                      <a:pt x="1955880" y="1901635"/>
                      <a:pt x="1955653" y="1903983"/>
                      <a:pt x="1955895" y="1899242"/>
                    </a:cubicBezTo>
                    <a:cubicBezTo>
                      <a:pt x="1983609" y="1882241"/>
                      <a:pt x="2012436" y="1867191"/>
                      <a:pt x="2042624" y="1854493"/>
                    </a:cubicBezTo>
                    <a:close/>
                    <a:moveTo>
                      <a:pt x="2146919" y="1828927"/>
                    </a:moveTo>
                    <a:cubicBezTo>
                      <a:pt x="2161187" y="1833346"/>
                      <a:pt x="2142738" y="1827925"/>
                      <a:pt x="2146919" y="1828927"/>
                    </a:cubicBezTo>
                    <a:close/>
                    <a:moveTo>
                      <a:pt x="2079558" y="1790700"/>
                    </a:moveTo>
                    <a:cubicBezTo>
                      <a:pt x="2081252" y="1793810"/>
                      <a:pt x="2081339" y="1797530"/>
                      <a:pt x="2082042" y="1801172"/>
                    </a:cubicBezTo>
                    <a:cubicBezTo>
                      <a:pt x="2081050" y="1804272"/>
                      <a:pt x="2072241" y="1803611"/>
                      <a:pt x="2070087" y="1800800"/>
                    </a:cubicBezTo>
                    <a:cubicBezTo>
                      <a:pt x="2073358" y="1797360"/>
                      <a:pt x="2076246" y="1794219"/>
                      <a:pt x="2079558" y="1790700"/>
                    </a:cubicBezTo>
                    <a:close/>
                    <a:moveTo>
                      <a:pt x="2066857" y="1790700"/>
                    </a:moveTo>
                    <a:cubicBezTo>
                      <a:pt x="2068551" y="1793810"/>
                      <a:pt x="2068639" y="1797529"/>
                      <a:pt x="2069341" y="1801171"/>
                    </a:cubicBezTo>
                    <a:cubicBezTo>
                      <a:pt x="2068349" y="1804271"/>
                      <a:pt x="2059541" y="1803610"/>
                      <a:pt x="2057387" y="1800799"/>
                    </a:cubicBezTo>
                    <a:cubicBezTo>
                      <a:pt x="2060657" y="1797359"/>
                      <a:pt x="2063546" y="1794218"/>
                      <a:pt x="2066857" y="1790700"/>
                    </a:cubicBezTo>
                    <a:close/>
                    <a:moveTo>
                      <a:pt x="2021151" y="1778000"/>
                    </a:moveTo>
                    <a:cubicBezTo>
                      <a:pt x="2023305" y="1784040"/>
                      <a:pt x="2022735" y="1786883"/>
                      <a:pt x="2021086" y="1788784"/>
                    </a:cubicBezTo>
                    <a:lnTo>
                      <a:pt x="2028673" y="1785523"/>
                    </a:lnTo>
                    <a:cubicBezTo>
                      <a:pt x="2034051" y="1800581"/>
                      <a:pt x="2025156" y="1798221"/>
                      <a:pt x="2014111" y="1801160"/>
                    </a:cubicBezTo>
                    <a:lnTo>
                      <a:pt x="2015676" y="1791658"/>
                    </a:lnTo>
                    <a:cubicBezTo>
                      <a:pt x="2013022" y="1792232"/>
                      <a:pt x="2010018" y="1792724"/>
                      <a:pt x="2006587" y="1793638"/>
                    </a:cubicBezTo>
                    <a:lnTo>
                      <a:pt x="2008250" y="1783548"/>
                    </a:lnTo>
                    <a:close/>
                    <a:moveTo>
                      <a:pt x="2082131" y="1752633"/>
                    </a:moveTo>
                    <a:cubicBezTo>
                      <a:pt x="2083337" y="1752814"/>
                      <a:pt x="2085187" y="1753775"/>
                      <a:pt x="2088163" y="1756485"/>
                    </a:cubicBezTo>
                    <a:lnTo>
                      <a:pt x="2070087" y="1770877"/>
                    </a:lnTo>
                    <a:cubicBezTo>
                      <a:pt x="2077118" y="1757894"/>
                      <a:pt x="2079685" y="1755167"/>
                      <a:pt x="2079970" y="1753463"/>
                    </a:cubicBezTo>
                    <a:cubicBezTo>
                      <a:pt x="2080365" y="1753052"/>
                      <a:pt x="2080926" y="1752453"/>
                      <a:pt x="2082131" y="1752633"/>
                    </a:cubicBezTo>
                    <a:close/>
                    <a:moveTo>
                      <a:pt x="2094830" y="1752632"/>
                    </a:moveTo>
                    <a:cubicBezTo>
                      <a:pt x="2096036" y="1752813"/>
                      <a:pt x="2097886" y="1753774"/>
                      <a:pt x="2100862" y="1756484"/>
                    </a:cubicBezTo>
                    <a:lnTo>
                      <a:pt x="2082787" y="1770877"/>
                    </a:lnTo>
                    <a:cubicBezTo>
                      <a:pt x="2089818" y="1757894"/>
                      <a:pt x="2092384" y="1755166"/>
                      <a:pt x="2092670" y="1753462"/>
                    </a:cubicBezTo>
                    <a:cubicBezTo>
                      <a:pt x="2093065" y="1753051"/>
                      <a:pt x="2093625" y="1752452"/>
                      <a:pt x="2094830" y="1752632"/>
                    </a:cubicBezTo>
                    <a:close/>
                    <a:moveTo>
                      <a:pt x="931695" y="1740661"/>
                    </a:moveTo>
                    <a:cubicBezTo>
                      <a:pt x="933614" y="1743030"/>
                      <a:pt x="934826" y="1744522"/>
                      <a:pt x="936341" y="1746278"/>
                    </a:cubicBezTo>
                    <a:cubicBezTo>
                      <a:pt x="940987" y="1749788"/>
                      <a:pt x="946542" y="1751544"/>
                      <a:pt x="959267" y="1755054"/>
                    </a:cubicBezTo>
                    <a:cubicBezTo>
                      <a:pt x="958964" y="1755405"/>
                      <a:pt x="958560" y="1755844"/>
                      <a:pt x="958257" y="1756195"/>
                    </a:cubicBezTo>
                    <a:cubicBezTo>
                      <a:pt x="960984" y="1753299"/>
                      <a:pt x="963711" y="1750403"/>
                      <a:pt x="966438" y="1747506"/>
                    </a:cubicBezTo>
                    <a:cubicBezTo>
                      <a:pt x="957247" y="1747682"/>
                      <a:pt x="947451" y="1744171"/>
                      <a:pt x="931695" y="1740661"/>
                    </a:cubicBezTo>
                    <a:close/>
                    <a:moveTo>
                      <a:pt x="2171956" y="1739900"/>
                    </a:moveTo>
                    <a:cubicBezTo>
                      <a:pt x="2179195" y="1748791"/>
                      <a:pt x="2187874" y="1751770"/>
                      <a:pt x="2197844" y="1750154"/>
                    </a:cubicBezTo>
                    <a:cubicBezTo>
                      <a:pt x="2197783" y="1751535"/>
                      <a:pt x="2196969" y="1753907"/>
                      <a:pt x="2195682" y="1756851"/>
                    </a:cubicBezTo>
                    <a:cubicBezTo>
                      <a:pt x="2198826" y="1757447"/>
                      <a:pt x="2201909" y="1758237"/>
                      <a:pt x="2205368" y="1757676"/>
                    </a:cubicBezTo>
                    <a:cubicBezTo>
                      <a:pt x="2204870" y="1768228"/>
                      <a:pt x="2164549" y="1832119"/>
                      <a:pt x="2150285" y="1827702"/>
                    </a:cubicBezTo>
                    <a:cubicBezTo>
                      <a:pt x="2124305" y="1825880"/>
                      <a:pt x="2108388" y="1837744"/>
                      <a:pt x="2103011" y="1863637"/>
                    </a:cubicBezTo>
                    <a:cubicBezTo>
                      <a:pt x="2103143" y="1852312"/>
                      <a:pt x="2105239" y="1842155"/>
                      <a:pt x="2107599" y="1832193"/>
                    </a:cubicBezTo>
                    <a:cubicBezTo>
                      <a:pt x="2102019" y="1838099"/>
                      <a:pt x="2097659" y="1845655"/>
                      <a:pt x="2095487" y="1856116"/>
                    </a:cubicBezTo>
                    <a:cubicBezTo>
                      <a:pt x="2096148" y="1799781"/>
                      <a:pt x="2125557" y="1759996"/>
                      <a:pt x="2171956" y="1739900"/>
                    </a:cubicBezTo>
                    <a:close/>
                    <a:moveTo>
                      <a:pt x="656879" y="1717227"/>
                    </a:moveTo>
                    <a:cubicBezTo>
                      <a:pt x="636275" y="1739958"/>
                      <a:pt x="609207" y="1774890"/>
                      <a:pt x="612035" y="1791390"/>
                    </a:cubicBezTo>
                    <a:cubicBezTo>
                      <a:pt x="614560" y="1792180"/>
                      <a:pt x="616277" y="1793584"/>
                      <a:pt x="620519" y="1793321"/>
                    </a:cubicBezTo>
                    <a:cubicBezTo>
                      <a:pt x="631629" y="1770853"/>
                      <a:pt x="644759" y="1743294"/>
                      <a:pt x="656879" y="1717227"/>
                    </a:cubicBezTo>
                    <a:close/>
                    <a:moveTo>
                      <a:pt x="551840" y="1702394"/>
                    </a:moveTo>
                    <a:cubicBezTo>
                      <a:pt x="537094" y="1720913"/>
                      <a:pt x="517703" y="1734429"/>
                      <a:pt x="493261" y="1742504"/>
                    </a:cubicBezTo>
                    <a:cubicBezTo>
                      <a:pt x="496796" y="1743381"/>
                      <a:pt x="500836" y="1744435"/>
                      <a:pt x="506593" y="1745927"/>
                    </a:cubicBezTo>
                    <a:cubicBezTo>
                      <a:pt x="505987" y="1747682"/>
                      <a:pt x="504977" y="1749262"/>
                      <a:pt x="504371" y="1750929"/>
                    </a:cubicBezTo>
                    <a:cubicBezTo>
                      <a:pt x="507401" y="1751719"/>
                      <a:pt x="509926" y="1752334"/>
                      <a:pt x="514168" y="1753475"/>
                    </a:cubicBezTo>
                    <a:cubicBezTo>
                      <a:pt x="509421" y="1767254"/>
                      <a:pt x="502553" y="1780419"/>
                      <a:pt x="495988" y="1793584"/>
                    </a:cubicBezTo>
                    <a:cubicBezTo>
                      <a:pt x="498412" y="1792794"/>
                      <a:pt x="500937" y="1791566"/>
                      <a:pt x="502957" y="1791215"/>
                    </a:cubicBezTo>
                    <a:cubicBezTo>
                      <a:pt x="500533" y="1793321"/>
                      <a:pt x="497503" y="1794199"/>
                      <a:pt x="494877" y="1795954"/>
                    </a:cubicBezTo>
                    <a:cubicBezTo>
                      <a:pt x="494170" y="1797358"/>
                      <a:pt x="493665" y="1798850"/>
                      <a:pt x="492958" y="1800255"/>
                    </a:cubicBezTo>
                    <a:cubicBezTo>
                      <a:pt x="513562" y="1792882"/>
                      <a:pt x="511744" y="1789723"/>
                      <a:pt x="502957" y="1791215"/>
                    </a:cubicBezTo>
                    <a:cubicBezTo>
                      <a:pt x="525682" y="1771642"/>
                      <a:pt x="540326" y="1736535"/>
                      <a:pt x="551840" y="1702394"/>
                    </a:cubicBezTo>
                    <a:close/>
                    <a:moveTo>
                      <a:pt x="2253565" y="1701800"/>
                    </a:moveTo>
                    <a:cubicBezTo>
                      <a:pt x="2276309" y="1702292"/>
                      <a:pt x="2232059" y="1725618"/>
                      <a:pt x="2235365" y="1724956"/>
                    </a:cubicBezTo>
                    <a:cubicBezTo>
                      <a:pt x="2240657" y="1716938"/>
                      <a:pt x="2247114" y="1708745"/>
                      <a:pt x="2253565" y="1701800"/>
                    </a:cubicBezTo>
                    <a:close/>
                    <a:moveTo>
                      <a:pt x="2253567" y="1689100"/>
                    </a:moveTo>
                    <a:cubicBezTo>
                      <a:pt x="2276307" y="1689592"/>
                      <a:pt x="2232059" y="1712916"/>
                      <a:pt x="2235365" y="1712255"/>
                    </a:cubicBezTo>
                    <a:cubicBezTo>
                      <a:pt x="2240657" y="1704237"/>
                      <a:pt x="2247114" y="1696044"/>
                      <a:pt x="2253567" y="1689100"/>
                    </a:cubicBezTo>
                    <a:close/>
                    <a:moveTo>
                      <a:pt x="907354" y="1677643"/>
                    </a:moveTo>
                    <a:cubicBezTo>
                      <a:pt x="903314" y="1681944"/>
                      <a:pt x="899375" y="1686245"/>
                      <a:pt x="898567" y="1695109"/>
                    </a:cubicBezTo>
                    <a:cubicBezTo>
                      <a:pt x="900587" y="1699322"/>
                      <a:pt x="902102" y="1702043"/>
                      <a:pt x="903718" y="1704764"/>
                    </a:cubicBezTo>
                    <a:cubicBezTo>
                      <a:pt x="910384" y="1708538"/>
                      <a:pt x="920989" y="1709327"/>
                      <a:pt x="945734" y="1710117"/>
                    </a:cubicBezTo>
                    <a:cubicBezTo>
                      <a:pt x="947148" y="1706782"/>
                      <a:pt x="950077" y="1702569"/>
                      <a:pt x="951592" y="1699322"/>
                    </a:cubicBezTo>
                    <a:cubicBezTo>
                      <a:pt x="970175" y="1702043"/>
                      <a:pt x="970175" y="1702043"/>
                      <a:pt x="994112" y="1717929"/>
                    </a:cubicBezTo>
                    <a:cubicBezTo>
                      <a:pt x="996435" y="1715296"/>
                      <a:pt x="998859" y="1712750"/>
                      <a:pt x="1001283" y="1710205"/>
                    </a:cubicBezTo>
                    <a:cubicBezTo>
                      <a:pt x="1000374" y="1708976"/>
                      <a:pt x="999566" y="1707748"/>
                      <a:pt x="998657" y="1706694"/>
                    </a:cubicBezTo>
                    <a:cubicBezTo>
                      <a:pt x="998253" y="1707133"/>
                      <a:pt x="997849" y="1707572"/>
                      <a:pt x="997344" y="1708011"/>
                    </a:cubicBezTo>
                    <a:cubicBezTo>
                      <a:pt x="995021" y="1704325"/>
                      <a:pt x="992799" y="1701341"/>
                      <a:pt x="990678" y="1698532"/>
                    </a:cubicBezTo>
                    <a:cubicBezTo>
                      <a:pt x="978760" y="1689053"/>
                      <a:pt x="959974" y="1685542"/>
                      <a:pt x="907354" y="1677643"/>
                    </a:cubicBezTo>
                    <a:close/>
                    <a:moveTo>
                      <a:pt x="369942" y="1674484"/>
                    </a:moveTo>
                    <a:cubicBezTo>
                      <a:pt x="369942" y="1674659"/>
                      <a:pt x="370043" y="1674835"/>
                      <a:pt x="370043" y="1675098"/>
                    </a:cubicBezTo>
                    <a:cubicBezTo>
                      <a:pt x="372265" y="1675449"/>
                      <a:pt x="374083" y="1675625"/>
                      <a:pt x="376709" y="1676239"/>
                    </a:cubicBezTo>
                    <a:cubicBezTo>
                      <a:pt x="377315" y="1678784"/>
                      <a:pt x="377618" y="1681944"/>
                      <a:pt x="378022" y="1685894"/>
                    </a:cubicBezTo>
                    <a:cubicBezTo>
                      <a:pt x="370649" y="1682646"/>
                      <a:pt x="366003" y="1680101"/>
                      <a:pt x="362974" y="1678170"/>
                    </a:cubicBezTo>
                    <a:cubicBezTo>
                      <a:pt x="355601" y="1689931"/>
                      <a:pt x="349137" y="1702131"/>
                      <a:pt x="343481" y="1714769"/>
                    </a:cubicBezTo>
                    <a:cubicBezTo>
                      <a:pt x="348228" y="1708976"/>
                      <a:pt x="354389" y="1705553"/>
                      <a:pt x="364387" y="1708976"/>
                    </a:cubicBezTo>
                    <a:cubicBezTo>
                      <a:pt x="362570" y="1711171"/>
                      <a:pt x="362065" y="1713716"/>
                      <a:pt x="360550" y="1715910"/>
                    </a:cubicBezTo>
                    <a:cubicBezTo>
                      <a:pt x="363781" y="1715120"/>
                      <a:pt x="367316" y="1714945"/>
                      <a:pt x="371861" y="1716524"/>
                    </a:cubicBezTo>
                    <a:cubicBezTo>
                      <a:pt x="363378" y="1726705"/>
                      <a:pt x="358934" y="1738554"/>
                      <a:pt x="356510" y="1751017"/>
                    </a:cubicBezTo>
                    <a:cubicBezTo>
                      <a:pt x="364387" y="1739871"/>
                      <a:pt x="371255" y="1728285"/>
                      <a:pt x="376002" y="1715471"/>
                    </a:cubicBezTo>
                    <a:cubicBezTo>
                      <a:pt x="376507" y="1715208"/>
                      <a:pt x="376709" y="1715559"/>
                      <a:pt x="376709" y="1715559"/>
                    </a:cubicBezTo>
                    <a:cubicBezTo>
                      <a:pt x="378426" y="1721966"/>
                      <a:pt x="375598" y="1728987"/>
                      <a:pt x="377315" y="1735746"/>
                    </a:cubicBezTo>
                    <a:cubicBezTo>
                      <a:pt x="377719" y="1735043"/>
                      <a:pt x="378022" y="1734341"/>
                      <a:pt x="378426" y="1733639"/>
                    </a:cubicBezTo>
                    <a:cubicBezTo>
                      <a:pt x="379537" y="1717490"/>
                      <a:pt x="383577" y="1702394"/>
                      <a:pt x="391556" y="1688527"/>
                    </a:cubicBezTo>
                    <a:cubicBezTo>
                      <a:pt x="417210" y="1693003"/>
                      <a:pt x="430743" y="1694495"/>
                      <a:pt x="436601" y="1694231"/>
                    </a:cubicBezTo>
                    <a:cubicBezTo>
                      <a:pt x="418119" y="1686859"/>
                      <a:pt x="382668" y="1676590"/>
                      <a:pt x="369942" y="1674484"/>
                    </a:cubicBezTo>
                    <a:close/>
                    <a:moveTo>
                      <a:pt x="3077996" y="1613570"/>
                    </a:moveTo>
                    <a:cubicBezTo>
                      <a:pt x="3087480" y="1611865"/>
                      <a:pt x="3096325" y="1613326"/>
                      <a:pt x="3104482" y="1617651"/>
                    </a:cubicBezTo>
                    <a:cubicBezTo>
                      <a:pt x="3112393" y="1616189"/>
                      <a:pt x="3115538" y="1615641"/>
                      <a:pt x="3104531" y="1617651"/>
                    </a:cubicBezTo>
                    <a:cubicBezTo>
                      <a:pt x="3110378" y="1620757"/>
                      <a:pt x="3115783" y="1625752"/>
                      <a:pt x="3120943" y="1631660"/>
                    </a:cubicBezTo>
                    <a:cubicBezTo>
                      <a:pt x="3232389" y="1724848"/>
                      <a:pt x="3202365" y="2386973"/>
                      <a:pt x="3085956" y="2468955"/>
                    </a:cubicBezTo>
                    <a:cubicBezTo>
                      <a:pt x="3091607" y="2472548"/>
                      <a:pt x="3100403" y="2477421"/>
                      <a:pt x="3115833" y="2484303"/>
                    </a:cubicBezTo>
                    <a:cubicBezTo>
                      <a:pt x="3115783" y="2485461"/>
                      <a:pt x="3115243" y="2486679"/>
                      <a:pt x="3115145" y="2487897"/>
                    </a:cubicBezTo>
                    <a:cubicBezTo>
                      <a:pt x="3117995" y="2489237"/>
                      <a:pt x="3119911" y="2490272"/>
                      <a:pt x="3123351" y="2491795"/>
                    </a:cubicBezTo>
                    <a:cubicBezTo>
                      <a:pt x="3121729" y="2552459"/>
                      <a:pt x="3040896" y="2617630"/>
                      <a:pt x="3064630" y="2675187"/>
                    </a:cubicBezTo>
                    <a:cubicBezTo>
                      <a:pt x="3072050" y="2672447"/>
                      <a:pt x="3076129" y="2662640"/>
                      <a:pt x="3085711" y="2664772"/>
                    </a:cubicBezTo>
                    <a:cubicBezTo>
                      <a:pt x="3085367" y="2667574"/>
                      <a:pt x="3084728" y="2671228"/>
                      <a:pt x="3084237" y="2674457"/>
                    </a:cubicBezTo>
                    <a:cubicBezTo>
                      <a:pt x="3086792" y="2672690"/>
                      <a:pt x="3089544" y="2671472"/>
                      <a:pt x="3093229" y="2672325"/>
                    </a:cubicBezTo>
                    <a:cubicBezTo>
                      <a:pt x="3090575" y="2694373"/>
                      <a:pt x="3083254" y="2732928"/>
                      <a:pt x="3069642" y="2754794"/>
                    </a:cubicBezTo>
                    <a:cubicBezTo>
                      <a:pt x="3067382" y="2757169"/>
                      <a:pt x="3066596" y="2759179"/>
                      <a:pt x="3066498" y="2760945"/>
                    </a:cubicBezTo>
                    <a:cubicBezTo>
                      <a:pt x="3076178" y="2764539"/>
                      <a:pt x="3091951" y="2765148"/>
                      <a:pt x="3094752" y="2765757"/>
                    </a:cubicBezTo>
                    <a:cubicBezTo>
                      <a:pt x="3094801" y="2768010"/>
                      <a:pt x="3094850" y="2770264"/>
                      <a:pt x="3094900" y="2772518"/>
                    </a:cubicBezTo>
                    <a:cubicBezTo>
                      <a:pt x="3098388" y="2772822"/>
                      <a:pt x="3101288" y="2773066"/>
                      <a:pt x="3102270" y="2773309"/>
                    </a:cubicBezTo>
                    <a:cubicBezTo>
                      <a:pt x="3102811" y="2805469"/>
                      <a:pt x="3103695" y="2837993"/>
                      <a:pt x="3104482" y="2870335"/>
                    </a:cubicBezTo>
                    <a:cubicBezTo>
                      <a:pt x="3115783" y="2871736"/>
                      <a:pt x="3126938" y="2871066"/>
                      <a:pt x="3137847" y="2866863"/>
                    </a:cubicBezTo>
                    <a:cubicBezTo>
                      <a:pt x="3134849" y="2871614"/>
                      <a:pt x="3130181" y="2874416"/>
                      <a:pt x="3126643" y="2878618"/>
                    </a:cubicBezTo>
                    <a:cubicBezTo>
                      <a:pt x="3132933" y="2878009"/>
                      <a:pt x="3139222" y="2876730"/>
                      <a:pt x="3145365" y="2874355"/>
                    </a:cubicBezTo>
                    <a:cubicBezTo>
                      <a:pt x="3128314" y="2901520"/>
                      <a:pt x="3102614" y="2919183"/>
                      <a:pt x="3068512" y="2927466"/>
                    </a:cubicBezTo>
                    <a:cubicBezTo>
                      <a:pt x="3071215" y="2924299"/>
                      <a:pt x="3073377" y="2922106"/>
                      <a:pt x="3075637" y="2919548"/>
                    </a:cubicBezTo>
                    <a:cubicBezTo>
                      <a:pt x="3069642" y="2921254"/>
                      <a:pt x="3062960" y="2922228"/>
                      <a:pt x="3055147" y="2922167"/>
                    </a:cubicBezTo>
                    <a:cubicBezTo>
                      <a:pt x="3042174" y="2917112"/>
                      <a:pt x="3033133" y="2910473"/>
                      <a:pt x="3026008" y="2903103"/>
                    </a:cubicBezTo>
                    <a:cubicBezTo>
                      <a:pt x="3010529" y="2891957"/>
                      <a:pt x="3004288" y="2877035"/>
                      <a:pt x="3005468" y="2858702"/>
                    </a:cubicBezTo>
                    <a:cubicBezTo>
                      <a:pt x="3004534" y="2859493"/>
                      <a:pt x="3004338" y="2859615"/>
                      <a:pt x="3003011" y="2860712"/>
                    </a:cubicBezTo>
                    <a:cubicBezTo>
                      <a:pt x="3002962" y="2860651"/>
                      <a:pt x="3000701" y="2856387"/>
                      <a:pt x="2998048" y="2851088"/>
                    </a:cubicBezTo>
                    <a:cubicBezTo>
                      <a:pt x="2997114" y="2851880"/>
                      <a:pt x="2996868" y="2852002"/>
                      <a:pt x="2995493" y="2853220"/>
                    </a:cubicBezTo>
                    <a:cubicBezTo>
                      <a:pt x="2995247" y="2853037"/>
                      <a:pt x="2980211" y="2825629"/>
                      <a:pt x="2979621" y="2812351"/>
                    </a:cubicBezTo>
                    <a:cubicBezTo>
                      <a:pt x="2986255" y="2808879"/>
                      <a:pt x="2992888" y="2810280"/>
                      <a:pt x="2999571" y="2816127"/>
                    </a:cubicBezTo>
                    <a:cubicBezTo>
                      <a:pt x="2946993" y="2723000"/>
                      <a:pt x="2889059" y="2602098"/>
                      <a:pt x="2809160" y="2514148"/>
                    </a:cubicBezTo>
                    <a:cubicBezTo>
                      <a:pt x="2784148" y="2487653"/>
                      <a:pt x="2757220" y="2464082"/>
                      <a:pt x="2727443" y="2445993"/>
                    </a:cubicBezTo>
                    <a:cubicBezTo>
                      <a:pt x="2584892" y="2359504"/>
                      <a:pt x="2439541" y="2466458"/>
                      <a:pt x="2363229" y="2375340"/>
                    </a:cubicBezTo>
                    <a:cubicBezTo>
                      <a:pt x="2355661" y="2367909"/>
                      <a:pt x="2348438" y="2359443"/>
                      <a:pt x="2342148" y="2348358"/>
                    </a:cubicBezTo>
                    <a:cubicBezTo>
                      <a:pt x="2342345" y="2348236"/>
                      <a:pt x="2342443" y="2348053"/>
                      <a:pt x="2342591" y="2347932"/>
                    </a:cubicBezTo>
                    <a:cubicBezTo>
                      <a:pt x="2342099" y="2347323"/>
                      <a:pt x="2341903" y="2346957"/>
                      <a:pt x="2341411" y="2346226"/>
                    </a:cubicBezTo>
                    <a:cubicBezTo>
                      <a:pt x="2341608" y="2345922"/>
                      <a:pt x="2341755" y="2345922"/>
                      <a:pt x="2341903" y="2345678"/>
                    </a:cubicBezTo>
                    <a:cubicBezTo>
                      <a:pt x="2342345" y="2346348"/>
                      <a:pt x="2342689" y="2346835"/>
                      <a:pt x="2342984" y="2347505"/>
                    </a:cubicBezTo>
                    <a:cubicBezTo>
                      <a:pt x="2343278" y="2347140"/>
                      <a:pt x="2344458" y="2345983"/>
                      <a:pt x="2344900" y="2345495"/>
                    </a:cubicBezTo>
                    <a:cubicBezTo>
                      <a:pt x="2344507" y="2344947"/>
                      <a:pt x="2344163" y="2344277"/>
                      <a:pt x="2343819" y="2343729"/>
                    </a:cubicBezTo>
                    <a:cubicBezTo>
                      <a:pt x="2343377" y="2344155"/>
                      <a:pt x="2342197" y="2345373"/>
                      <a:pt x="2341903" y="2345678"/>
                    </a:cubicBezTo>
                    <a:cubicBezTo>
                      <a:pt x="2312321" y="2297135"/>
                      <a:pt x="2274190" y="2224899"/>
                      <a:pt x="2227263" y="2175868"/>
                    </a:cubicBezTo>
                    <a:cubicBezTo>
                      <a:pt x="2212128" y="2161189"/>
                      <a:pt x="2196158" y="2148764"/>
                      <a:pt x="2179205" y="2140785"/>
                    </a:cubicBezTo>
                    <a:cubicBezTo>
                      <a:pt x="2180041" y="2140237"/>
                      <a:pt x="2180532" y="2139689"/>
                      <a:pt x="2181318" y="2139141"/>
                    </a:cubicBezTo>
                    <a:lnTo>
                      <a:pt x="2174166" y="2134753"/>
                    </a:lnTo>
                    <a:lnTo>
                      <a:pt x="2153810" y="2149363"/>
                    </a:lnTo>
                    <a:cubicBezTo>
                      <a:pt x="2154829" y="2139650"/>
                      <a:pt x="2157590" y="2133849"/>
                      <a:pt x="2161557" y="2130883"/>
                    </a:cubicBezTo>
                    <a:cubicBezTo>
                      <a:pt x="2156450" y="2134489"/>
                      <a:pt x="2151367" y="2137960"/>
                      <a:pt x="2146287" y="2141841"/>
                    </a:cubicBezTo>
                    <a:cubicBezTo>
                      <a:pt x="2148437" y="2121372"/>
                      <a:pt x="2157828" y="2117234"/>
                      <a:pt x="2171518" y="2123733"/>
                    </a:cubicBezTo>
                    <a:cubicBezTo>
                      <a:pt x="2168643" y="2125698"/>
                      <a:pt x="2165649" y="2127986"/>
                      <a:pt x="2162709" y="2130052"/>
                    </a:cubicBezTo>
                    <a:lnTo>
                      <a:pt x="2174316" y="2130907"/>
                    </a:lnTo>
                    <a:lnTo>
                      <a:pt x="2198643" y="2109380"/>
                    </a:lnTo>
                    <a:cubicBezTo>
                      <a:pt x="2244372" y="2054691"/>
                      <a:pt x="2181619" y="2005114"/>
                      <a:pt x="2255959" y="1925599"/>
                    </a:cubicBezTo>
                    <a:cubicBezTo>
                      <a:pt x="2256353" y="1930289"/>
                      <a:pt x="2258760" y="1933334"/>
                      <a:pt x="2259891" y="1937415"/>
                    </a:cubicBezTo>
                    <a:cubicBezTo>
                      <a:pt x="2261168" y="1935953"/>
                      <a:pt x="2262102" y="1934614"/>
                      <a:pt x="2263478" y="1933152"/>
                    </a:cubicBezTo>
                    <a:cubicBezTo>
                      <a:pt x="2264460" y="1944298"/>
                      <a:pt x="2267900" y="1953434"/>
                      <a:pt x="2272863" y="1961230"/>
                    </a:cubicBezTo>
                    <a:cubicBezTo>
                      <a:pt x="2277924" y="1966346"/>
                      <a:pt x="2282789" y="1971584"/>
                      <a:pt x="2290258" y="1974569"/>
                    </a:cubicBezTo>
                    <a:cubicBezTo>
                      <a:pt x="2318120" y="1969148"/>
                      <a:pt x="2265541" y="1931812"/>
                      <a:pt x="2303771" y="1893136"/>
                    </a:cubicBezTo>
                    <a:cubicBezTo>
                      <a:pt x="2356742" y="1908850"/>
                      <a:pt x="2434381" y="1814991"/>
                      <a:pt x="2445683" y="1772051"/>
                    </a:cubicBezTo>
                    <a:cubicBezTo>
                      <a:pt x="2482684" y="1774061"/>
                      <a:pt x="2521012" y="1765230"/>
                      <a:pt x="2553296" y="1749638"/>
                    </a:cubicBezTo>
                    <a:cubicBezTo>
                      <a:pt x="2561257" y="1755119"/>
                      <a:pt x="2561257" y="1755119"/>
                      <a:pt x="2568824" y="1757982"/>
                    </a:cubicBezTo>
                    <a:cubicBezTo>
                      <a:pt x="2579782" y="1752074"/>
                      <a:pt x="2577669" y="1742511"/>
                      <a:pt x="2587742" y="1752013"/>
                    </a:cubicBezTo>
                    <a:cubicBezTo>
                      <a:pt x="2655750" y="1748968"/>
                      <a:pt x="2679385" y="1677279"/>
                      <a:pt x="2748228" y="1657363"/>
                    </a:cubicBezTo>
                    <a:cubicBezTo>
                      <a:pt x="2813386" y="1695430"/>
                      <a:pt x="2816285" y="1693176"/>
                      <a:pt x="2815253" y="1698293"/>
                    </a:cubicBezTo>
                    <a:cubicBezTo>
                      <a:pt x="2830584" y="1706820"/>
                      <a:pt x="2815155" y="1701642"/>
                      <a:pt x="2829356" y="1732766"/>
                    </a:cubicBezTo>
                    <a:cubicBezTo>
                      <a:pt x="2890631" y="1669240"/>
                      <a:pt x="2993576" y="1628797"/>
                      <a:pt x="3077996" y="1613570"/>
                    </a:cubicBezTo>
                    <a:close/>
                    <a:moveTo>
                      <a:pt x="3619515" y="1613095"/>
                    </a:moveTo>
                    <a:cubicBezTo>
                      <a:pt x="3619785" y="1617004"/>
                      <a:pt x="3621895" y="1679959"/>
                      <a:pt x="3625039" y="1790236"/>
                    </a:cubicBezTo>
                    <a:cubicBezTo>
                      <a:pt x="3620818" y="1664325"/>
                      <a:pt x="3619246" y="1609187"/>
                      <a:pt x="3619515" y="1613095"/>
                    </a:cubicBezTo>
                    <a:close/>
                    <a:moveTo>
                      <a:pt x="3113236" y="1600203"/>
                    </a:moveTo>
                    <a:cubicBezTo>
                      <a:pt x="3113730" y="1600122"/>
                      <a:pt x="3107053" y="1601342"/>
                      <a:pt x="3086849" y="1605012"/>
                    </a:cubicBezTo>
                    <a:cubicBezTo>
                      <a:pt x="3045743" y="1612396"/>
                      <a:pt x="3111755" y="1600446"/>
                      <a:pt x="3113236" y="1600203"/>
                    </a:cubicBezTo>
                    <a:close/>
                    <a:moveTo>
                      <a:pt x="1324073" y="1576008"/>
                    </a:moveTo>
                    <a:cubicBezTo>
                      <a:pt x="1311751" y="1593211"/>
                      <a:pt x="1311044" y="1620068"/>
                      <a:pt x="1310842" y="1644994"/>
                    </a:cubicBezTo>
                    <a:cubicBezTo>
                      <a:pt x="1321952" y="1603831"/>
                      <a:pt x="1323770" y="1583732"/>
                      <a:pt x="1324073" y="1576008"/>
                    </a:cubicBezTo>
                    <a:close/>
                    <a:moveTo>
                      <a:pt x="293056" y="1562103"/>
                    </a:moveTo>
                    <a:cubicBezTo>
                      <a:pt x="262077" y="1576338"/>
                      <a:pt x="293510" y="1561819"/>
                      <a:pt x="293056" y="1562103"/>
                    </a:cubicBezTo>
                    <a:close/>
                    <a:moveTo>
                      <a:pt x="1707588" y="1537202"/>
                    </a:moveTo>
                    <a:cubicBezTo>
                      <a:pt x="1708979" y="1538226"/>
                      <a:pt x="1710631" y="1540837"/>
                      <a:pt x="1712551" y="1545225"/>
                    </a:cubicBezTo>
                    <a:cubicBezTo>
                      <a:pt x="1715542" y="1541684"/>
                      <a:pt x="1720630" y="1550234"/>
                      <a:pt x="1728277" y="1576770"/>
                    </a:cubicBezTo>
                    <a:cubicBezTo>
                      <a:pt x="1722109" y="1574695"/>
                      <a:pt x="1715785" y="1573918"/>
                      <a:pt x="1709328" y="1573331"/>
                    </a:cubicBezTo>
                    <a:cubicBezTo>
                      <a:pt x="1709301" y="1571052"/>
                      <a:pt x="1709374" y="1569229"/>
                      <a:pt x="1709401" y="1567185"/>
                    </a:cubicBezTo>
                    <a:cubicBezTo>
                      <a:pt x="1706857" y="1566817"/>
                      <a:pt x="1704396" y="1566042"/>
                      <a:pt x="1701805" y="1565808"/>
                    </a:cubicBezTo>
                    <a:cubicBezTo>
                      <a:pt x="1701574" y="1545352"/>
                      <a:pt x="1703413" y="1534131"/>
                      <a:pt x="1707588" y="1537202"/>
                    </a:cubicBezTo>
                    <a:close/>
                    <a:moveTo>
                      <a:pt x="1501830" y="1526771"/>
                    </a:moveTo>
                    <a:cubicBezTo>
                      <a:pt x="1484155" y="1550644"/>
                      <a:pt x="1450018" y="1598038"/>
                      <a:pt x="1440928" y="1622964"/>
                    </a:cubicBezTo>
                    <a:cubicBezTo>
                      <a:pt x="1476075" y="1603392"/>
                      <a:pt x="1496174" y="1571357"/>
                      <a:pt x="1501830" y="1526771"/>
                    </a:cubicBezTo>
                    <a:close/>
                    <a:moveTo>
                      <a:pt x="1503951" y="1523874"/>
                    </a:moveTo>
                    <a:cubicBezTo>
                      <a:pt x="1503547" y="1539673"/>
                      <a:pt x="1503749" y="1533090"/>
                      <a:pt x="1503951" y="1523962"/>
                    </a:cubicBezTo>
                    <a:cubicBezTo>
                      <a:pt x="1503951" y="1523874"/>
                      <a:pt x="1503951" y="1523874"/>
                      <a:pt x="1503951" y="1523874"/>
                    </a:cubicBezTo>
                    <a:close/>
                    <a:moveTo>
                      <a:pt x="1412333" y="1488767"/>
                    </a:moveTo>
                    <a:cubicBezTo>
                      <a:pt x="1409846" y="1489206"/>
                      <a:pt x="1413709" y="1491137"/>
                      <a:pt x="1419819" y="1493156"/>
                    </a:cubicBezTo>
                    <a:cubicBezTo>
                      <a:pt x="1321346" y="1494209"/>
                      <a:pt x="1207117" y="1594264"/>
                      <a:pt x="1177121" y="1683260"/>
                    </a:cubicBezTo>
                    <a:cubicBezTo>
                      <a:pt x="1234084" y="1649119"/>
                      <a:pt x="1264989" y="1591368"/>
                      <a:pt x="1322255" y="1555910"/>
                    </a:cubicBezTo>
                    <a:lnTo>
                      <a:pt x="1316599" y="1568460"/>
                    </a:lnTo>
                    <a:cubicBezTo>
                      <a:pt x="1314983" y="1570655"/>
                      <a:pt x="1314680" y="1573902"/>
                      <a:pt x="1313468" y="1576360"/>
                    </a:cubicBezTo>
                    <a:cubicBezTo>
                      <a:pt x="1319023" y="1572147"/>
                      <a:pt x="1323770" y="1567232"/>
                      <a:pt x="1329830" y="1563458"/>
                    </a:cubicBezTo>
                    <a:lnTo>
                      <a:pt x="1325285" y="1573288"/>
                    </a:lnTo>
                    <a:cubicBezTo>
                      <a:pt x="1326295" y="1575043"/>
                      <a:pt x="1328214" y="1577939"/>
                      <a:pt x="1331648" y="1581099"/>
                    </a:cubicBezTo>
                    <a:cubicBezTo>
                      <a:pt x="1331749" y="1578027"/>
                      <a:pt x="1331850" y="1579519"/>
                      <a:pt x="1334375" y="1583205"/>
                    </a:cubicBezTo>
                    <a:cubicBezTo>
                      <a:pt x="1342960" y="1589700"/>
                      <a:pt x="1358715" y="1596283"/>
                      <a:pt x="1388914" y="1595317"/>
                    </a:cubicBezTo>
                    <a:cubicBezTo>
                      <a:pt x="1397499" y="1588033"/>
                      <a:pt x="1398004" y="1576272"/>
                      <a:pt x="1403357" y="1567144"/>
                    </a:cubicBezTo>
                    <a:cubicBezTo>
                      <a:pt x="1409720" y="1571620"/>
                      <a:pt x="1417698" y="1577764"/>
                      <a:pt x="1424061" y="1582591"/>
                    </a:cubicBezTo>
                    <a:cubicBezTo>
                      <a:pt x="1440524" y="1570655"/>
                      <a:pt x="1412850" y="1525279"/>
                      <a:pt x="1405175" y="1516063"/>
                    </a:cubicBezTo>
                    <a:cubicBezTo>
                      <a:pt x="1429212" y="1512640"/>
                      <a:pt x="1441736" y="1506409"/>
                      <a:pt x="1443453" y="1497895"/>
                    </a:cubicBezTo>
                    <a:cubicBezTo>
                      <a:pt x="1437292" y="1497808"/>
                      <a:pt x="1427293" y="1495613"/>
                      <a:pt x="1419819" y="1493156"/>
                    </a:cubicBezTo>
                    <a:cubicBezTo>
                      <a:pt x="1427697" y="1493068"/>
                      <a:pt x="1435575" y="1493244"/>
                      <a:pt x="1443251" y="1494209"/>
                    </a:cubicBezTo>
                    <a:cubicBezTo>
                      <a:pt x="1443251" y="1493946"/>
                      <a:pt x="1443049" y="1493595"/>
                      <a:pt x="1442948" y="1493331"/>
                    </a:cubicBezTo>
                    <a:cubicBezTo>
                      <a:pt x="1423657" y="1489382"/>
                      <a:pt x="1414820" y="1488329"/>
                      <a:pt x="1412333" y="1488767"/>
                    </a:cubicBezTo>
                    <a:close/>
                    <a:moveTo>
                      <a:pt x="1524757" y="1439530"/>
                    </a:moveTo>
                    <a:cubicBezTo>
                      <a:pt x="1532129" y="1441900"/>
                      <a:pt x="1531422" y="1446463"/>
                      <a:pt x="1528897" y="1449272"/>
                    </a:cubicBezTo>
                    <a:cubicBezTo>
                      <a:pt x="1511526" y="1455416"/>
                      <a:pt x="1499305" y="1466299"/>
                      <a:pt x="1491831" y="1482009"/>
                    </a:cubicBezTo>
                    <a:cubicBezTo>
                      <a:pt x="1482842" y="1498597"/>
                      <a:pt x="1476883" y="1508954"/>
                      <a:pt x="1478196" y="1519047"/>
                    </a:cubicBezTo>
                    <a:cubicBezTo>
                      <a:pt x="1489104" y="1504829"/>
                      <a:pt x="1533139" y="1459980"/>
                      <a:pt x="1532634" y="1440846"/>
                    </a:cubicBezTo>
                    <a:cubicBezTo>
                      <a:pt x="1530311" y="1440232"/>
                      <a:pt x="1528594" y="1439179"/>
                      <a:pt x="1524757" y="1439530"/>
                    </a:cubicBezTo>
                    <a:close/>
                    <a:moveTo>
                      <a:pt x="533762" y="1396963"/>
                    </a:moveTo>
                    <a:cubicBezTo>
                      <a:pt x="528106" y="1398718"/>
                      <a:pt x="523561" y="1401439"/>
                      <a:pt x="516895" y="1402316"/>
                    </a:cubicBezTo>
                    <a:cubicBezTo>
                      <a:pt x="514572" y="1411005"/>
                      <a:pt x="508815" y="1427330"/>
                      <a:pt x="501038" y="1444971"/>
                    </a:cubicBezTo>
                    <a:cubicBezTo>
                      <a:pt x="510431" y="1426365"/>
                      <a:pt x="521339" y="1411707"/>
                      <a:pt x="533762" y="1396963"/>
                    </a:cubicBezTo>
                    <a:close/>
                    <a:moveTo>
                      <a:pt x="335312" y="1333500"/>
                    </a:moveTo>
                    <a:cubicBezTo>
                      <a:pt x="333507" y="1338239"/>
                      <a:pt x="331491" y="1342575"/>
                      <a:pt x="330187" y="1348297"/>
                    </a:cubicBezTo>
                    <a:cubicBezTo>
                      <a:pt x="330187" y="1347907"/>
                      <a:pt x="331725" y="1341945"/>
                      <a:pt x="335312" y="1333500"/>
                    </a:cubicBezTo>
                    <a:close/>
                    <a:moveTo>
                      <a:pt x="322612" y="1333500"/>
                    </a:moveTo>
                    <a:cubicBezTo>
                      <a:pt x="320807" y="1338239"/>
                      <a:pt x="318792" y="1342575"/>
                      <a:pt x="317487" y="1348297"/>
                    </a:cubicBezTo>
                    <a:cubicBezTo>
                      <a:pt x="317487" y="1347907"/>
                      <a:pt x="319026" y="1341945"/>
                      <a:pt x="322612" y="1333500"/>
                    </a:cubicBezTo>
                    <a:close/>
                    <a:moveTo>
                      <a:pt x="317487" y="1320984"/>
                    </a:moveTo>
                    <a:cubicBezTo>
                      <a:pt x="317698" y="1320906"/>
                      <a:pt x="317368" y="1320612"/>
                      <a:pt x="317698" y="1320984"/>
                    </a:cubicBezTo>
                    <a:cubicBezTo>
                      <a:pt x="317698" y="1320984"/>
                      <a:pt x="317574" y="1321108"/>
                      <a:pt x="317487" y="1321195"/>
                    </a:cubicBezTo>
                    <a:cubicBezTo>
                      <a:pt x="317487" y="1321108"/>
                      <a:pt x="317487" y="1321108"/>
                      <a:pt x="317487" y="1320984"/>
                    </a:cubicBezTo>
                    <a:close/>
                    <a:moveTo>
                      <a:pt x="317409" y="1320800"/>
                    </a:moveTo>
                    <a:cubicBezTo>
                      <a:pt x="298266" y="1366997"/>
                      <a:pt x="303061" y="1336428"/>
                      <a:pt x="317409" y="1320800"/>
                    </a:cubicBezTo>
                    <a:close/>
                    <a:moveTo>
                      <a:pt x="498548" y="1269999"/>
                    </a:moveTo>
                    <a:cubicBezTo>
                      <a:pt x="507619" y="1270013"/>
                      <a:pt x="507078" y="1271167"/>
                      <a:pt x="477439" y="1274690"/>
                    </a:cubicBezTo>
                    <a:cubicBezTo>
                      <a:pt x="477439" y="1274690"/>
                      <a:pt x="463296" y="1273739"/>
                      <a:pt x="463296" y="1273739"/>
                    </a:cubicBezTo>
                    <a:cubicBezTo>
                      <a:pt x="441609" y="1273118"/>
                      <a:pt x="483429" y="1269975"/>
                      <a:pt x="498548" y="1269999"/>
                    </a:cubicBezTo>
                    <a:close/>
                    <a:moveTo>
                      <a:pt x="412541" y="1244600"/>
                    </a:moveTo>
                    <a:cubicBezTo>
                      <a:pt x="413413" y="1244931"/>
                      <a:pt x="414194" y="1245220"/>
                      <a:pt x="414984" y="1246167"/>
                    </a:cubicBezTo>
                    <a:cubicBezTo>
                      <a:pt x="413413" y="1250341"/>
                      <a:pt x="410102" y="1254645"/>
                      <a:pt x="406387" y="1258576"/>
                    </a:cubicBezTo>
                    <a:cubicBezTo>
                      <a:pt x="408527" y="1253988"/>
                      <a:pt x="410561" y="1249307"/>
                      <a:pt x="412541" y="1244600"/>
                    </a:cubicBezTo>
                    <a:close/>
                    <a:moveTo>
                      <a:pt x="319832" y="1244600"/>
                    </a:moveTo>
                    <a:cubicBezTo>
                      <a:pt x="317065" y="1247544"/>
                      <a:pt x="316707" y="1251895"/>
                      <a:pt x="317129" y="1256735"/>
                    </a:cubicBezTo>
                    <a:cubicBezTo>
                      <a:pt x="320324" y="1254953"/>
                      <a:pt x="323290" y="1252914"/>
                      <a:pt x="327355" y="1252122"/>
                    </a:cubicBezTo>
                    <a:cubicBezTo>
                      <a:pt x="321539" y="1258308"/>
                      <a:pt x="325226" y="1270044"/>
                      <a:pt x="327956" y="1281535"/>
                    </a:cubicBezTo>
                    <a:cubicBezTo>
                      <a:pt x="338885" y="1256675"/>
                      <a:pt x="377605" y="1267749"/>
                      <a:pt x="397220" y="1246627"/>
                    </a:cubicBezTo>
                    <a:cubicBezTo>
                      <a:pt x="394715" y="1252253"/>
                      <a:pt x="392177" y="1257694"/>
                      <a:pt x="389646" y="1263184"/>
                    </a:cubicBezTo>
                    <a:cubicBezTo>
                      <a:pt x="395143" y="1261002"/>
                      <a:pt x="400569" y="1258648"/>
                      <a:pt x="404743" y="1254148"/>
                    </a:cubicBezTo>
                    <a:cubicBezTo>
                      <a:pt x="396920" y="1271725"/>
                      <a:pt x="388649" y="1289223"/>
                      <a:pt x="381861" y="1302997"/>
                    </a:cubicBezTo>
                    <a:lnTo>
                      <a:pt x="379527" y="1303272"/>
                    </a:lnTo>
                    <a:lnTo>
                      <a:pt x="371438" y="1318462"/>
                    </a:lnTo>
                    <a:cubicBezTo>
                      <a:pt x="366538" y="1327670"/>
                      <a:pt x="367754" y="1325332"/>
                      <a:pt x="372325" y="1316190"/>
                    </a:cubicBezTo>
                    <a:lnTo>
                      <a:pt x="378676" y="1303372"/>
                    </a:lnTo>
                    <a:lnTo>
                      <a:pt x="370625" y="1304320"/>
                    </a:lnTo>
                    <a:cubicBezTo>
                      <a:pt x="356845" y="1330211"/>
                      <a:pt x="360111" y="1324233"/>
                      <a:pt x="369935" y="1304404"/>
                    </a:cubicBezTo>
                    <a:cubicBezTo>
                      <a:pt x="357471" y="1305786"/>
                      <a:pt x="346766" y="1310608"/>
                      <a:pt x="339064" y="1321318"/>
                    </a:cubicBezTo>
                    <a:cubicBezTo>
                      <a:pt x="340566" y="1318827"/>
                      <a:pt x="341793" y="1316473"/>
                      <a:pt x="343615" y="1313868"/>
                    </a:cubicBezTo>
                    <a:lnTo>
                      <a:pt x="331663" y="1324376"/>
                    </a:lnTo>
                    <a:cubicBezTo>
                      <a:pt x="333734" y="1319894"/>
                      <a:pt x="334660" y="1315299"/>
                      <a:pt x="335216" y="1310674"/>
                    </a:cubicBezTo>
                    <a:cubicBezTo>
                      <a:pt x="334111" y="1311949"/>
                      <a:pt x="332570" y="1312366"/>
                      <a:pt x="331541" y="1313791"/>
                    </a:cubicBezTo>
                    <a:cubicBezTo>
                      <a:pt x="332180" y="1312730"/>
                      <a:pt x="332877" y="1311663"/>
                      <a:pt x="333484" y="1310614"/>
                    </a:cubicBezTo>
                    <a:cubicBezTo>
                      <a:pt x="333286" y="1310763"/>
                      <a:pt x="332813" y="1311109"/>
                      <a:pt x="332666" y="1311222"/>
                    </a:cubicBezTo>
                    <a:cubicBezTo>
                      <a:pt x="333037" y="1311097"/>
                      <a:pt x="333139" y="1310769"/>
                      <a:pt x="333484" y="1310608"/>
                    </a:cubicBezTo>
                    <a:cubicBezTo>
                      <a:pt x="334111" y="1309535"/>
                      <a:pt x="334743" y="1308457"/>
                      <a:pt x="335485" y="1307342"/>
                    </a:cubicBezTo>
                    <a:cubicBezTo>
                      <a:pt x="335491" y="1307205"/>
                      <a:pt x="335434" y="1307056"/>
                      <a:pt x="335440" y="1306919"/>
                    </a:cubicBezTo>
                    <a:lnTo>
                      <a:pt x="324140" y="1316854"/>
                    </a:lnTo>
                    <a:cubicBezTo>
                      <a:pt x="325981" y="1312873"/>
                      <a:pt x="326684" y="1308784"/>
                      <a:pt x="327304" y="1304684"/>
                    </a:cubicBezTo>
                    <a:cubicBezTo>
                      <a:pt x="324856" y="1308445"/>
                      <a:pt x="320695" y="1311317"/>
                      <a:pt x="312719" y="1312176"/>
                    </a:cubicBezTo>
                    <a:cubicBezTo>
                      <a:pt x="312444" y="1309166"/>
                      <a:pt x="311984" y="1306001"/>
                      <a:pt x="311575" y="1302771"/>
                    </a:cubicBezTo>
                    <a:cubicBezTo>
                      <a:pt x="310712" y="1303069"/>
                      <a:pt x="309824" y="1303355"/>
                      <a:pt x="308820" y="1303587"/>
                    </a:cubicBezTo>
                    <a:cubicBezTo>
                      <a:pt x="307491" y="1308987"/>
                      <a:pt x="306487" y="1314512"/>
                      <a:pt x="305292" y="1319965"/>
                    </a:cubicBezTo>
                    <a:cubicBezTo>
                      <a:pt x="306660" y="1317921"/>
                      <a:pt x="308143" y="1315913"/>
                      <a:pt x="309785" y="1314125"/>
                    </a:cubicBezTo>
                    <a:cubicBezTo>
                      <a:pt x="307248" y="1320246"/>
                      <a:pt x="305183" y="1324859"/>
                      <a:pt x="303451" y="1328500"/>
                    </a:cubicBezTo>
                    <a:cubicBezTo>
                      <a:pt x="301988" y="1335623"/>
                      <a:pt x="300108" y="1342608"/>
                      <a:pt x="298869" y="1349808"/>
                    </a:cubicBezTo>
                    <a:cubicBezTo>
                      <a:pt x="290048" y="1351417"/>
                      <a:pt x="284392" y="1356638"/>
                      <a:pt x="281944" y="1365775"/>
                    </a:cubicBezTo>
                    <a:cubicBezTo>
                      <a:pt x="279426" y="1368415"/>
                      <a:pt x="277483" y="1370567"/>
                      <a:pt x="274210" y="1373338"/>
                    </a:cubicBezTo>
                    <a:cubicBezTo>
                      <a:pt x="280059" y="1367092"/>
                      <a:pt x="283229" y="1356936"/>
                      <a:pt x="285485" y="1345069"/>
                    </a:cubicBezTo>
                    <a:cubicBezTo>
                      <a:pt x="280289" y="1347686"/>
                      <a:pt x="276204" y="1351578"/>
                      <a:pt x="274421" y="1358253"/>
                    </a:cubicBezTo>
                    <a:cubicBezTo>
                      <a:pt x="271903" y="1360893"/>
                      <a:pt x="269960" y="1363045"/>
                      <a:pt x="266687" y="1365816"/>
                    </a:cubicBezTo>
                    <a:cubicBezTo>
                      <a:pt x="289972" y="1340969"/>
                      <a:pt x="270906" y="1254154"/>
                      <a:pt x="319832" y="1244600"/>
                    </a:cubicBezTo>
                    <a:close/>
                    <a:moveTo>
                      <a:pt x="480229" y="1181632"/>
                    </a:moveTo>
                    <a:cubicBezTo>
                      <a:pt x="483090" y="1184523"/>
                      <a:pt x="480872" y="1198424"/>
                      <a:pt x="472649" y="1203698"/>
                    </a:cubicBezTo>
                    <a:cubicBezTo>
                      <a:pt x="468144" y="1194770"/>
                      <a:pt x="469136" y="1188069"/>
                      <a:pt x="475708" y="1183138"/>
                    </a:cubicBezTo>
                    <a:cubicBezTo>
                      <a:pt x="477757" y="1180928"/>
                      <a:pt x="479275" y="1180668"/>
                      <a:pt x="480229" y="1181632"/>
                    </a:cubicBezTo>
                    <a:close/>
                    <a:moveTo>
                      <a:pt x="467528" y="1181632"/>
                    </a:moveTo>
                    <a:cubicBezTo>
                      <a:pt x="470389" y="1184523"/>
                      <a:pt x="468171" y="1198424"/>
                      <a:pt x="459950" y="1203698"/>
                    </a:cubicBezTo>
                    <a:cubicBezTo>
                      <a:pt x="455445" y="1194770"/>
                      <a:pt x="456437" y="1188069"/>
                      <a:pt x="463008" y="1183138"/>
                    </a:cubicBezTo>
                    <a:cubicBezTo>
                      <a:pt x="465056" y="1180928"/>
                      <a:pt x="466574" y="1180668"/>
                      <a:pt x="467528" y="1181632"/>
                    </a:cubicBezTo>
                    <a:close/>
                    <a:moveTo>
                      <a:pt x="1016261" y="1173646"/>
                    </a:moveTo>
                    <a:lnTo>
                      <a:pt x="1016140" y="1173979"/>
                    </a:lnTo>
                    <a:lnTo>
                      <a:pt x="1016242" y="1173864"/>
                    </a:lnTo>
                    <a:close/>
                    <a:moveTo>
                      <a:pt x="413917" y="1169325"/>
                    </a:moveTo>
                    <a:cubicBezTo>
                      <a:pt x="417628" y="1168752"/>
                      <a:pt x="418638" y="1172330"/>
                      <a:pt x="417787" y="1178639"/>
                    </a:cubicBezTo>
                    <a:cubicBezTo>
                      <a:pt x="433069" y="1170298"/>
                      <a:pt x="423535" y="1200360"/>
                      <a:pt x="408274" y="1236050"/>
                    </a:cubicBezTo>
                    <a:cubicBezTo>
                      <a:pt x="405060" y="1235059"/>
                      <a:pt x="401371" y="1237152"/>
                      <a:pt x="398292" y="1237169"/>
                    </a:cubicBezTo>
                    <a:cubicBezTo>
                      <a:pt x="396949" y="1238958"/>
                      <a:pt x="396197" y="1240810"/>
                      <a:pt x="394598" y="1242501"/>
                    </a:cubicBezTo>
                    <a:cubicBezTo>
                      <a:pt x="395866" y="1239780"/>
                      <a:pt x="397041" y="1236991"/>
                      <a:pt x="398244" y="1234220"/>
                    </a:cubicBezTo>
                    <a:cubicBezTo>
                      <a:pt x="398639" y="1232325"/>
                      <a:pt x="398608" y="1230316"/>
                      <a:pt x="399594" y="1228587"/>
                    </a:cubicBezTo>
                    <a:cubicBezTo>
                      <a:pt x="396527" y="1228273"/>
                      <a:pt x="393176" y="1229871"/>
                      <a:pt x="390369" y="1229718"/>
                    </a:cubicBezTo>
                    <a:cubicBezTo>
                      <a:pt x="388790" y="1227188"/>
                      <a:pt x="389814" y="1225374"/>
                      <a:pt x="391080" y="1223628"/>
                    </a:cubicBezTo>
                    <a:cubicBezTo>
                      <a:pt x="390222" y="1223399"/>
                      <a:pt x="389332" y="1223548"/>
                      <a:pt x="388510" y="1222980"/>
                    </a:cubicBezTo>
                    <a:cubicBezTo>
                      <a:pt x="389211" y="1220687"/>
                      <a:pt x="389689" y="1219386"/>
                      <a:pt x="390313" y="1217457"/>
                    </a:cubicBezTo>
                    <a:cubicBezTo>
                      <a:pt x="387181" y="1217127"/>
                      <a:pt x="383962" y="1217521"/>
                      <a:pt x="380987" y="1215457"/>
                    </a:cubicBezTo>
                    <a:cubicBezTo>
                      <a:pt x="388230" y="1191922"/>
                      <a:pt x="391073" y="1188361"/>
                      <a:pt x="391370" y="1187327"/>
                    </a:cubicBezTo>
                    <a:cubicBezTo>
                      <a:pt x="425433" y="1150954"/>
                      <a:pt x="401776" y="1176723"/>
                      <a:pt x="393841" y="1184920"/>
                    </a:cubicBezTo>
                    <a:cubicBezTo>
                      <a:pt x="403795" y="1174623"/>
                      <a:pt x="410207" y="1169898"/>
                      <a:pt x="413917" y="1169325"/>
                    </a:cubicBezTo>
                    <a:close/>
                    <a:moveTo>
                      <a:pt x="1029732" y="1168412"/>
                    </a:moveTo>
                    <a:cubicBezTo>
                      <a:pt x="1027752" y="1189709"/>
                      <a:pt x="1029075" y="1167792"/>
                      <a:pt x="1029732" y="1168412"/>
                    </a:cubicBezTo>
                    <a:close/>
                    <a:moveTo>
                      <a:pt x="1018151" y="1155700"/>
                    </a:moveTo>
                    <a:cubicBezTo>
                      <a:pt x="1019603" y="1156982"/>
                      <a:pt x="1020925" y="1158308"/>
                      <a:pt x="1021583" y="1158927"/>
                    </a:cubicBezTo>
                    <a:lnTo>
                      <a:pt x="1016578" y="1172769"/>
                    </a:lnTo>
                    <a:lnTo>
                      <a:pt x="1016493" y="1173581"/>
                    </a:lnTo>
                    <a:lnTo>
                      <a:pt x="1025674" y="1163222"/>
                    </a:lnTo>
                    <a:cubicBezTo>
                      <a:pt x="1027124" y="1164503"/>
                      <a:pt x="1028448" y="1165832"/>
                      <a:pt x="1029104" y="1166452"/>
                    </a:cubicBezTo>
                    <a:cubicBezTo>
                      <a:pt x="1027124" y="1187746"/>
                      <a:pt x="997142" y="1212192"/>
                      <a:pt x="998134" y="1208674"/>
                    </a:cubicBezTo>
                    <a:cubicBezTo>
                      <a:pt x="999667" y="1200930"/>
                      <a:pt x="1002805" y="1194175"/>
                      <a:pt x="1006253" y="1187649"/>
                    </a:cubicBezTo>
                    <a:cubicBezTo>
                      <a:pt x="998166" y="1196847"/>
                      <a:pt x="990089" y="1203017"/>
                      <a:pt x="990612" y="1201152"/>
                    </a:cubicBezTo>
                    <a:cubicBezTo>
                      <a:pt x="994328" y="1182374"/>
                      <a:pt x="1003966" y="1167116"/>
                      <a:pt x="1018151" y="1155700"/>
                    </a:cubicBezTo>
                    <a:close/>
                    <a:moveTo>
                      <a:pt x="375676" y="1143993"/>
                    </a:moveTo>
                    <a:cubicBezTo>
                      <a:pt x="377940" y="1142436"/>
                      <a:pt x="379003" y="1142595"/>
                      <a:pt x="378124" y="1145312"/>
                    </a:cubicBezTo>
                    <a:lnTo>
                      <a:pt x="376847" y="1147857"/>
                    </a:lnTo>
                    <a:lnTo>
                      <a:pt x="378429" y="1146184"/>
                    </a:lnTo>
                    <a:cubicBezTo>
                      <a:pt x="386370" y="1139199"/>
                      <a:pt x="387722" y="1142168"/>
                      <a:pt x="368783" y="1170651"/>
                    </a:cubicBezTo>
                    <a:cubicBezTo>
                      <a:pt x="372264" y="1171945"/>
                      <a:pt x="375574" y="1173494"/>
                      <a:pt x="375108" y="1176081"/>
                    </a:cubicBezTo>
                    <a:cubicBezTo>
                      <a:pt x="374901" y="1176542"/>
                      <a:pt x="374497" y="1176889"/>
                      <a:pt x="374284" y="1177349"/>
                    </a:cubicBezTo>
                    <a:cubicBezTo>
                      <a:pt x="378252" y="1178786"/>
                      <a:pt x="383204" y="1180428"/>
                      <a:pt x="382628" y="1183603"/>
                    </a:cubicBezTo>
                    <a:lnTo>
                      <a:pt x="359347" y="1219625"/>
                    </a:lnTo>
                    <a:lnTo>
                      <a:pt x="359618" y="1219361"/>
                    </a:lnTo>
                    <a:lnTo>
                      <a:pt x="359268" y="1219746"/>
                    </a:lnTo>
                    <a:lnTo>
                      <a:pt x="359217" y="1219825"/>
                    </a:lnTo>
                    <a:lnTo>
                      <a:pt x="359188" y="1219835"/>
                    </a:lnTo>
                    <a:lnTo>
                      <a:pt x="355741" y="1223621"/>
                    </a:lnTo>
                    <a:cubicBezTo>
                      <a:pt x="355150" y="1223993"/>
                      <a:pt x="356369" y="1222620"/>
                      <a:pt x="357610" y="1221308"/>
                    </a:cubicBezTo>
                    <a:lnTo>
                      <a:pt x="359100" y="1219864"/>
                    </a:lnTo>
                    <a:lnTo>
                      <a:pt x="355402" y="1221103"/>
                    </a:lnTo>
                    <a:cubicBezTo>
                      <a:pt x="353789" y="1220809"/>
                      <a:pt x="351981" y="1219145"/>
                      <a:pt x="350410" y="1214159"/>
                    </a:cubicBezTo>
                    <a:cubicBezTo>
                      <a:pt x="350478" y="1213663"/>
                      <a:pt x="350744" y="1213305"/>
                      <a:pt x="350823" y="1212815"/>
                    </a:cubicBezTo>
                    <a:cubicBezTo>
                      <a:pt x="348925" y="1213965"/>
                      <a:pt x="345600" y="1215248"/>
                      <a:pt x="342887" y="1206638"/>
                    </a:cubicBezTo>
                    <a:cubicBezTo>
                      <a:pt x="344399" y="1195895"/>
                      <a:pt x="348659" y="1187111"/>
                      <a:pt x="354207" y="1179216"/>
                    </a:cubicBezTo>
                    <a:cubicBezTo>
                      <a:pt x="352238" y="1179993"/>
                      <a:pt x="350050" y="1180924"/>
                      <a:pt x="348544" y="1181445"/>
                    </a:cubicBezTo>
                    <a:lnTo>
                      <a:pt x="351831" y="1177152"/>
                    </a:lnTo>
                    <a:lnTo>
                      <a:pt x="342887" y="1181625"/>
                    </a:lnTo>
                    <a:cubicBezTo>
                      <a:pt x="351287" y="1168781"/>
                      <a:pt x="368885" y="1148663"/>
                      <a:pt x="375676" y="1143993"/>
                    </a:cubicBezTo>
                    <a:close/>
                    <a:moveTo>
                      <a:pt x="574649" y="1143390"/>
                    </a:moveTo>
                    <a:cubicBezTo>
                      <a:pt x="576976" y="1144383"/>
                      <a:pt x="578454" y="1147197"/>
                      <a:pt x="579343" y="1150866"/>
                    </a:cubicBezTo>
                    <a:cubicBezTo>
                      <a:pt x="586109" y="1149955"/>
                      <a:pt x="588063" y="1159985"/>
                      <a:pt x="587975" y="1170290"/>
                    </a:cubicBezTo>
                    <a:cubicBezTo>
                      <a:pt x="593496" y="1166729"/>
                      <a:pt x="599647" y="1164584"/>
                      <a:pt x="604361" y="1167562"/>
                    </a:cubicBezTo>
                    <a:lnTo>
                      <a:pt x="608496" y="1174320"/>
                    </a:lnTo>
                    <a:cubicBezTo>
                      <a:pt x="609638" y="1174536"/>
                      <a:pt x="610858" y="1174438"/>
                      <a:pt x="611881" y="1175084"/>
                    </a:cubicBezTo>
                    <a:lnTo>
                      <a:pt x="620736" y="1189562"/>
                    </a:lnTo>
                    <a:cubicBezTo>
                      <a:pt x="624953" y="1197545"/>
                      <a:pt x="604650" y="1238405"/>
                      <a:pt x="597987" y="1245394"/>
                    </a:cubicBezTo>
                    <a:cubicBezTo>
                      <a:pt x="586952" y="1244635"/>
                      <a:pt x="543032" y="1229379"/>
                      <a:pt x="530994" y="1211297"/>
                    </a:cubicBezTo>
                    <a:cubicBezTo>
                      <a:pt x="516319" y="1198754"/>
                      <a:pt x="513306" y="1183861"/>
                      <a:pt x="549147" y="1171078"/>
                    </a:cubicBezTo>
                    <a:cubicBezTo>
                      <a:pt x="557334" y="1164834"/>
                      <a:pt x="562508" y="1156601"/>
                      <a:pt x="564865" y="1146850"/>
                    </a:cubicBezTo>
                    <a:cubicBezTo>
                      <a:pt x="569148" y="1143228"/>
                      <a:pt x="572323" y="1142398"/>
                      <a:pt x="574649" y="1143390"/>
                    </a:cubicBezTo>
                    <a:close/>
                    <a:moveTo>
                      <a:pt x="1100672" y="1143161"/>
                    </a:moveTo>
                    <a:cubicBezTo>
                      <a:pt x="1102555" y="1141518"/>
                      <a:pt x="1089543" y="1152968"/>
                      <a:pt x="1092674" y="1150181"/>
                    </a:cubicBezTo>
                    <a:cubicBezTo>
                      <a:pt x="1097762" y="1145712"/>
                      <a:pt x="1100044" y="1143709"/>
                      <a:pt x="1100672" y="1143161"/>
                    </a:cubicBezTo>
                    <a:close/>
                    <a:moveTo>
                      <a:pt x="1006393" y="1120326"/>
                    </a:moveTo>
                    <a:cubicBezTo>
                      <a:pt x="1005430" y="1120443"/>
                      <a:pt x="1004383" y="1121356"/>
                      <a:pt x="1003516" y="1121219"/>
                    </a:cubicBezTo>
                    <a:cubicBezTo>
                      <a:pt x="1003374" y="1121402"/>
                      <a:pt x="1003180" y="1121650"/>
                      <a:pt x="1003038" y="1121839"/>
                    </a:cubicBezTo>
                    <a:cubicBezTo>
                      <a:pt x="1004156" y="1121350"/>
                      <a:pt x="1005268" y="1120796"/>
                      <a:pt x="1006393" y="1120326"/>
                    </a:cubicBezTo>
                    <a:close/>
                    <a:moveTo>
                      <a:pt x="1073692" y="1118235"/>
                    </a:moveTo>
                    <a:cubicBezTo>
                      <a:pt x="1077305" y="1119428"/>
                      <a:pt x="1080598" y="1122239"/>
                      <a:pt x="1081547" y="1126129"/>
                    </a:cubicBezTo>
                    <a:cubicBezTo>
                      <a:pt x="1089322" y="1128329"/>
                      <a:pt x="1095944" y="1136527"/>
                      <a:pt x="1082355" y="1148461"/>
                    </a:cubicBezTo>
                    <a:cubicBezTo>
                      <a:pt x="1078180" y="1152176"/>
                      <a:pt x="1065560" y="1150812"/>
                      <a:pt x="1062130" y="1150730"/>
                    </a:cubicBezTo>
                    <a:cubicBezTo>
                      <a:pt x="1061602" y="1148135"/>
                      <a:pt x="1062369" y="1145849"/>
                      <a:pt x="1062653" y="1143447"/>
                    </a:cubicBezTo>
                    <a:cubicBezTo>
                      <a:pt x="1059378" y="1143419"/>
                      <a:pt x="1056013" y="1143240"/>
                      <a:pt x="1054607" y="1143209"/>
                    </a:cubicBezTo>
                    <a:cubicBezTo>
                      <a:pt x="1052784" y="1134281"/>
                      <a:pt x="1055724" y="1126423"/>
                      <a:pt x="1063916" y="1120054"/>
                    </a:cubicBezTo>
                    <a:cubicBezTo>
                      <a:pt x="1066146" y="1117468"/>
                      <a:pt x="1070079" y="1117042"/>
                      <a:pt x="1073692" y="1118235"/>
                    </a:cubicBezTo>
                    <a:close/>
                    <a:moveTo>
                      <a:pt x="428080" y="1117764"/>
                    </a:moveTo>
                    <a:cubicBezTo>
                      <a:pt x="432133" y="1117077"/>
                      <a:pt x="437241" y="1118556"/>
                      <a:pt x="443404" y="1122196"/>
                    </a:cubicBezTo>
                    <a:cubicBezTo>
                      <a:pt x="443097" y="1122499"/>
                      <a:pt x="443335" y="1124937"/>
                      <a:pt x="442903" y="1127399"/>
                    </a:cubicBezTo>
                    <a:cubicBezTo>
                      <a:pt x="445548" y="1128119"/>
                      <a:pt x="447698" y="1127811"/>
                      <a:pt x="450926" y="1129718"/>
                    </a:cubicBezTo>
                    <a:cubicBezTo>
                      <a:pt x="450596" y="1130044"/>
                      <a:pt x="451000" y="1132657"/>
                      <a:pt x="450385" y="1135339"/>
                    </a:cubicBezTo>
                    <a:cubicBezTo>
                      <a:pt x="445439" y="1141874"/>
                      <a:pt x="446508" y="1139889"/>
                      <a:pt x="448107" y="1137620"/>
                    </a:cubicBezTo>
                    <a:cubicBezTo>
                      <a:pt x="440479" y="1145947"/>
                      <a:pt x="433222" y="1145391"/>
                      <a:pt x="426609" y="1133851"/>
                    </a:cubicBezTo>
                    <a:cubicBezTo>
                      <a:pt x="426697" y="1133625"/>
                      <a:pt x="426922" y="1133680"/>
                      <a:pt x="427013" y="1133464"/>
                    </a:cubicBezTo>
                    <a:cubicBezTo>
                      <a:pt x="424313" y="1132147"/>
                      <a:pt x="421613" y="1130742"/>
                      <a:pt x="419087" y="1126329"/>
                    </a:cubicBezTo>
                    <a:cubicBezTo>
                      <a:pt x="421030" y="1121304"/>
                      <a:pt x="424028" y="1118451"/>
                      <a:pt x="428080" y="1117764"/>
                    </a:cubicBezTo>
                    <a:close/>
                    <a:moveTo>
                      <a:pt x="1018508" y="1104900"/>
                    </a:moveTo>
                    <a:cubicBezTo>
                      <a:pt x="1017668" y="1111181"/>
                      <a:pt x="1015360" y="1114899"/>
                      <a:pt x="1012780" y="1117449"/>
                    </a:cubicBezTo>
                    <a:cubicBezTo>
                      <a:pt x="1015877" y="1115682"/>
                      <a:pt x="1019924" y="1113940"/>
                      <a:pt x="1026033" y="1112421"/>
                    </a:cubicBezTo>
                    <a:cubicBezTo>
                      <a:pt x="1024217" y="1126020"/>
                      <a:pt x="1016310" y="1129594"/>
                      <a:pt x="1011041" y="1128740"/>
                    </a:cubicBezTo>
                    <a:cubicBezTo>
                      <a:pt x="982571" y="1164744"/>
                      <a:pt x="922326" y="1245787"/>
                      <a:pt x="909648" y="1241090"/>
                    </a:cubicBezTo>
                    <a:cubicBezTo>
                      <a:pt x="912900" y="1234868"/>
                      <a:pt x="916656" y="1228358"/>
                      <a:pt x="920147" y="1222188"/>
                    </a:cubicBezTo>
                    <a:cubicBezTo>
                      <a:pt x="911905" y="1230146"/>
                      <a:pt x="905395" y="1234777"/>
                      <a:pt x="902130" y="1233563"/>
                    </a:cubicBezTo>
                    <a:cubicBezTo>
                      <a:pt x="906280" y="1225626"/>
                      <a:pt x="911491" y="1216638"/>
                      <a:pt x="915531" y="1209437"/>
                    </a:cubicBezTo>
                    <a:cubicBezTo>
                      <a:pt x="912609" y="1206932"/>
                      <a:pt x="909894" y="1204362"/>
                      <a:pt x="907670" y="1201629"/>
                    </a:cubicBezTo>
                    <a:cubicBezTo>
                      <a:pt x="892633" y="1188525"/>
                      <a:pt x="886395" y="1172610"/>
                      <a:pt x="889970" y="1153369"/>
                    </a:cubicBezTo>
                    <a:cubicBezTo>
                      <a:pt x="934344" y="1151601"/>
                      <a:pt x="968277" y="1123652"/>
                      <a:pt x="1005191" y="1109955"/>
                    </a:cubicBezTo>
                    <a:cubicBezTo>
                      <a:pt x="1008300" y="1108181"/>
                      <a:pt x="1012373" y="1106426"/>
                      <a:pt x="1018508" y="1104900"/>
                    </a:cubicBezTo>
                    <a:close/>
                    <a:moveTo>
                      <a:pt x="508145" y="1080829"/>
                    </a:moveTo>
                    <a:cubicBezTo>
                      <a:pt x="510744" y="1077953"/>
                      <a:pt x="515017" y="1080031"/>
                      <a:pt x="519371" y="1084318"/>
                    </a:cubicBezTo>
                    <a:cubicBezTo>
                      <a:pt x="520607" y="1083011"/>
                      <a:pt x="520581" y="1083119"/>
                      <a:pt x="519470" y="1084395"/>
                    </a:cubicBezTo>
                    <a:cubicBezTo>
                      <a:pt x="520791" y="1085711"/>
                      <a:pt x="521988" y="1087239"/>
                      <a:pt x="523292" y="1088993"/>
                    </a:cubicBezTo>
                    <a:cubicBezTo>
                      <a:pt x="539006" y="1098910"/>
                      <a:pt x="562550" y="1153639"/>
                      <a:pt x="513434" y="1156835"/>
                    </a:cubicBezTo>
                    <a:cubicBezTo>
                      <a:pt x="510543" y="1154437"/>
                      <a:pt x="511615" y="1150849"/>
                      <a:pt x="512778" y="1147509"/>
                    </a:cubicBezTo>
                    <a:cubicBezTo>
                      <a:pt x="510375" y="1148036"/>
                      <a:pt x="508801" y="1149127"/>
                      <a:pt x="505914" y="1149316"/>
                    </a:cubicBezTo>
                    <a:cubicBezTo>
                      <a:pt x="505862" y="1149276"/>
                      <a:pt x="505901" y="1149204"/>
                      <a:pt x="505854" y="1149163"/>
                    </a:cubicBezTo>
                    <a:cubicBezTo>
                      <a:pt x="498351" y="1161397"/>
                      <a:pt x="486120" y="1175322"/>
                      <a:pt x="477407" y="1169534"/>
                    </a:cubicBezTo>
                    <a:cubicBezTo>
                      <a:pt x="478703" y="1168154"/>
                      <a:pt x="480959" y="1163958"/>
                      <a:pt x="483589" y="1158620"/>
                    </a:cubicBezTo>
                    <a:cubicBezTo>
                      <a:pt x="481191" y="1160491"/>
                      <a:pt x="478784" y="1162016"/>
                      <a:pt x="476468" y="1162735"/>
                    </a:cubicBezTo>
                    <a:lnTo>
                      <a:pt x="470027" y="1162030"/>
                    </a:lnTo>
                    <a:lnTo>
                      <a:pt x="469382" y="1163400"/>
                    </a:lnTo>
                    <a:cubicBezTo>
                      <a:pt x="466732" y="1160874"/>
                      <a:pt x="464666" y="1157936"/>
                      <a:pt x="463342" y="1154133"/>
                    </a:cubicBezTo>
                    <a:cubicBezTo>
                      <a:pt x="463279" y="1154142"/>
                      <a:pt x="463237" y="1154206"/>
                      <a:pt x="463174" y="1154215"/>
                    </a:cubicBezTo>
                    <a:cubicBezTo>
                      <a:pt x="462641" y="1154762"/>
                      <a:pt x="462626" y="1155391"/>
                      <a:pt x="461860" y="1155878"/>
                    </a:cubicBezTo>
                    <a:cubicBezTo>
                      <a:pt x="461640" y="1155667"/>
                      <a:pt x="461570" y="1155318"/>
                      <a:pt x="461354" y="1155102"/>
                    </a:cubicBezTo>
                    <a:cubicBezTo>
                      <a:pt x="458098" y="1156682"/>
                      <a:pt x="455467" y="1159772"/>
                      <a:pt x="452010" y="1155497"/>
                    </a:cubicBezTo>
                    <a:cubicBezTo>
                      <a:pt x="456124" y="1151768"/>
                      <a:pt x="457781" y="1150895"/>
                      <a:pt x="458609" y="1150886"/>
                    </a:cubicBezTo>
                    <a:cubicBezTo>
                      <a:pt x="457700" y="1149458"/>
                      <a:pt x="456431" y="1148364"/>
                      <a:pt x="455821" y="1146610"/>
                    </a:cubicBezTo>
                    <a:cubicBezTo>
                      <a:pt x="451394" y="1147112"/>
                      <a:pt x="448667" y="1153141"/>
                      <a:pt x="444487" y="1147975"/>
                    </a:cubicBezTo>
                    <a:cubicBezTo>
                      <a:pt x="451191" y="1141899"/>
                      <a:pt x="452382" y="1142436"/>
                      <a:pt x="451803" y="1144135"/>
                    </a:cubicBezTo>
                    <a:cubicBezTo>
                      <a:pt x="460460" y="1140889"/>
                      <a:pt x="466769" y="1145904"/>
                      <a:pt x="465671" y="1151005"/>
                    </a:cubicBezTo>
                    <a:cubicBezTo>
                      <a:pt x="469380" y="1151364"/>
                      <a:pt x="472079" y="1153338"/>
                      <a:pt x="472965" y="1155784"/>
                    </a:cubicBezTo>
                    <a:lnTo>
                      <a:pt x="470860" y="1160258"/>
                    </a:lnTo>
                    <a:lnTo>
                      <a:pt x="477437" y="1148388"/>
                    </a:lnTo>
                    <a:cubicBezTo>
                      <a:pt x="487373" y="1127660"/>
                      <a:pt x="502749" y="1090505"/>
                      <a:pt x="508145" y="1080829"/>
                    </a:cubicBezTo>
                    <a:close/>
                    <a:moveTo>
                      <a:pt x="512832" y="1066978"/>
                    </a:moveTo>
                    <a:cubicBezTo>
                      <a:pt x="514279" y="1065532"/>
                      <a:pt x="507406" y="1073381"/>
                      <a:pt x="508027" y="1072200"/>
                    </a:cubicBezTo>
                    <a:cubicBezTo>
                      <a:pt x="510943" y="1068974"/>
                      <a:pt x="512350" y="1067460"/>
                      <a:pt x="512832" y="1066978"/>
                    </a:cubicBezTo>
                    <a:close/>
                    <a:moveTo>
                      <a:pt x="451766" y="1042947"/>
                    </a:moveTo>
                    <a:cubicBezTo>
                      <a:pt x="464939" y="1040115"/>
                      <a:pt x="477451" y="1041771"/>
                      <a:pt x="487771" y="1043179"/>
                    </a:cubicBezTo>
                    <a:cubicBezTo>
                      <a:pt x="488491" y="1044538"/>
                      <a:pt x="487206" y="1046938"/>
                      <a:pt x="485206" y="1049687"/>
                    </a:cubicBezTo>
                    <a:cubicBezTo>
                      <a:pt x="488628" y="1050029"/>
                      <a:pt x="492219" y="1050284"/>
                      <a:pt x="495294" y="1050700"/>
                    </a:cubicBezTo>
                    <a:cubicBezTo>
                      <a:pt x="499432" y="1058493"/>
                      <a:pt x="450822" y="1093852"/>
                      <a:pt x="441304" y="1102752"/>
                    </a:cubicBezTo>
                    <a:cubicBezTo>
                      <a:pt x="438306" y="1105890"/>
                      <a:pt x="422932" y="1121388"/>
                      <a:pt x="440579" y="1103380"/>
                    </a:cubicBezTo>
                    <a:cubicBezTo>
                      <a:pt x="427816" y="1116404"/>
                      <a:pt x="430373" y="1105576"/>
                      <a:pt x="434797" y="1094359"/>
                    </a:cubicBezTo>
                    <a:cubicBezTo>
                      <a:pt x="434519" y="1094606"/>
                      <a:pt x="434009" y="1095015"/>
                      <a:pt x="433781" y="1095231"/>
                    </a:cubicBezTo>
                    <a:cubicBezTo>
                      <a:pt x="430783" y="1098365"/>
                      <a:pt x="415413" y="1113867"/>
                      <a:pt x="433056" y="1095859"/>
                    </a:cubicBezTo>
                    <a:cubicBezTo>
                      <a:pt x="420540" y="1108631"/>
                      <a:pt x="422772" y="1098459"/>
                      <a:pt x="427028" y="1087478"/>
                    </a:cubicBezTo>
                    <a:cubicBezTo>
                      <a:pt x="417892" y="1092713"/>
                      <a:pt x="409973" y="1095156"/>
                      <a:pt x="417286" y="1081182"/>
                    </a:cubicBezTo>
                    <a:cubicBezTo>
                      <a:pt x="408200" y="1086040"/>
                      <a:pt x="401010" y="1087450"/>
                      <a:pt x="411795" y="1069647"/>
                    </a:cubicBezTo>
                    <a:cubicBezTo>
                      <a:pt x="424759" y="1053100"/>
                      <a:pt x="438593" y="1045779"/>
                      <a:pt x="451766" y="1042947"/>
                    </a:cubicBezTo>
                    <a:close/>
                    <a:moveTo>
                      <a:pt x="565681" y="991037"/>
                    </a:moveTo>
                    <a:cubicBezTo>
                      <a:pt x="560261" y="1011882"/>
                      <a:pt x="549387" y="1021355"/>
                      <a:pt x="533387" y="1019207"/>
                    </a:cubicBezTo>
                    <a:cubicBezTo>
                      <a:pt x="536399" y="1017172"/>
                      <a:pt x="565020" y="986613"/>
                      <a:pt x="565681" y="991037"/>
                    </a:cubicBezTo>
                    <a:close/>
                    <a:moveTo>
                      <a:pt x="434740" y="990718"/>
                    </a:moveTo>
                    <a:cubicBezTo>
                      <a:pt x="434551" y="991041"/>
                      <a:pt x="433876" y="991950"/>
                      <a:pt x="433428" y="992462"/>
                    </a:cubicBezTo>
                    <a:cubicBezTo>
                      <a:pt x="436478" y="989509"/>
                      <a:pt x="443822" y="995777"/>
                      <a:pt x="443156" y="999961"/>
                    </a:cubicBezTo>
                    <a:cubicBezTo>
                      <a:pt x="448773" y="999873"/>
                      <a:pt x="458459" y="1011345"/>
                      <a:pt x="443381" y="1010840"/>
                    </a:cubicBezTo>
                    <a:cubicBezTo>
                      <a:pt x="441024" y="1010551"/>
                      <a:pt x="440855" y="1010757"/>
                      <a:pt x="440322" y="1010266"/>
                    </a:cubicBezTo>
                    <a:cubicBezTo>
                      <a:pt x="438821" y="1007836"/>
                      <a:pt x="439348" y="1004594"/>
                      <a:pt x="440074" y="1002151"/>
                    </a:cubicBezTo>
                    <a:cubicBezTo>
                      <a:pt x="438821" y="1002620"/>
                      <a:pt x="438274" y="1003400"/>
                      <a:pt x="435858" y="1003317"/>
                    </a:cubicBezTo>
                    <a:cubicBezTo>
                      <a:pt x="433501" y="1003029"/>
                      <a:pt x="433331" y="1003235"/>
                      <a:pt x="432799" y="1002744"/>
                    </a:cubicBezTo>
                    <a:cubicBezTo>
                      <a:pt x="430852" y="999598"/>
                      <a:pt x="432137" y="994510"/>
                      <a:pt x="433129" y="992484"/>
                    </a:cubicBezTo>
                    <a:cubicBezTo>
                      <a:pt x="434629" y="990656"/>
                      <a:pt x="434928" y="990395"/>
                      <a:pt x="434740" y="990718"/>
                    </a:cubicBezTo>
                    <a:close/>
                    <a:moveTo>
                      <a:pt x="987540" y="989635"/>
                    </a:moveTo>
                    <a:cubicBezTo>
                      <a:pt x="987642" y="989774"/>
                      <a:pt x="987711" y="989844"/>
                      <a:pt x="987811" y="989987"/>
                    </a:cubicBezTo>
                    <a:cubicBezTo>
                      <a:pt x="987783" y="989900"/>
                      <a:pt x="987798" y="989792"/>
                      <a:pt x="987774" y="989701"/>
                    </a:cubicBezTo>
                    <a:cubicBezTo>
                      <a:pt x="987700" y="989691"/>
                      <a:pt x="987614" y="989645"/>
                      <a:pt x="987540" y="989635"/>
                    </a:cubicBezTo>
                    <a:close/>
                    <a:moveTo>
                      <a:pt x="469561" y="978256"/>
                    </a:moveTo>
                    <a:cubicBezTo>
                      <a:pt x="472748" y="979419"/>
                      <a:pt x="474213" y="983287"/>
                      <a:pt x="470663" y="987721"/>
                    </a:cubicBezTo>
                    <a:cubicBezTo>
                      <a:pt x="478666" y="982576"/>
                      <a:pt x="487916" y="990348"/>
                      <a:pt x="475121" y="998950"/>
                    </a:cubicBezTo>
                    <a:cubicBezTo>
                      <a:pt x="466226" y="1005725"/>
                      <a:pt x="462712" y="1003369"/>
                      <a:pt x="465652" y="992534"/>
                    </a:cubicBezTo>
                    <a:cubicBezTo>
                      <a:pt x="465830" y="992190"/>
                      <a:pt x="466112" y="992221"/>
                      <a:pt x="466304" y="991905"/>
                    </a:cubicBezTo>
                    <a:cubicBezTo>
                      <a:pt x="458750" y="997013"/>
                      <a:pt x="455397" y="995083"/>
                      <a:pt x="458129" y="985011"/>
                    </a:cubicBezTo>
                    <a:cubicBezTo>
                      <a:pt x="461466" y="978631"/>
                      <a:pt x="466374" y="977092"/>
                      <a:pt x="469561" y="978256"/>
                    </a:cubicBezTo>
                    <a:close/>
                    <a:moveTo>
                      <a:pt x="520902" y="977900"/>
                    </a:moveTo>
                    <a:cubicBezTo>
                      <a:pt x="540710" y="990238"/>
                      <a:pt x="541849" y="992752"/>
                      <a:pt x="537464" y="991374"/>
                    </a:cubicBezTo>
                    <a:cubicBezTo>
                      <a:pt x="538061" y="991778"/>
                      <a:pt x="538964" y="992348"/>
                      <a:pt x="539488" y="992710"/>
                    </a:cubicBezTo>
                    <a:cubicBezTo>
                      <a:pt x="547503" y="984934"/>
                      <a:pt x="555501" y="977641"/>
                      <a:pt x="555852" y="979965"/>
                    </a:cubicBezTo>
                    <a:cubicBezTo>
                      <a:pt x="553752" y="988043"/>
                      <a:pt x="550586" y="993880"/>
                      <a:pt x="546865" y="998529"/>
                    </a:cubicBezTo>
                    <a:cubicBezTo>
                      <a:pt x="547007" y="998754"/>
                      <a:pt x="546694" y="998688"/>
                      <a:pt x="546653" y="998803"/>
                    </a:cubicBezTo>
                    <a:cubicBezTo>
                      <a:pt x="544737" y="1001141"/>
                      <a:pt x="542630" y="1003056"/>
                      <a:pt x="540300" y="1004494"/>
                    </a:cubicBezTo>
                    <a:cubicBezTo>
                      <a:pt x="533736" y="1020085"/>
                      <a:pt x="483329" y="1025343"/>
                      <a:pt x="490837" y="1013550"/>
                    </a:cubicBezTo>
                    <a:cubicBezTo>
                      <a:pt x="491098" y="1013104"/>
                      <a:pt x="490948" y="1012632"/>
                      <a:pt x="491181" y="1012186"/>
                    </a:cubicBezTo>
                    <a:cubicBezTo>
                      <a:pt x="484842" y="1011726"/>
                      <a:pt x="480871" y="1009867"/>
                      <a:pt x="483315" y="1006029"/>
                    </a:cubicBezTo>
                    <a:cubicBezTo>
                      <a:pt x="486245" y="1001022"/>
                      <a:pt x="487408" y="995930"/>
                      <a:pt x="487203" y="990680"/>
                    </a:cubicBezTo>
                    <a:cubicBezTo>
                      <a:pt x="497006" y="986749"/>
                      <a:pt x="510561" y="981995"/>
                      <a:pt x="520902" y="977900"/>
                    </a:cubicBezTo>
                    <a:close/>
                    <a:moveTo>
                      <a:pt x="999054" y="939850"/>
                    </a:moveTo>
                    <a:cubicBezTo>
                      <a:pt x="1003550" y="939426"/>
                      <a:pt x="1008434" y="941608"/>
                      <a:pt x="1013291" y="947567"/>
                    </a:cubicBezTo>
                    <a:cubicBezTo>
                      <a:pt x="1013237" y="947982"/>
                      <a:pt x="1013024" y="948309"/>
                      <a:pt x="1012966" y="948717"/>
                    </a:cubicBezTo>
                    <a:cubicBezTo>
                      <a:pt x="1015551" y="949915"/>
                      <a:pt x="1018178" y="951859"/>
                      <a:pt x="1020813" y="955092"/>
                    </a:cubicBezTo>
                    <a:cubicBezTo>
                      <a:pt x="1018778" y="970270"/>
                      <a:pt x="1012708" y="983340"/>
                      <a:pt x="1002938" y="993801"/>
                    </a:cubicBezTo>
                    <a:cubicBezTo>
                      <a:pt x="999798" y="998560"/>
                      <a:pt x="995457" y="998978"/>
                      <a:pt x="989837" y="995748"/>
                    </a:cubicBezTo>
                    <a:cubicBezTo>
                      <a:pt x="987889" y="992484"/>
                      <a:pt x="986855" y="990593"/>
                      <a:pt x="986209" y="989280"/>
                    </a:cubicBezTo>
                    <a:cubicBezTo>
                      <a:pt x="984918" y="988942"/>
                      <a:pt x="983780" y="989067"/>
                      <a:pt x="982315" y="988227"/>
                    </a:cubicBezTo>
                    <a:cubicBezTo>
                      <a:pt x="975709" y="977153"/>
                      <a:pt x="977785" y="978965"/>
                      <a:pt x="980288" y="982462"/>
                    </a:cubicBezTo>
                    <a:cubicBezTo>
                      <a:pt x="975573" y="965853"/>
                      <a:pt x="985567" y="941122"/>
                      <a:pt x="999054" y="939850"/>
                    </a:cubicBezTo>
                    <a:close/>
                    <a:moveTo>
                      <a:pt x="1899794" y="902413"/>
                    </a:moveTo>
                    <a:cubicBezTo>
                      <a:pt x="1905020" y="903927"/>
                      <a:pt x="1909460" y="907717"/>
                      <a:pt x="1912027" y="912459"/>
                    </a:cubicBezTo>
                    <a:cubicBezTo>
                      <a:pt x="1924294" y="920143"/>
                      <a:pt x="1928550" y="940638"/>
                      <a:pt x="1903641" y="949309"/>
                    </a:cubicBezTo>
                    <a:cubicBezTo>
                      <a:pt x="1897749" y="946222"/>
                      <a:pt x="1893914" y="942398"/>
                      <a:pt x="1891136" y="938245"/>
                    </a:cubicBezTo>
                    <a:cubicBezTo>
                      <a:pt x="1879884" y="930186"/>
                      <a:pt x="1876495" y="919343"/>
                      <a:pt x="1882556" y="906435"/>
                    </a:cubicBezTo>
                    <a:cubicBezTo>
                      <a:pt x="1882556" y="906435"/>
                      <a:pt x="1882556" y="906435"/>
                      <a:pt x="1882845" y="906016"/>
                    </a:cubicBezTo>
                    <a:cubicBezTo>
                      <a:pt x="1888557" y="901658"/>
                      <a:pt x="1894569" y="900898"/>
                      <a:pt x="1899794" y="902413"/>
                    </a:cubicBezTo>
                    <a:close/>
                    <a:moveTo>
                      <a:pt x="1889197" y="889359"/>
                    </a:moveTo>
                    <a:cubicBezTo>
                      <a:pt x="1892346" y="887002"/>
                      <a:pt x="1879371" y="896980"/>
                      <a:pt x="1879588" y="896666"/>
                    </a:cubicBezTo>
                    <a:cubicBezTo>
                      <a:pt x="1885307" y="892301"/>
                      <a:pt x="1888148" y="890145"/>
                      <a:pt x="1889197" y="889359"/>
                    </a:cubicBezTo>
                    <a:close/>
                    <a:moveTo>
                      <a:pt x="1842785" y="876300"/>
                    </a:moveTo>
                    <a:cubicBezTo>
                      <a:pt x="1845632" y="878969"/>
                      <a:pt x="1847357" y="881051"/>
                      <a:pt x="1848687" y="882894"/>
                    </a:cubicBezTo>
                    <a:cubicBezTo>
                      <a:pt x="1850855" y="881418"/>
                      <a:pt x="1853896" y="879880"/>
                      <a:pt x="1858995" y="878330"/>
                    </a:cubicBezTo>
                    <a:cubicBezTo>
                      <a:pt x="1862424" y="880581"/>
                      <a:pt x="1863878" y="883505"/>
                      <a:pt x="1864890" y="886571"/>
                    </a:cubicBezTo>
                    <a:cubicBezTo>
                      <a:pt x="1865596" y="886327"/>
                      <a:pt x="1865707" y="886095"/>
                      <a:pt x="1866518" y="885852"/>
                    </a:cubicBezTo>
                    <a:cubicBezTo>
                      <a:pt x="1882360" y="896230"/>
                      <a:pt x="1866926" y="917620"/>
                      <a:pt x="1870245" y="928824"/>
                    </a:cubicBezTo>
                    <a:cubicBezTo>
                      <a:pt x="1851790" y="967446"/>
                      <a:pt x="1823631" y="990657"/>
                      <a:pt x="1785545" y="998462"/>
                    </a:cubicBezTo>
                    <a:cubicBezTo>
                      <a:pt x="1783425" y="996330"/>
                      <a:pt x="1781589" y="992982"/>
                      <a:pt x="1779532" y="990442"/>
                    </a:cubicBezTo>
                    <a:cubicBezTo>
                      <a:pt x="1778992" y="990561"/>
                      <a:pt x="1778562" y="990827"/>
                      <a:pt x="1778022" y="990940"/>
                    </a:cubicBezTo>
                    <a:cubicBezTo>
                      <a:pt x="1753818" y="966621"/>
                      <a:pt x="1732731" y="913814"/>
                      <a:pt x="1742201" y="878166"/>
                    </a:cubicBezTo>
                    <a:cubicBezTo>
                      <a:pt x="1749565" y="879484"/>
                      <a:pt x="1748068" y="880055"/>
                      <a:pt x="1745706" y="879880"/>
                    </a:cubicBezTo>
                    <a:cubicBezTo>
                      <a:pt x="1752197" y="881848"/>
                      <a:pt x="1756520" y="885926"/>
                      <a:pt x="1759630" y="891225"/>
                    </a:cubicBezTo>
                    <a:cubicBezTo>
                      <a:pt x="1765684" y="894879"/>
                      <a:pt x="1770298" y="899935"/>
                      <a:pt x="1771191" y="908803"/>
                    </a:cubicBezTo>
                    <a:cubicBezTo>
                      <a:pt x="1771974" y="913819"/>
                      <a:pt x="1773166" y="916693"/>
                      <a:pt x="1774371" y="919532"/>
                    </a:cubicBezTo>
                    <a:cubicBezTo>
                      <a:pt x="1788683" y="919436"/>
                      <a:pt x="1813725" y="876882"/>
                      <a:pt x="1842785" y="876300"/>
                    </a:cubicBezTo>
                    <a:close/>
                    <a:moveTo>
                      <a:pt x="563246" y="863599"/>
                    </a:moveTo>
                    <a:cubicBezTo>
                      <a:pt x="569432" y="869378"/>
                      <a:pt x="573253" y="873201"/>
                      <a:pt x="576101" y="876227"/>
                    </a:cubicBezTo>
                    <a:cubicBezTo>
                      <a:pt x="590716" y="890332"/>
                      <a:pt x="588936" y="890923"/>
                      <a:pt x="598199" y="900703"/>
                    </a:cubicBezTo>
                    <a:cubicBezTo>
                      <a:pt x="600373" y="902810"/>
                      <a:pt x="602585" y="904950"/>
                      <a:pt x="605554" y="907719"/>
                    </a:cubicBezTo>
                    <a:cubicBezTo>
                      <a:pt x="605535" y="907797"/>
                      <a:pt x="605472" y="907892"/>
                      <a:pt x="605452" y="907976"/>
                    </a:cubicBezTo>
                    <a:cubicBezTo>
                      <a:pt x="607678" y="910132"/>
                      <a:pt x="609998" y="912373"/>
                      <a:pt x="613075" y="915237"/>
                    </a:cubicBezTo>
                    <a:cubicBezTo>
                      <a:pt x="610360" y="927035"/>
                      <a:pt x="601530" y="940895"/>
                      <a:pt x="591600" y="951973"/>
                    </a:cubicBezTo>
                    <a:cubicBezTo>
                      <a:pt x="599012" y="945542"/>
                      <a:pt x="610398" y="949388"/>
                      <a:pt x="607430" y="956131"/>
                    </a:cubicBezTo>
                    <a:cubicBezTo>
                      <a:pt x="616648" y="956008"/>
                      <a:pt x="623158" y="965554"/>
                      <a:pt x="599388" y="974014"/>
                    </a:cubicBezTo>
                    <a:cubicBezTo>
                      <a:pt x="594772" y="975340"/>
                      <a:pt x="593507" y="971189"/>
                      <a:pt x="596107" y="964557"/>
                    </a:cubicBezTo>
                    <a:cubicBezTo>
                      <a:pt x="594645" y="965203"/>
                      <a:pt x="593653" y="965855"/>
                      <a:pt x="591867" y="966496"/>
                    </a:cubicBezTo>
                    <a:cubicBezTo>
                      <a:pt x="586622" y="967995"/>
                      <a:pt x="584740" y="963158"/>
                      <a:pt x="589235" y="954682"/>
                    </a:cubicBezTo>
                    <a:cubicBezTo>
                      <a:pt x="575306" y="969210"/>
                      <a:pt x="560455" y="976043"/>
                      <a:pt x="555738" y="962584"/>
                    </a:cubicBezTo>
                    <a:cubicBezTo>
                      <a:pt x="549298" y="962044"/>
                      <a:pt x="545871" y="954604"/>
                      <a:pt x="547225" y="938582"/>
                    </a:cubicBezTo>
                    <a:cubicBezTo>
                      <a:pt x="540372" y="945754"/>
                      <a:pt x="533805" y="953211"/>
                      <a:pt x="525585" y="959101"/>
                    </a:cubicBezTo>
                    <a:cubicBezTo>
                      <a:pt x="526704" y="958377"/>
                      <a:pt x="527085" y="958170"/>
                      <a:pt x="525064" y="959580"/>
                    </a:cubicBezTo>
                    <a:cubicBezTo>
                      <a:pt x="488681" y="983761"/>
                      <a:pt x="516469" y="965058"/>
                      <a:pt x="524453" y="959837"/>
                    </a:cubicBezTo>
                    <a:cubicBezTo>
                      <a:pt x="514720" y="966056"/>
                      <a:pt x="509126" y="964780"/>
                      <a:pt x="505985" y="959731"/>
                    </a:cubicBezTo>
                    <a:cubicBezTo>
                      <a:pt x="495292" y="966803"/>
                      <a:pt x="499482" y="963944"/>
                      <a:pt x="505947" y="959614"/>
                    </a:cubicBezTo>
                    <a:cubicBezTo>
                      <a:pt x="505375" y="958678"/>
                      <a:pt x="505095" y="957335"/>
                      <a:pt x="504688" y="956142"/>
                    </a:cubicBezTo>
                    <a:cubicBezTo>
                      <a:pt x="485839" y="954058"/>
                      <a:pt x="500397" y="895214"/>
                      <a:pt x="504968" y="885183"/>
                    </a:cubicBezTo>
                    <a:cubicBezTo>
                      <a:pt x="508649" y="879766"/>
                      <a:pt x="559730" y="863387"/>
                      <a:pt x="563246" y="863599"/>
                    </a:cubicBezTo>
                    <a:close/>
                    <a:moveTo>
                      <a:pt x="771196" y="851319"/>
                    </a:moveTo>
                    <a:cubicBezTo>
                      <a:pt x="776458" y="850339"/>
                      <a:pt x="781362" y="851048"/>
                      <a:pt x="785819" y="853864"/>
                    </a:cubicBezTo>
                    <a:cubicBezTo>
                      <a:pt x="786404" y="855409"/>
                      <a:pt x="785004" y="858394"/>
                      <a:pt x="784953" y="860422"/>
                    </a:cubicBezTo>
                    <a:cubicBezTo>
                      <a:pt x="787754" y="860738"/>
                      <a:pt x="790810" y="859781"/>
                      <a:pt x="793343" y="861379"/>
                    </a:cubicBezTo>
                    <a:cubicBezTo>
                      <a:pt x="806534" y="896326"/>
                      <a:pt x="649506" y="1058367"/>
                      <a:pt x="620463" y="1040047"/>
                    </a:cubicBezTo>
                    <a:cubicBezTo>
                      <a:pt x="620196" y="1037104"/>
                      <a:pt x="620565" y="1035328"/>
                      <a:pt x="621698" y="1031996"/>
                    </a:cubicBezTo>
                    <a:cubicBezTo>
                      <a:pt x="618680" y="1032301"/>
                      <a:pt x="614886" y="1033751"/>
                      <a:pt x="612938" y="1032522"/>
                    </a:cubicBezTo>
                    <a:cubicBezTo>
                      <a:pt x="612569" y="1028423"/>
                      <a:pt x="612569" y="1028423"/>
                      <a:pt x="615676" y="1020077"/>
                    </a:cubicBezTo>
                    <a:cubicBezTo>
                      <a:pt x="615918" y="1019394"/>
                      <a:pt x="615892" y="1019457"/>
                      <a:pt x="616109" y="1018848"/>
                    </a:cubicBezTo>
                    <a:cubicBezTo>
                      <a:pt x="616070" y="1018848"/>
                      <a:pt x="616058" y="1018826"/>
                      <a:pt x="616032" y="1018826"/>
                    </a:cubicBezTo>
                    <a:cubicBezTo>
                      <a:pt x="615930" y="1019131"/>
                      <a:pt x="615739" y="1019657"/>
                      <a:pt x="615663" y="1019899"/>
                    </a:cubicBezTo>
                    <a:cubicBezTo>
                      <a:pt x="615854" y="1019331"/>
                      <a:pt x="615408" y="1019268"/>
                      <a:pt x="615523" y="1018763"/>
                    </a:cubicBezTo>
                    <a:cubicBezTo>
                      <a:pt x="593840" y="1019268"/>
                      <a:pt x="535665" y="1050673"/>
                      <a:pt x="541267" y="1037850"/>
                    </a:cubicBezTo>
                    <a:cubicBezTo>
                      <a:pt x="542617" y="1036453"/>
                      <a:pt x="546717" y="1033005"/>
                      <a:pt x="551759" y="1028896"/>
                    </a:cubicBezTo>
                    <a:cubicBezTo>
                      <a:pt x="539956" y="1033173"/>
                      <a:pt x="531514" y="1035444"/>
                      <a:pt x="533755" y="1030335"/>
                    </a:cubicBezTo>
                    <a:cubicBezTo>
                      <a:pt x="541649" y="1022137"/>
                      <a:pt x="626434" y="955521"/>
                      <a:pt x="633170" y="967262"/>
                    </a:cubicBezTo>
                    <a:cubicBezTo>
                      <a:pt x="631820" y="971266"/>
                      <a:pt x="628650" y="974440"/>
                      <a:pt x="625441" y="977688"/>
                    </a:cubicBezTo>
                    <a:cubicBezTo>
                      <a:pt x="633259" y="973852"/>
                      <a:pt x="639154" y="972107"/>
                      <a:pt x="640695" y="974787"/>
                    </a:cubicBezTo>
                    <a:cubicBezTo>
                      <a:pt x="640389" y="975670"/>
                      <a:pt x="639460" y="976269"/>
                      <a:pt x="639001" y="977078"/>
                    </a:cubicBezTo>
                    <a:cubicBezTo>
                      <a:pt x="679989" y="947806"/>
                      <a:pt x="734360" y="858179"/>
                      <a:pt x="771196" y="851319"/>
                    </a:cubicBezTo>
                    <a:close/>
                    <a:moveTo>
                      <a:pt x="3288856" y="793814"/>
                    </a:moveTo>
                    <a:cubicBezTo>
                      <a:pt x="3291511" y="797742"/>
                      <a:pt x="3294205" y="801603"/>
                      <a:pt x="3296860" y="805531"/>
                    </a:cubicBezTo>
                    <a:cubicBezTo>
                      <a:pt x="3295191" y="801337"/>
                      <a:pt x="3293712" y="797009"/>
                      <a:pt x="3289842" y="794746"/>
                    </a:cubicBezTo>
                    <a:cubicBezTo>
                      <a:pt x="3289425" y="794546"/>
                      <a:pt x="3289235" y="794080"/>
                      <a:pt x="3288856" y="793814"/>
                    </a:cubicBezTo>
                    <a:close/>
                    <a:moveTo>
                      <a:pt x="3279107" y="784360"/>
                    </a:moveTo>
                    <a:cubicBezTo>
                      <a:pt x="3282521" y="789087"/>
                      <a:pt x="3286049" y="793814"/>
                      <a:pt x="3289387" y="798074"/>
                    </a:cubicBezTo>
                    <a:cubicBezTo>
                      <a:pt x="3287680" y="793880"/>
                      <a:pt x="3286200" y="789486"/>
                      <a:pt x="3282331" y="787223"/>
                    </a:cubicBezTo>
                    <a:cubicBezTo>
                      <a:pt x="3281003" y="786623"/>
                      <a:pt x="3280093" y="785425"/>
                      <a:pt x="3279107" y="784360"/>
                    </a:cubicBezTo>
                    <a:close/>
                    <a:moveTo>
                      <a:pt x="3272278" y="774507"/>
                    </a:moveTo>
                    <a:cubicBezTo>
                      <a:pt x="3272923" y="775439"/>
                      <a:pt x="3273833" y="776704"/>
                      <a:pt x="3274554" y="777769"/>
                    </a:cubicBezTo>
                    <a:cubicBezTo>
                      <a:pt x="3274023" y="776770"/>
                      <a:pt x="3273340" y="775838"/>
                      <a:pt x="3272771" y="774840"/>
                    </a:cubicBezTo>
                    <a:cubicBezTo>
                      <a:pt x="3272582" y="774773"/>
                      <a:pt x="3272468" y="774573"/>
                      <a:pt x="3272278" y="774507"/>
                    </a:cubicBezTo>
                    <a:close/>
                    <a:moveTo>
                      <a:pt x="638749" y="758063"/>
                    </a:moveTo>
                    <a:cubicBezTo>
                      <a:pt x="619186" y="782761"/>
                      <a:pt x="627604" y="777869"/>
                      <a:pt x="633954" y="774293"/>
                    </a:cubicBezTo>
                    <a:cubicBezTo>
                      <a:pt x="635482" y="768850"/>
                      <a:pt x="636641" y="763348"/>
                      <a:pt x="638749" y="758063"/>
                    </a:cubicBezTo>
                    <a:close/>
                    <a:moveTo>
                      <a:pt x="1232700" y="736702"/>
                    </a:moveTo>
                    <a:cubicBezTo>
                      <a:pt x="1237775" y="736319"/>
                      <a:pt x="1242138" y="737169"/>
                      <a:pt x="1245597" y="739583"/>
                    </a:cubicBezTo>
                    <a:cubicBezTo>
                      <a:pt x="1247415" y="741338"/>
                      <a:pt x="1248324" y="744059"/>
                      <a:pt x="1249637" y="746429"/>
                    </a:cubicBezTo>
                    <a:cubicBezTo>
                      <a:pt x="1250748" y="746868"/>
                      <a:pt x="1252263" y="746429"/>
                      <a:pt x="1253172" y="747131"/>
                    </a:cubicBezTo>
                    <a:cubicBezTo>
                      <a:pt x="1267312" y="760384"/>
                      <a:pt x="1265090" y="793297"/>
                      <a:pt x="1261151" y="810148"/>
                    </a:cubicBezTo>
                    <a:cubicBezTo>
                      <a:pt x="1260141" y="812957"/>
                      <a:pt x="1250445" y="817082"/>
                      <a:pt x="1231357" y="816818"/>
                    </a:cubicBezTo>
                    <a:cubicBezTo>
                      <a:pt x="1227519" y="816906"/>
                      <a:pt x="1228226" y="816994"/>
                      <a:pt x="1230145" y="816994"/>
                    </a:cubicBezTo>
                    <a:cubicBezTo>
                      <a:pt x="1217621" y="818047"/>
                      <a:pt x="1166516" y="834196"/>
                      <a:pt x="1167526" y="857630"/>
                    </a:cubicBezTo>
                    <a:cubicBezTo>
                      <a:pt x="1209945" y="842008"/>
                      <a:pt x="1252970" y="841569"/>
                      <a:pt x="1297005" y="854822"/>
                    </a:cubicBezTo>
                    <a:cubicBezTo>
                      <a:pt x="1295996" y="857016"/>
                      <a:pt x="1294380" y="857981"/>
                      <a:pt x="1293269" y="859825"/>
                    </a:cubicBezTo>
                    <a:cubicBezTo>
                      <a:pt x="1297005" y="860790"/>
                      <a:pt x="1300742" y="861229"/>
                      <a:pt x="1304479" y="862370"/>
                    </a:cubicBezTo>
                    <a:cubicBezTo>
                      <a:pt x="1297914" y="877729"/>
                      <a:pt x="1286805" y="885277"/>
                      <a:pt x="1274483" y="890807"/>
                    </a:cubicBezTo>
                    <a:cubicBezTo>
                      <a:pt x="1280341" y="890280"/>
                      <a:pt x="1286300" y="890368"/>
                      <a:pt x="1292562" y="892211"/>
                    </a:cubicBezTo>
                    <a:cubicBezTo>
                      <a:pt x="1292259" y="894142"/>
                      <a:pt x="1290340" y="896775"/>
                      <a:pt x="1289532" y="898881"/>
                    </a:cubicBezTo>
                    <a:cubicBezTo>
                      <a:pt x="1293067" y="899144"/>
                      <a:pt x="1296400" y="898706"/>
                      <a:pt x="1300035" y="899759"/>
                    </a:cubicBezTo>
                    <a:cubicBezTo>
                      <a:pt x="1291754" y="946539"/>
                      <a:pt x="1143791" y="1066254"/>
                      <a:pt x="1096423" y="1067746"/>
                    </a:cubicBezTo>
                    <a:cubicBezTo>
                      <a:pt x="1087838" y="1068010"/>
                      <a:pt x="1082485" y="1064411"/>
                      <a:pt x="1079152" y="1058180"/>
                    </a:cubicBezTo>
                    <a:cubicBezTo>
                      <a:pt x="1049257" y="1043435"/>
                      <a:pt x="1087131" y="946627"/>
                      <a:pt x="1064104" y="912134"/>
                    </a:cubicBezTo>
                    <a:cubicBezTo>
                      <a:pt x="1051479" y="903972"/>
                      <a:pt x="1029764" y="905376"/>
                      <a:pt x="991890" y="923895"/>
                    </a:cubicBezTo>
                    <a:cubicBezTo>
                      <a:pt x="988658" y="935041"/>
                      <a:pt x="982194" y="948031"/>
                      <a:pt x="969468" y="945661"/>
                    </a:cubicBezTo>
                    <a:cubicBezTo>
                      <a:pt x="968559" y="943028"/>
                      <a:pt x="968862" y="940220"/>
                      <a:pt x="968963" y="937411"/>
                    </a:cubicBezTo>
                    <a:cubicBezTo>
                      <a:pt x="966741" y="938113"/>
                      <a:pt x="964620" y="938640"/>
                      <a:pt x="961994" y="938113"/>
                    </a:cubicBezTo>
                    <a:cubicBezTo>
                      <a:pt x="961590" y="936972"/>
                      <a:pt x="961792" y="935831"/>
                      <a:pt x="961691" y="934603"/>
                    </a:cubicBezTo>
                    <a:cubicBezTo>
                      <a:pt x="929776" y="942853"/>
                      <a:pt x="889983" y="987878"/>
                      <a:pt x="850896" y="1031059"/>
                    </a:cubicBezTo>
                    <a:cubicBezTo>
                      <a:pt x="870793" y="1023248"/>
                      <a:pt x="890286" y="1019386"/>
                      <a:pt x="890589" y="1019386"/>
                    </a:cubicBezTo>
                    <a:cubicBezTo>
                      <a:pt x="889680" y="1022458"/>
                      <a:pt x="888468" y="1025881"/>
                      <a:pt x="887256" y="1029392"/>
                    </a:cubicBezTo>
                    <a:cubicBezTo>
                      <a:pt x="893417" y="1027900"/>
                      <a:pt x="897961" y="1026934"/>
                      <a:pt x="898062" y="1026934"/>
                    </a:cubicBezTo>
                    <a:cubicBezTo>
                      <a:pt x="896345" y="1033166"/>
                      <a:pt x="893619" y="1040626"/>
                      <a:pt x="891397" y="1047296"/>
                    </a:cubicBezTo>
                    <a:cubicBezTo>
                      <a:pt x="896244" y="1048701"/>
                      <a:pt x="902203" y="1049929"/>
                      <a:pt x="919171" y="1053352"/>
                    </a:cubicBezTo>
                    <a:cubicBezTo>
                      <a:pt x="919272" y="1055459"/>
                      <a:pt x="918969" y="1057214"/>
                      <a:pt x="918969" y="1059321"/>
                    </a:cubicBezTo>
                    <a:cubicBezTo>
                      <a:pt x="921494" y="1059759"/>
                      <a:pt x="923413" y="1060198"/>
                      <a:pt x="926746" y="1060813"/>
                    </a:cubicBezTo>
                    <a:cubicBezTo>
                      <a:pt x="929877" y="1112947"/>
                      <a:pt x="894830" y="1143929"/>
                      <a:pt x="868571" y="1162360"/>
                    </a:cubicBezTo>
                    <a:cubicBezTo>
                      <a:pt x="869177" y="1164993"/>
                      <a:pt x="869379" y="1167275"/>
                      <a:pt x="869783" y="1169732"/>
                    </a:cubicBezTo>
                    <a:cubicBezTo>
                      <a:pt x="872005" y="1169644"/>
                      <a:pt x="874126" y="1169644"/>
                      <a:pt x="876045" y="1169469"/>
                    </a:cubicBezTo>
                    <a:cubicBezTo>
                      <a:pt x="891498" y="1230029"/>
                      <a:pt x="859885" y="1259167"/>
                      <a:pt x="851704" y="1312618"/>
                    </a:cubicBezTo>
                    <a:cubicBezTo>
                      <a:pt x="852815" y="1312881"/>
                      <a:pt x="853825" y="1313408"/>
                      <a:pt x="854734" y="1313583"/>
                    </a:cubicBezTo>
                    <a:cubicBezTo>
                      <a:pt x="854330" y="1315339"/>
                      <a:pt x="854128" y="1316480"/>
                      <a:pt x="853724" y="1318235"/>
                    </a:cubicBezTo>
                    <a:cubicBezTo>
                      <a:pt x="856552" y="1319288"/>
                      <a:pt x="859582" y="1320517"/>
                      <a:pt x="862208" y="1321131"/>
                    </a:cubicBezTo>
                    <a:cubicBezTo>
                      <a:pt x="837665" y="1438740"/>
                      <a:pt x="836454" y="1446902"/>
                      <a:pt x="862107" y="1484028"/>
                    </a:cubicBezTo>
                    <a:cubicBezTo>
                      <a:pt x="886751" y="1483765"/>
                      <a:pt x="902001" y="1457873"/>
                      <a:pt x="927352" y="1461296"/>
                    </a:cubicBezTo>
                    <a:cubicBezTo>
                      <a:pt x="929170" y="1463578"/>
                      <a:pt x="931594" y="1466299"/>
                      <a:pt x="933917" y="1468932"/>
                    </a:cubicBezTo>
                    <a:cubicBezTo>
                      <a:pt x="934321" y="1468932"/>
                      <a:pt x="934523" y="1468756"/>
                      <a:pt x="934927" y="1468756"/>
                    </a:cubicBezTo>
                    <a:cubicBezTo>
                      <a:pt x="937351" y="1471916"/>
                      <a:pt x="940684" y="1475690"/>
                      <a:pt x="944017" y="1479376"/>
                    </a:cubicBezTo>
                    <a:cubicBezTo>
                      <a:pt x="945431" y="1480693"/>
                      <a:pt x="946845" y="1482273"/>
                      <a:pt x="948057" y="1483414"/>
                    </a:cubicBezTo>
                    <a:cubicBezTo>
                      <a:pt x="1000475" y="1418115"/>
                      <a:pt x="1093999" y="1354395"/>
                      <a:pt x="1176010" y="1337632"/>
                    </a:cubicBezTo>
                    <a:cubicBezTo>
                      <a:pt x="1192472" y="1351411"/>
                      <a:pt x="1196310" y="1354834"/>
                      <a:pt x="1211864" y="1370544"/>
                    </a:cubicBezTo>
                    <a:cubicBezTo>
                      <a:pt x="1214490" y="1373090"/>
                      <a:pt x="1218126" y="1376688"/>
                      <a:pt x="1221762" y="1380374"/>
                    </a:cubicBezTo>
                    <a:cubicBezTo>
                      <a:pt x="1247011" y="1375986"/>
                      <a:pt x="1272362" y="1371598"/>
                      <a:pt x="1297813" y="1367297"/>
                    </a:cubicBezTo>
                    <a:cubicBezTo>
                      <a:pt x="1297712" y="1367122"/>
                      <a:pt x="1297510" y="1366946"/>
                      <a:pt x="1297409" y="1366770"/>
                    </a:cubicBezTo>
                    <a:cubicBezTo>
                      <a:pt x="1275089" y="1358345"/>
                      <a:pt x="1254889" y="1232135"/>
                      <a:pt x="1252970" y="1197467"/>
                    </a:cubicBezTo>
                    <a:cubicBezTo>
                      <a:pt x="1214995" y="1205980"/>
                      <a:pt x="1189846" y="1202908"/>
                      <a:pt x="1176313" y="1189304"/>
                    </a:cubicBezTo>
                    <a:cubicBezTo>
                      <a:pt x="1160456" y="1180966"/>
                      <a:pt x="1154699" y="1163501"/>
                      <a:pt x="1157729" y="1138048"/>
                    </a:cubicBezTo>
                    <a:cubicBezTo>
                      <a:pt x="1127025" y="1133572"/>
                      <a:pt x="1123693" y="1131466"/>
                      <a:pt x="1097938" y="1105925"/>
                    </a:cubicBezTo>
                    <a:cubicBezTo>
                      <a:pt x="1098039" y="1105925"/>
                      <a:pt x="1098140" y="1105925"/>
                      <a:pt x="1098241" y="1105925"/>
                    </a:cubicBezTo>
                    <a:cubicBezTo>
                      <a:pt x="1095615" y="1103380"/>
                      <a:pt x="1093595" y="1101625"/>
                      <a:pt x="1090363" y="1098465"/>
                    </a:cubicBezTo>
                    <a:cubicBezTo>
                      <a:pt x="1269635" y="1095042"/>
                      <a:pt x="1494962" y="705792"/>
                      <a:pt x="1706452" y="863335"/>
                    </a:cubicBezTo>
                    <a:cubicBezTo>
                      <a:pt x="1708169" y="864827"/>
                      <a:pt x="1708472" y="866934"/>
                      <a:pt x="1709987" y="868514"/>
                    </a:cubicBezTo>
                    <a:cubicBezTo>
                      <a:pt x="1711300" y="869479"/>
                      <a:pt x="1712613" y="869830"/>
                      <a:pt x="1713926" y="870883"/>
                    </a:cubicBezTo>
                    <a:cubicBezTo>
                      <a:pt x="1743721" y="896248"/>
                      <a:pt x="1731500" y="936709"/>
                      <a:pt x="1703018" y="979189"/>
                    </a:cubicBezTo>
                    <a:cubicBezTo>
                      <a:pt x="1704230" y="977960"/>
                      <a:pt x="1705341" y="976731"/>
                      <a:pt x="1706553" y="975502"/>
                    </a:cubicBezTo>
                    <a:cubicBezTo>
                      <a:pt x="1687465" y="1016051"/>
                      <a:pt x="1668982" y="1057039"/>
                      <a:pt x="1650701" y="1098114"/>
                    </a:cubicBezTo>
                    <a:cubicBezTo>
                      <a:pt x="1653125" y="1099255"/>
                      <a:pt x="1655448" y="1099430"/>
                      <a:pt x="1658074" y="1101361"/>
                    </a:cubicBezTo>
                    <a:cubicBezTo>
                      <a:pt x="1657872" y="1103029"/>
                      <a:pt x="1657670" y="1103994"/>
                      <a:pt x="1657569" y="1105399"/>
                    </a:cubicBezTo>
                    <a:cubicBezTo>
                      <a:pt x="1660195" y="1106540"/>
                      <a:pt x="1662720" y="1106803"/>
                      <a:pt x="1665548" y="1108909"/>
                    </a:cubicBezTo>
                    <a:cubicBezTo>
                      <a:pt x="1664639" y="1117862"/>
                      <a:pt x="1663932" y="1121548"/>
                      <a:pt x="1660801" y="1127077"/>
                    </a:cubicBezTo>
                    <a:cubicBezTo>
                      <a:pt x="1663730" y="1125848"/>
                      <a:pt x="1666558" y="1124620"/>
                      <a:pt x="1671507" y="1122513"/>
                    </a:cubicBezTo>
                    <a:cubicBezTo>
                      <a:pt x="1672719" y="1125322"/>
                      <a:pt x="1673729" y="1128481"/>
                      <a:pt x="1674941" y="1131817"/>
                    </a:cubicBezTo>
                    <a:cubicBezTo>
                      <a:pt x="1676254" y="1131202"/>
                      <a:pt x="1677365" y="1130763"/>
                      <a:pt x="1679082" y="1129974"/>
                    </a:cubicBezTo>
                    <a:cubicBezTo>
                      <a:pt x="1680294" y="1132870"/>
                      <a:pt x="1681304" y="1136117"/>
                      <a:pt x="1682516" y="1139365"/>
                    </a:cubicBezTo>
                    <a:cubicBezTo>
                      <a:pt x="1765738" y="1146298"/>
                      <a:pt x="1734227" y="1091970"/>
                      <a:pt x="1768263" y="1049754"/>
                    </a:cubicBezTo>
                    <a:cubicBezTo>
                      <a:pt x="1781393" y="1048701"/>
                      <a:pt x="1793210" y="1051773"/>
                      <a:pt x="1803613" y="1058882"/>
                    </a:cubicBezTo>
                    <a:cubicBezTo>
                      <a:pt x="1803310" y="1060110"/>
                      <a:pt x="1802805" y="1061251"/>
                      <a:pt x="1802502" y="1062480"/>
                    </a:cubicBezTo>
                    <a:cubicBezTo>
                      <a:pt x="1805330" y="1063709"/>
                      <a:pt x="1808461" y="1064587"/>
                      <a:pt x="1811086" y="1066430"/>
                    </a:cubicBezTo>
                    <a:cubicBezTo>
                      <a:pt x="1795634" y="1123566"/>
                      <a:pt x="1769778" y="1175876"/>
                      <a:pt x="1731904" y="1222919"/>
                    </a:cubicBezTo>
                    <a:cubicBezTo>
                      <a:pt x="1731399" y="1221515"/>
                      <a:pt x="1730692" y="1214845"/>
                      <a:pt x="1730793" y="1206507"/>
                    </a:cubicBezTo>
                    <a:cubicBezTo>
                      <a:pt x="1728571" y="1209403"/>
                      <a:pt x="1726652" y="1212475"/>
                      <a:pt x="1724329" y="1215371"/>
                    </a:cubicBezTo>
                    <a:cubicBezTo>
                      <a:pt x="1723622" y="1213353"/>
                      <a:pt x="1721703" y="1201592"/>
                      <a:pt x="1724430" y="1186145"/>
                    </a:cubicBezTo>
                    <a:cubicBezTo>
                      <a:pt x="1670497" y="1284532"/>
                      <a:pt x="1697160" y="1471214"/>
                      <a:pt x="1654640" y="1505356"/>
                    </a:cubicBezTo>
                    <a:cubicBezTo>
                      <a:pt x="1658074" y="1506233"/>
                      <a:pt x="1661609" y="1507111"/>
                      <a:pt x="1664639" y="1507901"/>
                    </a:cubicBezTo>
                    <a:cubicBezTo>
                      <a:pt x="1664235" y="1510007"/>
                      <a:pt x="1663629" y="1511324"/>
                      <a:pt x="1663225" y="1513079"/>
                    </a:cubicBezTo>
                    <a:cubicBezTo>
                      <a:pt x="1666255" y="1513957"/>
                      <a:pt x="1669386" y="1514747"/>
                      <a:pt x="1672113" y="1515361"/>
                    </a:cubicBezTo>
                    <a:cubicBezTo>
                      <a:pt x="1668982" y="1534143"/>
                      <a:pt x="1662114" y="1537215"/>
                      <a:pt x="1651105" y="1541691"/>
                    </a:cubicBezTo>
                    <a:cubicBezTo>
                      <a:pt x="1648681" y="1539760"/>
                      <a:pt x="1646257" y="1536864"/>
                      <a:pt x="1643631" y="1534143"/>
                    </a:cubicBezTo>
                    <a:cubicBezTo>
                      <a:pt x="1640904" y="1531949"/>
                      <a:pt x="1638178" y="1528789"/>
                      <a:pt x="1635350" y="1525805"/>
                    </a:cubicBezTo>
                    <a:cubicBezTo>
                      <a:pt x="1633936" y="1547572"/>
                      <a:pt x="1633835" y="1551258"/>
                      <a:pt x="1634946" y="1560298"/>
                    </a:cubicBezTo>
                    <a:cubicBezTo>
                      <a:pt x="1655246" y="1567583"/>
                      <a:pt x="1676860" y="1564950"/>
                      <a:pt x="1697766" y="1566617"/>
                    </a:cubicBezTo>
                    <a:cubicBezTo>
                      <a:pt x="1697766" y="1568636"/>
                      <a:pt x="1697968" y="1571620"/>
                      <a:pt x="1698069" y="1573902"/>
                    </a:cubicBezTo>
                    <a:cubicBezTo>
                      <a:pt x="1700493" y="1573990"/>
                      <a:pt x="1702816" y="1573902"/>
                      <a:pt x="1705240" y="1574165"/>
                    </a:cubicBezTo>
                    <a:cubicBezTo>
                      <a:pt x="1706048" y="1641132"/>
                      <a:pt x="1728975" y="1804468"/>
                      <a:pt x="1762506" y="1884160"/>
                    </a:cubicBezTo>
                    <a:cubicBezTo>
                      <a:pt x="1784221" y="1884160"/>
                      <a:pt x="1806138" y="1880299"/>
                      <a:pt x="1827347" y="1884248"/>
                    </a:cubicBezTo>
                    <a:cubicBezTo>
                      <a:pt x="1826135" y="1886969"/>
                      <a:pt x="1824923" y="1888900"/>
                      <a:pt x="1823610" y="1891357"/>
                    </a:cubicBezTo>
                    <a:cubicBezTo>
                      <a:pt x="1827347" y="1891621"/>
                      <a:pt x="1831185" y="1891094"/>
                      <a:pt x="1834821" y="1891709"/>
                    </a:cubicBezTo>
                    <a:cubicBezTo>
                      <a:pt x="1815530" y="1935329"/>
                      <a:pt x="1796947" y="1937874"/>
                      <a:pt x="1780181" y="1916898"/>
                    </a:cubicBezTo>
                    <a:cubicBezTo>
                      <a:pt x="1773616" y="1911807"/>
                      <a:pt x="1767455" y="1902943"/>
                      <a:pt x="1761496" y="1891270"/>
                    </a:cubicBezTo>
                    <a:cubicBezTo>
                      <a:pt x="1754527" y="1890831"/>
                      <a:pt x="1747660" y="1890216"/>
                      <a:pt x="1740691" y="1888286"/>
                    </a:cubicBezTo>
                    <a:cubicBezTo>
                      <a:pt x="1739782" y="1886442"/>
                      <a:pt x="1740186" y="1883985"/>
                      <a:pt x="1739580" y="1881703"/>
                    </a:cubicBezTo>
                    <a:cubicBezTo>
                      <a:pt x="1737459" y="1881264"/>
                      <a:pt x="1735338" y="1881352"/>
                      <a:pt x="1733217" y="1880825"/>
                    </a:cubicBezTo>
                    <a:cubicBezTo>
                      <a:pt x="1731904" y="1878192"/>
                      <a:pt x="1732207" y="1874857"/>
                      <a:pt x="1731702" y="1871610"/>
                    </a:cubicBezTo>
                    <a:cubicBezTo>
                      <a:pt x="1641914" y="1888110"/>
                      <a:pt x="1404569" y="2088922"/>
                      <a:pt x="1448301" y="2206882"/>
                    </a:cubicBezTo>
                    <a:lnTo>
                      <a:pt x="1524050" y="2299477"/>
                    </a:lnTo>
                    <a:cubicBezTo>
                      <a:pt x="1778161" y="2401726"/>
                      <a:pt x="1621513" y="2155450"/>
                      <a:pt x="1781595" y="2098226"/>
                    </a:cubicBezTo>
                    <a:cubicBezTo>
                      <a:pt x="1781696" y="2101298"/>
                      <a:pt x="1782201" y="2105159"/>
                      <a:pt x="1782807" y="2108846"/>
                    </a:cubicBezTo>
                    <a:cubicBezTo>
                      <a:pt x="1785029" y="2107968"/>
                      <a:pt x="1786746" y="2106651"/>
                      <a:pt x="1789170" y="2105774"/>
                    </a:cubicBezTo>
                    <a:cubicBezTo>
                      <a:pt x="1789271" y="2136580"/>
                      <a:pt x="1816843" y="2203547"/>
                      <a:pt x="1841386" y="2232071"/>
                    </a:cubicBezTo>
                    <a:cubicBezTo>
                      <a:pt x="1886532" y="2183799"/>
                      <a:pt x="1942586" y="2099893"/>
                      <a:pt x="1994398" y="2161769"/>
                    </a:cubicBezTo>
                    <a:cubicBezTo>
                      <a:pt x="1998337" y="2165456"/>
                      <a:pt x="2002276" y="2170020"/>
                      <a:pt x="2006215" y="2175461"/>
                    </a:cubicBezTo>
                    <a:cubicBezTo>
                      <a:pt x="1999145" y="2157820"/>
                      <a:pt x="2006013" y="2166948"/>
                      <a:pt x="2012275" y="2178533"/>
                    </a:cubicBezTo>
                    <a:cubicBezTo>
                      <a:pt x="2007225" y="2163261"/>
                      <a:pt x="2024496" y="2191698"/>
                      <a:pt x="2026516" y="2201967"/>
                    </a:cubicBezTo>
                    <a:cubicBezTo>
                      <a:pt x="2041766" y="2207496"/>
                      <a:pt x="2058936" y="2207496"/>
                      <a:pt x="2073783" y="2212850"/>
                    </a:cubicBezTo>
                    <a:cubicBezTo>
                      <a:pt x="2072975" y="2214254"/>
                      <a:pt x="2071662" y="2216098"/>
                      <a:pt x="2070753" y="2217677"/>
                    </a:cubicBezTo>
                    <a:cubicBezTo>
                      <a:pt x="2072470" y="2218028"/>
                      <a:pt x="2074086" y="2218467"/>
                      <a:pt x="2075803" y="2218906"/>
                    </a:cubicBezTo>
                    <a:cubicBezTo>
                      <a:pt x="2084590" y="2195121"/>
                      <a:pt x="2113879" y="2167913"/>
                      <a:pt x="2145290" y="2144304"/>
                    </a:cubicBezTo>
                    <a:cubicBezTo>
                      <a:pt x="2144886" y="2148341"/>
                      <a:pt x="2144684" y="2152993"/>
                      <a:pt x="2144886" y="2158171"/>
                    </a:cubicBezTo>
                    <a:cubicBezTo>
                      <a:pt x="2147512" y="2156065"/>
                      <a:pt x="2150037" y="2153870"/>
                      <a:pt x="2152763" y="2151852"/>
                    </a:cubicBezTo>
                    <a:cubicBezTo>
                      <a:pt x="2152258" y="2157381"/>
                      <a:pt x="2152359" y="2164402"/>
                      <a:pt x="2152864" y="2172302"/>
                    </a:cubicBezTo>
                    <a:cubicBezTo>
                      <a:pt x="2156803" y="2171248"/>
                      <a:pt x="2160641" y="2171512"/>
                      <a:pt x="2164277" y="2174408"/>
                    </a:cubicBezTo>
                    <a:cubicBezTo>
                      <a:pt x="2163974" y="2175198"/>
                      <a:pt x="2160843" y="2177919"/>
                      <a:pt x="2156702" y="2181342"/>
                    </a:cubicBezTo>
                    <a:cubicBezTo>
                      <a:pt x="2162156" y="2178445"/>
                      <a:pt x="2167206" y="2178094"/>
                      <a:pt x="2171751" y="2181956"/>
                    </a:cubicBezTo>
                    <a:cubicBezTo>
                      <a:pt x="2170236" y="2186432"/>
                      <a:pt x="2092973" y="2242867"/>
                      <a:pt x="2080550" y="2247957"/>
                    </a:cubicBezTo>
                    <a:cubicBezTo>
                      <a:pt x="2078732" y="2242779"/>
                      <a:pt x="2078732" y="2239619"/>
                      <a:pt x="2079338" y="2237337"/>
                    </a:cubicBezTo>
                    <a:cubicBezTo>
                      <a:pt x="2079338" y="2237162"/>
                      <a:pt x="2079338" y="2237074"/>
                      <a:pt x="2079439" y="2236898"/>
                    </a:cubicBezTo>
                    <a:cubicBezTo>
                      <a:pt x="2076712" y="2238478"/>
                      <a:pt x="2074389" y="2239883"/>
                      <a:pt x="2072975" y="2240409"/>
                    </a:cubicBezTo>
                    <a:cubicBezTo>
                      <a:pt x="2071965" y="2237425"/>
                      <a:pt x="2072369" y="2236196"/>
                      <a:pt x="2072268" y="2234353"/>
                    </a:cubicBezTo>
                    <a:cubicBezTo>
                      <a:pt x="2061966" y="2248220"/>
                      <a:pt x="2044392" y="2262351"/>
                      <a:pt x="2008740" y="2259367"/>
                    </a:cubicBezTo>
                    <a:cubicBezTo>
                      <a:pt x="2008235" y="2256558"/>
                      <a:pt x="2009043" y="2253925"/>
                      <a:pt x="2009346" y="2251292"/>
                    </a:cubicBezTo>
                    <a:cubicBezTo>
                      <a:pt x="2006417" y="2251292"/>
                      <a:pt x="2004397" y="2252082"/>
                      <a:pt x="2001165" y="2251819"/>
                    </a:cubicBezTo>
                    <a:cubicBezTo>
                      <a:pt x="1999751" y="2243569"/>
                      <a:pt x="2002377" y="2235845"/>
                      <a:pt x="2004094" y="2227946"/>
                    </a:cubicBezTo>
                    <a:cubicBezTo>
                      <a:pt x="1797755" y="2200124"/>
                      <a:pt x="1594546" y="2601573"/>
                      <a:pt x="1419516" y="2486509"/>
                    </a:cubicBezTo>
                    <a:cubicBezTo>
                      <a:pt x="1373865" y="2456405"/>
                      <a:pt x="1115007" y="2435165"/>
                      <a:pt x="1058448" y="2459302"/>
                    </a:cubicBezTo>
                    <a:cubicBezTo>
                      <a:pt x="1057337" y="2461584"/>
                      <a:pt x="1056226" y="2464831"/>
                      <a:pt x="1055216" y="2467815"/>
                    </a:cubicBezTo>
                    <a:cubicBezTo>
                      <a:pt x="1078243" y="2478172"/>
                      <a:pt x="1146922" y="2502044"/>
                      <a:pt x="1313266" y="2518984"/>
                    </a:cubicBezTo>
                    <a:cubicBezTo>
                      <a:pt x="1308418" y="2520914"/>
                      <a:pt x="1304782" y="2522319"/>
                      <a:pt x="1300439" y="2524074"/>
                    </a:cubicBezTo>
                    <a:cubicBezTo>
                      <a:pt x="1307509" y="2524864"/>
                      <a:pt x="1313367" y="2525742"/>
                      <a:pt x="1320841" y="2526444"/>
                    </a:cubicBezTo>
                    <a:cubicBezTo>
                      <a:pt x="1275493" y="2544963"/>
                      <a:pt x="1253374" y="2554793"/>
                      <a:pt x="1230246" y="2544348"/>
                    </a:cubicBezTo>
                    <a:cubicBezTo>
                      <a:pt x="1229640" y="2542505"/>
                      <a:pt x="1228529" y="2540135"/>
                      <a:pt x="1227519" y="2537941"/>
                    </a:cubicBezTo>
                    <a:cubicBezTo>
                      <a:pt x="1226004" y="2537415"/>
                      <a:pt x="1224287" y="2537502"/>
                      <a:pt x="1222671" y="2536800"/>
                    </a:cubicBezTo>
                    <a:cubicBezTo>
                      <a:pt x="1221358" y="2532851"/>
                      <a:pt x="1219035" y="2528024"/>
                      <a:pt x="1216712" y="2523372"/>
                    </a:cubicBezTo>
                    <a:cubicBezTo>
                      <a:pt x="1081778" y="2493443"/>
                      <a:pt x="788782" y="2515561"/>
                      <a:pt x="662030" y="2377327"/>
                    </a:cubicBezTo>
                    <a:cubicBezTo>
                      <a:pt x="631326" y="2346783"/>
                      <a:pt x="609409" y="2307815"/>
                      <a:pt x="599815" y="2257963"/>
                    </a:cubicBezTo>
                    <a:cubicBezTo>
                      <a:pt x="599310" y="2255242"/>
                      <a:pt x="598300" y="2252960"/>
                      <a:pt x="597795" y="2250239"/>
                    </a:cubicBezTo>
                    <a:cubicBezTo>
                      <a:pt x="595371" y="2254013"/>
                      <a:pt x="589816" y="2256734"/>
                      <a:pt x="577696" y="2255681"/>
                    </a:cubicBezTo>
                    <a:cubicBezTo>
                      <a:pt x="583857" y="2256295"/>
                      <a:pt x="596785" y="2257612"/>
                      <a:pt x="599815" y="2257963"/>
                    </a:cubicBezTo>
                    <a:cubicBezTo>
                      <a:pt x="598098" y="2257787"/>
                      <a:pt x="592038" y="2257261"/>
                      <a:pt x="576888" y="2255768"/>
                    </a:cubicBezTo>
                    <a:cubicBezTo>
                      <a:pt x="559112" y="2253662"/>
                      <a:pt x="520632" y="2272357"/>
                      <a:pt x="510633" y="2249625"/>
                    </a:cubicBezTo>
                    <a:cubicBezTo>
                      <a:pt x="510734" y="2249274"/>
                      <a:pt x="510532" y="2248659"/>
                      <a:pt x="510431" y="2248308"/>
                    </a:cubicBezTo>
                    <a:cubicBezTo>
                      <a:pt x="507805" y="2246553"/>
                      <a:pt x="504674" y="2245500"/>
                      <a:pt x="503159" y="2242077"/>
                    </a:cubicBezTo>
                    <a:cubicBezTo>
                      <a:pt x="503260" y="2240760"/>
                      <a:pt x="502452" y="2239531"/>
                      <a:pt x="502351" y="2237250"/>
                    </a:cubicBezTo>
                    <a:cubicBezTo>
                      <a:pt x="502149" y="2237601"/>
                      <a:pt x="501240" y="2237776"/>
                      <a:pt x="501240" y="2237776"/>
                    </a:cubicBezTo>
                    <a:cubicBezTo>
                      <a:pt x="514976" y="2223119"/>
                      <a:pt x="529621" y="2216712"/>
                      <a:pt x="543154" y="2215044"/>
                    </a:cubicBezTo>
                    <a:cubicBezTo>
                      <a:pt x="545275" y="2212850"/>
                      <a:pt x="547295" y="2210568"/>
                      <a:pt x="549416" y="2208374"/>
                    </a:cubicBezTo>
                    <a:cubicBezTo>
                      <a:pt x="540932" y="2210217"/>
                      <a:pt x="533964" y="2212148"/>
                      <a:pt x="530126" y="2213377"/>
                    </a:cubicBezTo>
                    <a:cubicBezTo>
                      <a:pt x="533459" y="2209866"/>
                      <a:pt x="536892" y="2206268"/>
                      <a:pt x="540225" y="2202669"/>
                    </a:cubicBezTo>
                    <a:cubicBezTo>
                      <a:pt x="489726" y="2222417"/>
                      <a:pt x="443267" y="2217853"/>
                      <a:pt x="406302" y="2173794"/>
                    </a:cubicBezTo>
                    <a:cubicBezTo>
                      <a:pt x="399636" y="2166948"/>
                      <a:pt x="393273" y="2158873"/>
                      <a:pt x="387112" y="2149570"/>
                    </a:cubicBezTo>
                    <a:cubicBezTo>
                      <a:pt x="373477" y="2150535"/>
                      <a:pt x="357520" y="2151939"/>
                      <a:pt x="340451" y="2153519"/>
                    </a:cubicBezTo>
                    <a:cubicBezTo>
                      <a:pt x="353581" y="2154660"/>
                      <a:pt x="367417" y="2164315"/>
                      <a:pt x="379739" y="2176602"/>
                    </a:cubicBezTo>
                    <a:cubicBezTo>
                      <a:pt x="413473" y="2205390"/>
                      <a:pt x="438217" y="2259016"/>
                      <a:pt x="397919" y="2221627"/>
                    </a:cubicBezTo>
                    <a:lnTo>
                      <a:pt x="397212" y="2221715"/>
                    </a:lnTo>
                    <a:cubicBezTo>
                      <a:pt x="392869" y="2221013"/>
                      <a:pt x="388728" y="2217151"/>
                      <a:pt x="384587" y="2211709"/>
                    </a:cubicBezTo>
                    <a:cubicBezTo>
                      <a:pt x="373679" y="2204161"/>
                      <a:pt x="363478" y="2179850"/>
                      <a:pt x="350753" y="2164227"/>
                    </a:cubicBezTo>
                    <a:cubicBezTo>
                      <a:pt x="348935" y="2162823"/>
                      <a:pt x="347117" y="2161243"/>
                      <a:pt x="345198" y="2160365"/>
                    </a:cubicBezTo>
                    <a:cubicBezTo>
                      <a:pt x="346107" y="2160365"/>
                      <a:pt x="347016" y="2160979"/>
                      <a:pt x="347925" y="2161067"/>
                    </a:cubicBezTo>
                    <a:cubicBezTo>
                      <a:pt x="345097" y="2157995"/>
                      <a:pt x="342067" y="2155450"/>
                      <a:pt x="338936" y="2153695"/>
                    </a:cubicBezTo>
                    <a:cubicBezTo>
                      <a:pt x="338229" y="2153783"/>
                      <a:pt x="337623" y="2153783"/>
                      <a:pt x="336815" y="2153870"/>
                    </a:cubicBezTo>
                    <a:cubicBezTo>
                      <a:pt x="341360" y="2160365"/>
                      <a:pt x="345501" y="2167825"/>
                      <a:pt x="346309" y="2173355"/>
                    </a:cubicBezTo>
                    <a:cubicBezTo>
                      <a:pt x="346208" y="2175373"/>
                      <a:pt x="328028" y="2164315"/>
                      <a:pt x="315000" y="2155889"/>
                    </a:cubicBezTo>
                    <a:cubicBezTo>
                      <a:pt x="263188" y="2160716"/>
                      <a:pt x="206124" y="2165456"/>
                      <a:pt x="166735" y="2161418"/>
                    </a:cubicBezTo>
                    <a:cubicBezTo>
                      <a:pt x="167341" y="2197754"/>
                      <a:pt x="167543" y="2221276"/>
                      <a:pt x="157746" y="2237250"/>
                    </a:cubicBezTo>
                    <a:cubicBezTo>
                      <a:pt x="154211" y="2236723"/>
                      <a:pt x="149868" y="2235845"/>
                      <a:pt x="146232" y="2235143"/>
                    </a:cubicBezTo>
                    <a:cubicBezTo>
                      <a:pt x="145828" y="2233124"/>
                      <a:pt x="145929" y="2231018"/>
                      <a:pt x="145727" y="2228912"/>
                    </a:cubicBezTo>
                    <a:cubicBezTo>
                      <a:pt x="143505" y="2228473"/>
                      <a:pt x="141384" y="2228122"/>
                      <a:pt x="139365" y="2227771"/>
                    </a:cubicBezTo>
                    <a:cubicBezTo>
                      <a:pt x="144818" y="2302373"/>
                      <a:pt x="163402" y="2377239"/>
                      <a:pt x="133405" y="2450876"/>
                    </a:cubicBezTo>
                    <a:cubicBezTo>
                      <a:pt x="132900" y="2440870"/>
                      <a:pt x="132900" y="2430865"/>
                      <a:pt x="132900" y="2420947"/>
                    </a:cubicBezTo>
                    <a:cubicBezTo>
                      <a:pt x="130780" y="2428407"/>
                      <a:pt x="128861" y="2435868"/>
                      <a:pt x="125831" y="2443328"/>
                    </a:cubicBezTo>
                    <a:cubicBezTo>
                      <a:pt x="123710" y="2399883"/>
                      <a:pt x="128658" y="2356701"/>
                      <a:pt x="120780" y="2313607"/>
                    </a:cubicBezTo>
                    <a:cubicBezTo>
                      <a:pt x="119468" y="2312993"/>
                      <a:pt x="118256" y="2312466"/>
                      <a:pt x="116943" y="2311940"/>
                    </a:cubicBezTo>
                    <a:cubicBezTo>
                      <a:pt x="116741" y="2315450"/>
                      <a:pt x="115630" y="2320541"/>
                      <a:pt x="115024" y="2324754"/>
                    </a:cubicBezTo>
                    <a:cubicBezTo>
                      <a:pt x="111691" y="2326070"/>
                      <a:pt x="107348" y="2328528"/>
                      <a:pt x="103914" y="2329844"/>
                    </a:cubicBezTo>
                    <a:cubicBezTo>
                      <a:pt x="102399" y="2326948"/>
                      <a:pt x="101389" y="2323701"/>
                      <a:pt x="100076" y="2320629"/>
                    </a:cubicBezTo>
                    <a:cubicBezTo>
                      <a:pt x="98763" y="2321243"/>
                      <a:pt x="97450" y="2321857"/>
                      <a:pt x="96339" y="2322296"/>
                    </a:cubicBezTo>
                    <a:cubicBezTo>
                      <a:pt x="67050" y="2265774"/>
                      <a:pt x="74827" y="2186608"/>
                      <a:pt x="45234" y="2131139"/>
                    </a:cubicBezTo>
                    <a:cubicBezTo>
                      <a:pt x="44425" y="2134386"/>
                      <a:pt x="43719" y="2137809"/>
                      <a:pt x="43113" y="2140530"/>
                    </a:cubicBezTo>
                    <a:cubicBezTo>
                      <a:pt x="39477" y="2141758"/>
                      <a:pt x="34225" y="2143338"/>
                      <a:pt x="30690" y="2144655"/>
                    </a:cubicBezTo>
                    <a:cubicBezTo>
                      <a:pt x="29781" y="2141846"/>
                      <a:pt x="29377" y="2138248"/>
                      <a:pt x="28468" y="2135351"/>
                    </a:cubicBezTo>
                    <a:cubicBezTo>
                      <a:pt x="26650" y="2135966"/>
                      <a:pt x="24731" y="2136580"/>
                      <a:pt x="23217" y="2137107"/>
                    </a:cubicBezTo>
                    <a:cubicBezTo>
                      <a:pt x="-6679" y="2049164"/>
                      <a:pt x="-9810" y="1920672"/>
                      <a:pt x="26246" y="1833870"/>
                    </a:cubicBezTo>
                    <a:cubicBezTo>
                      <a:pt x="39780" y="1828867"/>
                      <a:pt x="42204" y="1828165"/>
                      <a:pt x="61393" y="1835976"/>
                    </a:cubicBezTo>
                    <a:cubicBezTo>
                      <a:pt x="60081" y="1838521"/>
                      <a:pt x="268642" y="1673167"/>
                      <a:pt x="235717" y="1678960"/>
                    </a:cubicBezTo>
                    <a:cubicBezTo>
                      <a:pt x="235818" y="1661670"/>
                      <a:pt x="239857" y="1641308"/>
                      <a:pt x="250563" y="1626387"/>
                    </a:cubicBezTo>
                    <a:cubicBezTo>
                      <a:pt x="259249" y="1629722"/>
                      <a:pt x="270662" y="1635515"/>
                      <a:pt x="278540" y="1641220"/>
                    </a:cubicBezTo>
                    <a:cubicBezTo>
                      <a:pt x="284600" y="1630337"/>
                      <a:pt x="283994" y="1616996"/>
                      <a:pt x="292377" y="1607341"/>
                    </a:cubicBezTo>
                    <a:cubicBezTo>
                      <a:pt x="294901" y="1609711"/>
                      <a:pt x="298941" y="1613485"/>
                      <a:pt x="301365" y="1615767"/>
                    </a:cubicBezTo>
                    <a:lnTo>
                      <a:pt x="422663" y="1528702"/>
                    </a:lnTo>
                    <a:cubicBezTo>
                      <a:pt x="423572" y="1532476"/>
                      <a:pt x="423370" y="1537040"/>
                      <a:pt x="422663" y="1541604"/>
                    </a:cubicBezTo>
                    <a:lnTo>
                      <a:pt x="430238" y="1536162"/>
                    </a:lnTo>
                    <a:cubicBezTo>
                      <a:pt x="431753" y="1542920"/>
                      <a:pt x="430137" y="1552311"/>
                      <a:pt x="427713" y="1559420"/>
                    </a:cubicBezTo>
                    <a:cubicBezTo>
                      <a:pt x="427915" y="1559684"/>
                      <a:pt x="428319" y="1559947"/>
                      <a:pt x="428622" y="1560123"/>
                    </a:cubicBezTo>
                    <a:cubicBezTo>
                      <a:pt x="453367" y="1538181"/>
                      <a:pt x="507199" y="1485608"/>
                      <a:pt x="521339" y="1446200"/>
                    </a:cubicBezTo>
                    <a:cubicBezTo>
                      <a:pt x="516996" y="1450150"/>
                      <a:pt x="512249" y="1453485"/>
                      <a:pt x="505785" y="1456996"/>
                    </a:cubicBezTo>
                    <a:cubicBezTo>
                      <a:pt x="511340" y="1445410"/>
                      <a:pt x="517299" y="1436282"/>
                      <a:pt x="523662" y="1427242"/>
                    </a:cubicBezTo>
                    <a:cubicBezTo>
                      <a:pt x="516491" y="1436985"/>
                      <a:pt x="510128" y="1442689"/>
                      <a:pt x="499422" y="1448745"/>
                    </a:cubicBezTo>
                    <a:cubicBezTo>
                      <a:pt x="484777" y="1480605"/>
                      <a:pt x="463265" y="1515975"/>
                      <a:pt x="440338" y="1521066"/>
                    </a:cubicBezTo>
                    <a:cubicBezTo>
                      <a:pt x="438520" y="1517204"/>
                      <a:pt x="436399" y="1515361"/>
                      <a:pt x="434278" y="1512816"/>
                    </a:cubicBezTo>
                    <a:cubicBezTo>
                      <a:pt x="433874" y="1512991"/>
                      <a:pt x="433369" y="1513430"/>
                      <a:pt x="432864" y="1513518"/>
                    </a:cubicBezTo>
                    <a:cubicBezTo>
                      <a:pt x="431450" y="1510534"/>
                      <a:pt x="429733" y="1509393"/>
                      <a:pt x="428218" y="1507199"/>
                    </a:cubicBezTo>
                    <a:cubicBezTo>
                      <a:pt x="417816" y="1502020"/>
                      <a:pt x="405393" y="1510709"/>
                      <a:pt x="390546" y="1535284"/>
                    </a:cubicBezTo>
                    <a:cubicBezTo>
                      <a:pt x="397919" y="1523172"/>
                      <a:pt x="404080" y="1510534"/>
                      <a:pt x="410948" y="1498246"/>
                    </a:cubicBezTo>
                    <a:cubicBezTo>
                      <a:pt x="402767" y="1500704"/>
                      <a:pt x="393475" y="1510446"/>
                      <a:pt x="383072" y="1527736"/>
                    </a:cubicBezTo>
                    <a:cubicBezTo>
                      <a:pt x="395495" y="1507462"/>
                      <a:pt x="406302" y="1486485"/>
                      <a:pt x="417311" y="1465509"/>
                    </a:cubicBezTo>
                    <a:cubicBezTo>
                      <a:pt x="397616" y="1480517"/>
                      <a:pt x="377113" y="1494472"/>
                      <a:pt x="355803" y="1506409"/>
                    </a:cubicBezTo>
                    <a:cubicBezTo>
                      <a:pt x="361964" y="1499300"/>
                      <a:pt x="368932" y="1490786"/>
                      <a:pt x="374487" y="1482624"/>
                    </a:cubicBezTo>
                    <a:cubicBezTo>
                      <a:pt x="365801" y="1488153"/>
                      <a:pt x="357217" y="1493946"/>
                      <a:pt x="348329" y="1498861"/>
                    </a:cubicBezTo>
                    <a:cubicBezTo>
                      <a:pt x="349844" y="1497105"/>
                      <a:pt x="351460" y="1495087"/>
                      <a:pt x="353076" y="1493156"/>
                    </a:cubicBezTo>
                    <a:cubicBezTo>
                      <a:pt x="348026" y="1496315"/>
                      <a:pt x="343380" y="1497983"/>
                      <a:pt x="340653" y="1495350"/>
                    </a:cubicBezTo>
                    <a:cubicBezTo>
                      <a:pt x="339340" y="1494121"/>
                      <a:pt x="339037" y="1491225"/>
                      <a:pt x="339037" y="1487539"/>
                    </a:cubicBezTo>
                    <a:cubicBezTo>
                      <a:pt x="338330" y="1487714"/>
                      <a:pt x="337724" y="1487714"/>
                      <a:pt x="337118" y="1487626"/>
                    </a:cubicBezTo>
                    <a:cubicBezTo>
                      <a:pt x="327018" y="1522909"/>
                      <a:pt x="315303" y="1555646"/>
                      <a:pt x="298639" y="1568022"/>
                    </a:cubicBezTo>
                    <a:cubicBezTo>
                      <a:pt x="297629" y="1567758"/>
                      <a:pt x="295912" y="1566003"/>
                      <a:pt x="291669" y="1559859"/>
                    </a:cubicBezTo>
                    <a:cubicBezTo>
                      <a:pt x="291468" y="1560035"/>
                      <a:pt x="291265" y="1560386"/>
                      <a:pt x="291064" y="1560561"/>
                    </a:cubicBezTo>
                    <a:cubicBezTo>
                      <a:pt x="290457" y="1560298"/>
                      <a:pt x="289549" y="1559508"/>
                      <a:pt x="287933" y="1557665"/>
                    </a:cubicBezTo>
                    <a:cubicBezTo>
                      <a:pt x="287630" y="1557753"/>
                      <a:pt x="287125" y="1557841"/>
                      <a:pt x="286922" y="1557928"/>
                    </a:cubicBezTo>
                    <a:cubicBezTo>
                      <a:pt x="287226" y="1557753"/>
                      <a:pt x="287226" y="1557226"/>
                      <a:pt x="287427" y="1556875"/>
                    </a:cubicBezTo>
                    <a:cubicBezTo>
                      <a:pt x="286114" y="1555295"/>
                      <a:pt x="284802" y="1553628"/>
                      <a:pt x="282176" y="1549590"/>
                    </a:cubicBezTo>
                    <a:cubicBezTo>
                      <a:pt x="281368" y="1549415"/>
                      <a:pt x="279853" y="1550117"/>
                      <a:pt x="279449" y="1550380"/>
                    </a:cubicBezTo>
                    <a:lnTo>
                      <a:pt x="279515" y="1549790"/>
                    </a:lnTo>
                    <a:lnTo>
                      <a:pt x="267350" y="1555369"/>
                    </a:lnTo>
                    <a:cubicBezTo>
                      <a:pt x="264517" y="1556659"/>
                      <a:pt x="271393" y="1553483"/>
                      <a:pt x="276191" y="1551285"/>
                    </a:cubicBezTo>
                    <a:lnTo>
                      <a:pt x="279515" y="1549784"/>
                    </a:lnTo>
                    <a:lnTo>
                      <a:pt x="280296" y="1542749"/>
                    </a:lnTo>
                    <a:cubicBezTo>
                      <a:pt x="277038" y="1512216"/>
                      <a:pt x="245400" y="1400736"/>
                      <a:pt x="359136" y="1379233"/>
                    </a:cubicBezTo>
                    <a:cubicBezTo>
                      <a:pt x="357823" y="1382130"/>
                      <a:pt x="356611" y="1386343"/>
                      <a:pt x="355399" y="1389766"/>
                    </a:cubicBezTo>
                    <a:cubicBezTo>
                      <a:pt x="358631" y="1388888"/>
                      <a:pt x="361560" y="1387922"/>
                      <a:pt x="364993" y="1387220"/>
                    </a:cubicBezTo>
                    <a:cubicBezTo>
                      <a:pt x="368023" y="1383007"/>
                      <a:pt x="370851" y="1379936"/>
                      <a:pt x="373275" y="1378970"/>
                    </a:cubicBezTo>
                    <a:cubicBezTo>
                      <a:pt x="378830" y="1383095"/>
                      <a:pt x="374588" y="1388449"/>
                      <a:pt x="373275" y="1393715"/>
                    </a:cubicBezTo>
                    <a:cubicBezTo>
                      <a:pt x="376002" y="1390029"/>
                      <a:pt x="378527" y="1387396"/>
                      <a:pt x="380749" y="1386518"/>
                    </a:cubicBezTo>
                    <a:cubicBezTo>
                      <a:pt x="381759" y="1387220"/>
                      <a:pt x="381759" y="1388098"/>
                      <a:pt x="382163" y="1388888"/>
                    </a:cubicBezTo>
                    <a:cubicBezTo>
                      <a:pt x="394283" y="1372914"/>
                      <a:pt x="408221" y="1358784"/>
                      <a:pt x="425188" y="1348076"/>
                    </a:cubicBezTo>
                    <a:cubicBezTo>
                      <a:pt x="423774" y="1344214"/>
                      <a:pt x="421855" y="1340089"/>
                      <a:pt x="420240" y="1336666"/>
                    </a:cubicBezTo>
                    <a:cubicBezTo>
                      <a:pt x="434783" y="1345355"/>
                      <a:pt x="449832" y="1345970"/>
                      <a:pt x="464174" y="1339124"/>
                    </a:cubicBezTo>
                    <a:cubicBezTo>
                      <a:pt x="463366" y="1338246"/>
                      <a:pt x="462659" y="1337017"/>
                      <a:pt x="461851" y="1335964"/>
                    </a:cubicBezTo>
                    <a:cubicBezTo>
                      <a:pt x="451549" y="1327889"/>
                      <a:pt x="438823" y="1305860"/>
                      <a:pt x="438419" y="1299979"/>
                    </a:cubicBezTo>
                    <a:cubicBezTo>
                      <a:pt x="438520" y="1299804"/>
                      <a:pt x="456599" y="1290413"/>
                      <a:pt x="469527" y="1286463"/>
                    </a:cubicBezTo>
                    <a:lnTo>
                      <a:pt x="463164" y="1286024"/>
                    </a:lnTo>
                    <a:cubicBezTo>
                      <a:pt x="429127" y="1285059"/>
                      <a:pt x="550527" y="1277862"/>
                      <a:pt x="481444" y="1286463"/>
                    </a:cubicBezTo>
                    <a:cubicBezTo>
                      <a:pt x="488817" y="1291466"/>
                      <a:pt x="495079" y="1297259"/>
                      <a:pt x="499725" y="1304192"/>
                    </a:cubicBezTo>
                    <a:cubicBezTo>
                      <a:pt x="506189" y="1311126"/>
                      <a:pt x="511239" y="1319113"/>
                      <a:pt x="514471" y="1328328"/>
                    </a:cubicBezTo>
                    <a:cubicBezTo>
                      <a:pt x="531742" y="1329557"/>
                      <a:pt x="569111" y="1304719"/>
                      <a:pt x="582645" y="1298663"/>
                    </a:cubicBezTo>
                    <a:cubicBezTo>
                      <a:pt x="583857" y="1297434"/>
                      <a:pt x="575575" y="1306913"/>
                      <a:pt x="567798" y="1318323"/>
                    </a:cubicBezTo>
                    <a:cubicBezTo>
                      <a:pt x="576888" y="1313144"/>
                      <a:pt x="585271" y="1308317"/>
                      <a:pt x="590220" y="1306211"/>
                    </a:cubicBezTo>
                    <a:cubicBezTo>
                      <a:pt x="592038" y="1304280"/>
                      <a:pt x="570828" y="1328153"/>
                      <a:pt x="564364" y="1345531"/>
                    </a:cubicBezTo>
                    <a:cubicBezTo>
                      <a:pt x="568202" y="1342196"/>
                      <a:pt x="572444" y="1339299"/>
                      <a:pt x="575474" y="1334911"/>
                    </a:cubicBezTo>
                    <a:cubicBezTo>
                      <a:pt x="574161" y="1343249"/>
                      <a:pt x="571232" y="1350182"/>
                      <a:pt x="568101" y="1356677"/>
                    </a:cubicBezTo>
                    <a:cubicBezTo>
                      <a:pt x="573656" y="1352728"/>
                      <a:pt x="579009" y="1348339"/>
                      <a:pt x="582948" y="1342459"/>
                    </a:cubicBezTo>
                    <a:cubicBezTo>
                      <a:pt x="582645" y="1344653"/>
                      <a:pt x="581534" y="1346233"/>
                      <a:pt x="581029" y="1348339"/>
                    </a:cubicBezTo>
                    <a:lnTo>
                      <a:pt x="631698" y="1315288"/>
                    </a:lnTo>
                    <a:lnTo>
                      <a:pt x="636366" y="1303033"/>
                    </a:lnTo>
                    <a:cubicBezTo>
                      <a:pt x="631605" y="1306183"/>
                      <a:pt x="627483" y="1310046"/>
                      <a:pt x="622287" y="1312722"/>
                    </a:cubicBezTo>
                    <a:cubicBezTo>
                      <a:pt x="630981" y="1297911"/>
                      <a:pt x="633910" y="1281998"/>
                      <a:pt x="631638" y="1264826"/>
                    </a:cubicBezTo>
                    <a:cubicBezTo>
                      <a:pt x="631969" y="1264542"/>
                      <a:pt x="631969" y="1264542"/>
                      <a:pt x="631638" y="1264211"/>
                    </a:cubicBezTo>
                    <a:cubicBezTo>
                      <a:pt x="653289" y="1258502"/>
                      <a:pt x="665551" y="1257118"/>
                      <a:pt x="672417" y="1257319"/>
                    </a:cubicBezTo>
                    <a:cubicBezTo>
                      <a:pt x="679283" y="1257521"/>
                      <a:pt x="680752" y="1259310"/>
                      <a:pt x="680817" y="1259948"/>
                    </a:cubicBezTo>
                    <a:cubicBezTo>
                      <a:pt x="679541" y="1261900"/>
                      <a:pt x="677740" y="1263258"/>
                      <a:pt x="676395" y="1265132"/>
                    </a:cubicBezTo>
                    <a:cubicBezTo>
                      <a:pt x="685584" y="1264888"/>
                      <a:pt x="688266" y="1266756"/>
                      <a:pt x="688339" y="1267471"/>
                    </a:cubicBezTo>
                    <a:cubicBezTo>
                      <a:pt x="680893" y="1278846"/>
                      <a:pt x="672299" y="1288927"/>
                      <a:pt x="662548" y="1297720"/>
                    </a:cubicBezTo>
                    <a:lnTo>
                      <a:pt x="645315" y="1309577"/>
                    </a:lnTo>
                    <a:lnTo>
                      <a:pt x="698995" y="1294713"/>
                    </a:lnTo>
                    <a:cubicBezTo>
                      <a:pt x="696773" y="1275580"/>
                      <a:pt x="704247" y="1250742"/>
                      <a:pt x="701116" y="1232047"/>
                    </a:cubicBezTo>
                    <a:cubicBezTo>
                      <a:pt x="699298" y="1232837"/>
                      <a:pt x="697379" y="1233627"/>
                      <a:pt x="695662" y="1234329"/>
                    </a:cubicBezTo>
                    <a:cubicBezTo>
                      <a:pt x="694349" y="1230555"/>
                      <a:pt x="657990" y="1209579"/>
                      <a:pt x="630619" y="1181669"/>
                    </a:cubicBezTo>
                    <a:cubicBezTo>
                      <a:pt x="602239" y="1155514"/>
                      <a:pt x="578807" y="1121723"/>
                      <a:pt x="603350" y="1089337"/>
                    </a:cubicBezTo>
                    <a:cubicBezTo>
                      <a:pt x="635265" y="1057214"/>
                      <a:pt x="641931" y="1054230"/>
                      <a:pt x="656071" y="1046770"/>
                    </a:cubicBezTo>
                    <a:cubicBezTo>
                      <a:pt x="656071" y="1051773"/>
                      <a:pt x="654758" y="1055196"/>
                      <a:pt x="654152" y="1059496"/>
                    </a:cubicBezTo>
                    <a:cubicBezTo>
                      <a:pt x="657182" y="1057741"/>
                      <a:pt x="660212" y="1056161"/>
                      <a:pt x="663646" y="1054318"/>
                    </a:cubicBezTo>
                    <a:cubicBezTo>
                      <a:pt x="663040" y="1099255"/>
                      <a:pt x="638598" y="1113649"/>
                      <a:pt x="645769" y="1151740"/>
                    </a:cubicBezTo>
                    <a:cubicBezTo>
                      <a:pt x="695460" y="1153056"/>
                      <a:pt x="696268" y="1153144"/>
                      <a:pt x="701419" y="1154461"/>
                    </a:cubicBezTo>
                    <a:cubicBezTo>
                      <a:pt x="701722" y="1156392"/>
                      <a:pt x="701621" y="1158761"/>
                      <a:pt x="701924" y="1160868"/>
                    </a:cubicBezTo>
                    <a:cubicBezTo>
                      <a:pt x="705661" y="1161131"/>
                      <a:pt x="706974" y="1161482"/>
                      <a:pt x="708994" y="1162009"/>
                    </a:cubicBezTo>
                    <a:cubicBezTo>
                      <a:pt x="709701" y="1166836"/>
                      <a:pt x="709802" y="1172541"/>
                      <a:pt x="710105" y="1178070"/>
                    </a:cubicBezTo>
                    <a:cubicBezTo>
                      <a:pt x="727577" y="1173506"/>
                      <a:pt x="746565" y="1181230"/>
                      <a:pt x="763230" y="1171400"/>
                    </a:cubicBezTo>
                    <a:cubicBezTo>
                      <a:pt x="754746" y="1153934"/>
                      <a:pt x="755958" y="1151389"/>
                      <a:pt x="764240" y="1138048"/>
                    </a:cubicBezTo>
                    <a:cubicBezTo>
                      <a:pt x="771916" y="1136644"/>
                      <a:pt x="782621" y="1137083"/>
                      <a:pt x="789792" y="1138224"/>
                    </a:cubicBezTo>
                    <a:cubicBezTo>
                      <a:pt x="790297" y="1140242"/>
                      <a:pt x="790802" y="1142788"/>
                      <a:pt x="791307" y="1145245"/>
                    </a:cubicBezTo>
                    <a:cubicBezTo>
                      <a:pt x="793327" y="1145421"/>
                      <a:pt x="795650" y="1145421"/>
                      <a:pt x="797367" y="1145684"/>
                    </a:cubicBezTo>
                    <a:cubicBezTo>
                      <a:pt x="797872" y="1147790"/>
                      <a:pt x="798377" y="1150248"/>
                      <a:pt x="798781" y="1152618"/>
                    </a:cubicBezTo>
                    <a:cubicBezTo>
                      <a:pt x="811507" y="1158761"/>
                      <a:pt x="814537" y="1158674"/>
                      <a:pt x="829384" y="1157006"/>
                    </a:cubicBezTo>
                    <a:cubicBezTo>
                      <a:pt x="836757" y="1143402"/>
                      <a:pt x="835747" y="1101976"/>
                      <a:pt x="821203" y="1081438"/>
                    </a:cubicBezTo>
                    <a:cubicBezTo>
                      <a:pt x="819284" y="1080122"/>
                      <a:pt x="817365" y="1078629"/>
                      <a:pt x="815143" y="1077927"/>
                    </a:cubicBezTo>
                    <a:cubicBezTo>
                      <a:pt x="815244" y="1076962"/>
                      <a:pt x="815850" y="1076260"/>
                      <a:pt x="816052" y="1075382"/>
                    </a:cubicBezTo>
                    <a:cubicBezTo>
                      <a:pt x="814638" y="1074153"/>
                      <a:pt x="812921" y="1073451"/>
                      <a:pt x="811305" y="1072573"/>
                    </a:cubicBezTo>
                    <a:cubicBezTo>
                      <a:pt x="780803" y="1102590"/>
                      <a:pt x="752726" y="1122601"/>
                      <a:pt x="732223" y="1109611"/>
                    </a:cubicBezTo>
                    <a:cubicBezTo>
                      <a:pt x="732728" y="1107856"/>
                      <a:pt x="733233" y="1106540"/>
                      <a:pt x="734950" y="1104258"/>
                    </a:cubicBezTo>
                    <a:cubicBezTo>
                      <a:pt x="732829" y="1103907"/>
                      <a:pt x="730809" y="1103819"/>
                      <a:pt x="728890" y="1102941"/>
                    </a:cubicBezTo>
                    <a:cubicBezTo>
                      <a:pt x="723840" y="1106013"/>
                      <a:pt x="718892" y="1109085"/>
                      <a:pt x="713236" y="1110928"/>
                    </a:cubicBezTo>
                    <a:cubicBezTo>
                      <a:pt x="706368" y="1106803"/>
                      <a:pt x="701520" y="1101800"/>
                      <a:pt x="697783" y="1096446"/>
                    </a:cubicBezTo>
                    <a:cubicBezTo>
                      <a:pt x="662333" y="1064323"/>
                      <a:pt x="697682" y="1005870"/>
                      <a:pt x="715054" y="982612"/>
                    </a:cubicBezTo>
                    <a:cubicBezTo>
                      <a:pt x="715559" y="985069"/>
                      <a:pt x="717882" y="988580"/>
                      <a:pt x="720912" y="992442"/>
                    </a:cubicBezTo>
                    <a:cubicBezTo>
                      <a:pt x="721417" y="991740"/>
                      <a:pt x="722124" y="990774"/>
                      <a:pt x="722528" y="990160"/>
                    </a:cubicBezTo>
                    <a:cubicBezTo>
                      <a:pt x="723235" y="993670"/>
                      <a:pt x="727375" y="999288"/>
                      <a:pt x="732930" y="1005431"/>
                    </a:cubicBezTo>
                    <a:cubicBezTo>
                      <a:pt x="741919" y="1013945"/>
                      <a:pt x="752120" y="1021756"/>
                      <a:pt x="759897" y="1025618"/>
                    </a:cubicBezTo>
                    <a:cubicBezTo>
                      <a:pt x="760402" y="1023336"/>
                      <a:pt x="760806" y="1021844"/>
                      <a:pt x="761109" y="1020176"/>
                    </a:cubicBezTo>
                    <a:cubicBezTo>
                      <a:pt x="754746" y="1020791"/>
                      <a:pt x="754140" y="1020527"/>
                      <a:pt x="752019" y="1019386"/>
                    </a:cubicBezTo>
                    <a:cubicBezTo>
                      <a:pt x="752827" y="1015963"/>
                      <a:pt x="753332" y="1013769"/>
                      <a:pt x="753938" y="1011487"/>
                    </a:cubicBezTo>
                    <a:cubicBezTo>
                      <a:pt x="751918" y="1011926"/>
                      <a:pt x="750504" y="1011663"/>
                      <a:pt x="747878" y="1011048"/>
                    </a:cubicBezTo>
                    <a:cubicBezTo>
                      <a:pt x="746969" y="1008854"/>
                      <a:pt x="747373" y="1006133"/>
                      <a:pt x="747474" y="1003588"/>
                    </a:cubicBezTo>
                    <a:cubicBezTo>
                      <a:pt x="745050" y="1004203"/>
                      <a:pt x="743333" y="1004203"/>
                      <a:pt x="740404" y="1003500"/>
                    </a:cubicBezTo>
                    <a:cubicBezTo>
                      <a:pt x="716771" y="950050"/>
                      <a:pt x="1018149" y="770302"/>
                      <a:pt x="1088747" y="788821"/>
                    </a:cubicBezTo>
                    <a:cubicBezTo>
                      <a:pt x="1087232" y="791629"/>
                      <a:pt x="1086323" y="793297"/>
                      <a:pt x="1085212" y="795491"/>
                    </a:cubicBezTo>
                    <a:cubicBezTo>
                      <a:pt x="1089151" y="795579"/>
                      <a:pt x="1093191" y="795491"/>
                      <a:pt x="1096221" y="796281"/>
                    </a:cubicBezTo>
                    <a:cubicBezTo>
                      <a:pt x="1091878" y="804531"/>
                      <a:pt x="1089555" y="809095"/>
                      <a:pt x="1087939" y="812518"/>
                    </a:cubicBezTo>
                    <a:cubicBezTo>
                      <a:pt x="1126823" y="802458"/>
                      <a:pt x="1197180" y="739379"/>
                      <a:pt x="1232700" y="736702"/>
                    </a:cubicBezTo>
                    <a:close/>
                    <a:moveTo>
                      <a:pt x="768938" y="533609"/>
                    </a:moveTo>
                    <a:cubicBezTo>
                      <a:pt x="774451" y="533029"/>
                      <a:pt x="779593" y="533593"/>
                      <a:pt x="784291" y="535443"/>
                    </a:cubicBezTo>
                    <a:cubicBezTo>
                      <a:pt x="784410" y="537860"/>
                      <a:pt x="783303" y="539707"/>
                      <a:pt x="782921" y="541908"/>
                    </a:cubicBezTo>
                    <a:cubicBezTo>
                      <a:pt x="785925" y="542144"/>
                      <a:pt x="789100" y="541888"/>
                      <a:pt x="791814" y="542969"/>
                    </a:cubicBezTo>
                    <a:cubicBezTo>
                      <a:pt x="792538" y="557469"/>
                      <a:pt x="783527" y="567628"/>
                      <a:pt x="775584" y="578297"/>
                    </a:cubicBezTo>
                    <a:cubicBezTo>
                      <a:pt x="775979" y="578179"/>
                      <a:pt x="776361" y="578042"/>
                      <a:pt x="776809" y="577963"/>
                    </a:cubicBezTo>
                    <a:cubicBezTo>
                      <a:pt x="777204" y="578847"/>
                      <a:pt x="776848" y="583661"/>
                      <a:pt x="775979" y="591147"/>
                    </a:cubicBezTo>
                    <a:cubicBezTo>
                      <a:pt x="781499" y="586255"/>
                      <a:pt x="782487" y="585783"/>
                      <a:pt x="784331" y="585488"/>
                    </a:cubicBezTo>
                    <a:cubicBezTo>
                      <a:pt x="787638" y="592759"/>
                      <a:pt x="740950" y="862790"/>
                      <a:pt x="740660" y="863242"/>
                    </a:cubicBezTo>
                    <a:cubicBezTo>
                      <a:pt x="739580" y="863242"/>
                      <a:pt x="738592" y="863949"/>
                      <a:pt x="737433" y="863812"/>
                    </a:cubicBezTo>
                    <a:cubicBezTo>
                      <a:pt x="736353" y="862456"/>
                      <a:pt x="735575" y="860098"/>
                      <a:pt x="734574" y="858644"/>
                    </a:cubicBezTo>
                    <a:cubicBezTo>
                      <a:pt x="637221" y="896291"/>
                      <a:pt x="698557" y="930244"/>
                      <a:pt x="617869" y="918671"/>
                    </a:cubicBezTo>
                    <a:cubicBezTo>
                      <a:pt x="620490" y="916765"/>
                      <a:pt x="622743" y="914486"/>
                      <a:pt x="625312" y="912560"/>
                    </a:cubicBezTo>
                    <a:cubicBezTo>
                      <a:pt x="620635" y="912187"/>
                      <a:pt x="616591" y="912030"/>
                      <a:pt x="610346" y="911146"/>
                    </a:cubicBezTo>
                    <a:cubicBezTo>
                      <a:pt x="629158" y="897549"/>
                      <a:pt x="646376" y="882714"/>
                      <a:pt x="663700" y="867368"/>
                    </a:cubicBezTo>
                    <a:cubicBezTo>
                      <a:pt x="645204" y="866523"/>
                      <a:pt x="612849" y="866484"/>
                      <a:pt x="590322" y="845381"/>
                    </a:cubicBezTo>
                    <a:cubicBezTo>
                      <a:pt x="591008" y="844458"/>
                      <a:pt x="591324" y="844104"/>
                      <a:pt x="591969" y="843259"/>
                    </a:cubicBezTo>
                    <a:cubicBezTo>
                      <a:pt x="588966" y="841275"/>
                      <a:pt x="585554" y="840430"/>
                      <a:pt x="582800" y="837856"/>
                    </a:cubicBezTo>
                    <a:cubicBezTo>
                      <a:pt x="607290" y="805613"/>
                      <a:pt x="608963" y="804119"/>
                      <a:pt x="638130" y="793175"/>
                    </a:cubicBezTo>
                    <a:cubicBezTo>
                      <a:pt x="638261" y="792507"/>
                      <a:pt x="638551" y="791898"/>
                      <a:pt x="638696" y="791230"/>
                    </a:cubicBezTo>
                    <a:cubicBezTo>
                      <a:pt x="635587" y="790385"/>
                      <a:pt x="632057" y="789953"/>
                      <a:pt x="629699" y="788715"/>
                    </a:cubicBezTo>
                    <a:cubicBezTo>
                      <a:pt x="630133" y="786357"/>
                      <a:pt x="631200" y="784137"/>
                      <a:pt x="631740" y="781798"/>
                    </a:cubicBezTo>
                    <a:cubicBezTo>
                      <a:pt x="627630" y="786534"/>
                      <a:pt x="621412" y="793352"/>
                      <a:pt x="612204" y="803196"/>
                    </a:cubicBezTo>
                    <a:cubicBezTo>
                      <a:pt x="578045" y="839624"/>
                      <a:pt x="560418" y="858644"/>
                      <a:pt x="515509" y="857151"/>
                    </a:cubicBezTo>
                    <a:cubicBezTo>
                      <a:pt x="516115" y="855049"/>
                      <a:pt x="517472" y="851865"/>
                      <a:pt x="518855" y="848643"/>
                    </a:cubicBezTo>
                    <a:cubicBezTo>
                      <a:pt x="515114" y="848859"/>
                      <a:pt x="512163" y="849783"/>
                      <a:pt x="507987" y="849645"/>
                    </a:cubicBezTo>
                    <a:cubicBezTo>
                      <a:pt x="519893" y="808383"/>
                      <a:pt x="686243" y="542309"/>
                      <a:pt x="768938" y="533609"/>
                    </a:cubicBezTo>
                    <a:close/>
                    <a:moveTo>
                      <a:pt x="2815762" y="342900"/>
                    </a:moveTo>
                    <a:cubicBezTo>
                      <a:pt x="2867734" y="372326"/>
                      <a:pt x="2916102" y="409076"/>
                      <a:pt x="2967656" y="438302"/>
                    </a:cubicBezTo>
                    <a:cubicBezTo>
                      <a:pt x="2997739" y="463667"/>
                      <a:pt x="3026646" y="490098"/>
                      <a:pt x="3054832" y="517260"/>
                    </a:cubicBezTo>
                    <a:cubicBezTo>
                      <a:pt x="3237036" y="690489"/>
                      <a:pt x="3379939" y="898669"/>
                      <a:pt x="3483465" y="1141603"/>
                    </a:cubicBezTo>
                    <a:cubicBezTo>
                      <a:pt x="3483200" y="1141869"/>
                      <a:pt x="3481910" y="1143200"/>
                      <a:pt x="3479899" y="1144865"/>
                    </a:cubicBezTo>
                    <a:cubicBezTo>
                      <a:pt x="3479937" y="1144998"/>
                      <a:pt x="3479975" y="1145131"/>
                      <a:pt x="3480051" y="1145264"/>
                    </a:cubicBezTo>
                    <a:cubicBezTo>
                      <a:pt x="3481910" y="1143267"/>
                      <a:pt x="3483200" y="1141869"/>
                      <a:pt x="3483465" y="1141603"/>
                    </a:cubicBezTo>
                    <a:cubicBezTo>
                      <a:pt x="3550914" y="1304645"/>
                      <a:pt x="3591164" y="1475744"/>
                      <a:pt x="3609108" y="1648839"/>
                    </a:cubicBezTo>
                    <a:cubicBezTo>
                      <a:pt x="3607173" y="1585792"/>
                      <a:pt x="3607590" y="1590852"/>
                      <a:pt x="3609563" y="1652434"/>
                    </a:cubicBezTo>
                    <a:cubicBezTo>
                      <a:pt x="3610511" y="1661688"/>
                      <a:pt x="3612180" y="1670942"/>
                      <a:pt x="3612977" y="1680196"/>
                    </a:cubicBezTo>
                    <a:cubicBezTo>
                      <a:pt x="3612066" y="1671608"/>
                      <a:pt x="3610663" y="1663020"/>
                      <a:pt x="3609601" y="1654431"/>
                    </a:cubicBezTo>
                    <a:cubicBezTo>
                      <a:pt x="3610549" y="1684324"/>
                      <a:pt x="3611839" y="1726865"/>
                      <a:pt x="3613394" y="1780924"/>
                    </a:cubicBezTo>
                    <a:cubicBezTo>
                      <a:pt x="3611460" y="1722671"/>
                      <a:pt x="3610094" y="1680196"/>
                      <a:pt x="3609183" y="1651036"/>
                    </a:cubicBezTo>
                    <a:cubicBezTo>
                      <a:pt x="3592264" y="1514291"/>
                      <a:pt x="3560133" y="1376879"/>
                      <a:pt x="3527546" y="1277749"/>
                    </a:cubicBezTo>
                    <a:cubicBezTo>
                      <a:pt x="3567985" y="1406572"/>
                      <a:pt x="3593782" y="1539057"/>
                      <a:pt x="3605466" y="1672673"/>
                    </a:cubicBezTo>
                    <a:cubicBezTo>
                      <a:pt x="3581377" y="1447449"/>
                      <a:pt x="3511386" y="1210375"/>
                      <a:pt x="3466356" y="1144266"/>
                    </a:cubicBezTo>
                    <a:cubicBezTo>
                      <a:pt x="3467267" y="1143334"/>
                      <a:pt x="3467760" y="1142801"/>
                      <a:pt x="3468519" y="1142002"/>
                    </a:cubicBezTo>
                    <a:cubicBezTo>
                      <a:pt x="3468253" y="1141536"/>
                      <a:pt x="3468101" y="1141070"/>
                      <a:pt x="3467836" y="1140671"/>
                    </a:cubicBezTo>
                    <a:cubicBezTo>
                      <a:pt x="3466849" y="1141336"/>
                      <a:pt x="3466318" y="1141869"/>
                      <a:pt x="3465142" y="1142601"/>
                    </a:cubicBezTo>
                    <a:cubicBezTo>
                      <a:pt x="3433845" y="1094933"/>
                      <a:pt x="3427548" y="1033152"/>
                      <a:pt x="3388323" y="989012"/>
                    </a:cubicBezTo>
                    <a:cubicBezTo>
                      <a:pt x="3387109" y="999931"/>
                      <a:pt x="3386957" y="1000530"/>
                      <a:pt x="3385288" y="1003725"/>
                    </a:cubicBezTo>
                    <a:cubicBezTo>
                      <a:pt x="3369090" y="1003193"/>
                      <a:pt x="3354522" y="994139"/>
                      <a:pt x="3338324" y="994005"/>
                    </a:cubicBezTo>
                    <a:cubicBezTo>
                      <a:pt x="3333923" y="1008719"/>
                      <a:pt x="3346594" y="1022500"/>
                      <a:pt x="3339879" y="1037346"/>
                    </a:cubicBezTo>
                    <a:cubicBezTo>
                      <a:pt x="3221862" y="1056054"/>
                      <a:pt x="3128920" y="1013978"/>
                      <a:pt x="3055325" y="942476"/>
                    </a:cubicBezTo>
                    <a:cubicBezTo>
                      <a:pt x="2894137" y="793214"/>
                      <a:pt x="2824336" y="501415"/>
                      <a:pt x="2793987" y="370995"/>
                    </a:cubicBezTo>
                    <a:cubicBezTo>
                      <a:pt x="2800247" y="370928"/>
                      <a:pt x="2806392" y="372193"/>
                      <a:pt x="2812424" y="371660"/>
                    </a:cubicBezTo>
                    <a:cubicBezTo>
                      <a:pt x="2810072" y="363938"/>
                      <a:pt x="2804040" y="357813"/>
                      <a:pt x="2801233" y="350157"/>
                    </a:cubicBezTo>
                    <a:cubicBezTo>
                      <a:pt x="2805330" y="352087"/>
                      <a:pt x="2809503" y="353419"/>
                      <a:pt x="2814131" y="354085"/>
                    </a:cubicBezTo>
                    <a:cubicBezTo>
                      <a:pt x="2814510" y="350489"/>
                      <a:pt x="2814928" y="346428"/>
                      <a:pt x="2815762" y="342900"/>
                    </a:cubicBezTo>
                    <a:close/>
                    <a:moveTo>
                      <a:pt x="2812726" y="317500"/>
                    </a:moveTo>
                    <a:cubicBezTo>
                      <a:pt x="2826328" y="325193"/>
                      <a:pt x="2839900" y="334374"/>
                      <a:pt x="2851234" y="344417"/>
                    </a:cubicBezTo>
                    <a:cubicBezTo>
                      <a:pt x="2848252" y="343241"/>
                      <a:pt x="2845929" y="342276"/>
                      <a:pt x="2843508" y="341281"/>
                    </a:cubicBezTo>
                    <a:cubicBezTo>
                      <a:pt x="2848561" y="344949"/>
                      <a:pt x="2854269" y="347961"/>
                      <a:pt x="2858755" y="351939"/>
                    </a:cubicBezTo>
                    <a:cubicBezTo>
                      <a:pt x="2841754" y="345239"/>
                      <a:pt x="2836004" y="342556"/>
                      <a:pt x="2817024" y="330932"/>
                    </a:cubicBezTo>
                    <a:cubicBezTo>
                      <a:pt x="2818962" y="330763"/>
                      <a:pt x="2818962" y="330763"/>
                      <a:pt x="2819092" y="330560"/>
                    </a:cubicBezTo>
                    <a:cubicBezTo>
                      <a:pt x="2818113" y="329394"/>
                      <a:pt x="2816978" y="328315"/>
                      <a:pt x="2815886" y="327219"/>
                    </a:cubicBezTo>
                    <a:cubicBezTo>
                      <a:pt x="2813791" y="325969"/>
                      <a:pt x="2811995" y="324940"/>
                      <a:pt x="2809503" y="323410"/>
                    </a:cubicBezTo>
                    <a:cubicBezTo>
                      <a:pt x="2811441" y="323241"/>
                      <a:pt x="2811441" y="323241"/>
                      <a:pt x="2811569" y="323039"/>
                    </a:cubicBezTo>
                    <a:cubicBezTo>
                      <a:pt x="2810076" y="321261"/>
                      <a:pt x="2808423" y="319526"/>
                      <a:pt x="2806687" y="317950"/>
                    </a:cubicBezTo>
                    <a:cubicBezTo>
                      <a:pt x="2810289" y="316710"/>
                      <a:pt x="2811361" y="321804"/>
                      <a:pt x="2814582" y="319728"/>
                    </a:cubicBezTo>
                    <a:cubicBezTo>
                      <a:pt x="2814293" y="319439"/>
                      <a:pt x="2813015" y="318865"/>
                      <a:pt x="2812726" y="317500"/>
                    </a:cubicBezTo>
                    <a:close/>
                    <a:moveTo>
                      <a:pt x="2718087" y="279671"/>
                    </a:moveTo>
                    <a:lnTo>
                      <a:pt x="2718213" y="279818"/>
                    </a:lnTo>
                    <a:lnTo>
                      <a:pt x="2730395" y="282047"/>
                    </a:lnTo>
                    <a:cubicBezTo>
                      <a:pt x="2745919" y="288613"/>
                      <a:pt x="2767385" y="305427"/>
                      <a:pt x="2769518" y="309755"/>
                    </a:cubicBezTo>
                    <a:cubicBezTo>
                      <a:pt x="2783772" y="321595"/>
                      <a:pt x="2783042" y="326629"/>
                      <a:pt x="2726310" y="288135"/>
                    </a:cubicBezTo>
                    <a:cubicBezTo>
                      <a:pt x="2725770" y="287636"/>
                      <a:pt x="2725727" y="287474"/>
                      <a:pt x="2725311" y="287264"/>
                    </a:cubicBezTo>
                    <a:cubicBezTo>
                      <a:pt x="2726200" y="286978"/>
                      <a:pt x="2727370" y="287048"/>
                      <a:pt x="2728534" y="287107"/>
                    </a:cubicBezTo>
                    <a:lnTo>
                      <a:pt x="2719039" y="280780"/>
                    </a:lnTo>
                    <a:lnTo>
                      <a:pt x="2721926" y="284143"/>
                    </a:lnTo>
                    <a:cubicBezTo>
                      <a:pt x="2721507" y="283988"/>
                      <a:pt x="2720175" y="282478"/>
                      <a:pt x="2719134" y="281203"/>
                    </a:cubicBezTo>
                    <a:lnTo>
                      <a:pt x="2718646" y="280488"/>
                    </a:lnTo>
                    <a:lnTo>
                      <a:pt x="2717787" y="279740"/>
                    </a:lnTo>
                    <a:lnTo>
                      <a:pt x="2718183" y="279812"/>
                    </a:lnTo>
                    <a:close/>
                    <a:moveTo>
                      <a:pt x="2705387" y="266971"/>
                    </a:moveTo>
                    <a:cubicBezTo>
                      <a:pt x="2705883" y="267494"/>
                      <a:pt x="2707044" y="268827"/>
                      <a:pt x="2709226" y="271443"/>
                    </a:cubicBezTo>
                    <a:cubicBezTo>
                      <a:pt x="2708389" y="271133"/>
                      <a:pt x="2703897" y="265403"/>
                      <a:pt x="2705387" y="266971"/>
                    </a:cubicBezTo>
                    <a:close/>
                    <a:moveTo>
                      <a:pt x="2730487" y="266700"/>
                    </a:moveTo>
                    <a:cubicBezTo>
                      <a:pt x="2756840" y="277332"/>
                      <a:pt x="2782657" y="288795"/>
                      <a:pt x="2802969" y="306902"/>
                    </a:cubicBezTo>
                    <a:cubicBezTo>
                      <a:pt x="2793702" y="301314"/>
                      <a:pt x="2785683" y="296831"/>
                      <a:pt x="2777367" y="292087"/>
                    </a:cubicBezTo>
                    <a:cubicBezTo>
                      <a:pt x="2789305" y="298430"/>
                      <a:pt x="2800591" y="305598"/>
                      <a:pt x="2810491" y="314425"/>
                    </a:cubicBezTo>
                    <a:cubicBezTo>
                      <a:pt x="2781942" y="297202"/>
                      <a:pt x="2758022" y="284192"/>
                      <a:pt x="2738010" y="274223"/>
                    </a:cubicBezTo>
                    <a:cubicBezTo>
                      <a:pt x="2750970" y="279453"/>
                      <a:pt x="2763778" y="284913"/>
                      <a:pt x="2775886" y="291238"/>
                    </a:cubicBezTo>
                    <a:cubicBezTo>
                      <a:pt x="2759170" y="281735"/>
                      <a:pt x="2743632" y="273249"/>
                      <a:pt x="2730487" y="266700"/>
                    </a:cubicBezTo>
                    <a:close/>
                    <a:moveTo>
                      <a:pt x="2679687" y="254000"/>
                    </a:moveTo>
                    <a:cubicBezTo>
                      <a:pt x="2692304" y="257674"/>
                      <a:pt x="2703141" y="264917"/>
                      <a:pt x="2711866" y="275379"/>
                    </a:cubicBezTo>
                    <a:cubicBezTo>
                      <a:pt x="2711357" y="275318"/>
                      <a:pt x="2711090" y="275016"/>
                      <a:pt x="2710594" y="274942"/>
                    </a:cubicBezTo>
                    <a:cubicBezTo>
                      <a:pt x="2713588" y="277495"/>
                      <a:pt x="2716766" y="279755"/>
                      <a:pt x="2719389" y="282901"/>
                    </a:cubicBezTo>
                    <a:cubicBezTo>
                      <a:pt x="2707633" y="281468"/>
                      <a:pt x="2699702" y="276232"/>
                      <a:pt x="2693603" y="269150"/>
                    </a:cubicBezTo>
                    <a:cubicBezTo>
                      <a:pt x="2687550" y="265517"/>
                      <a:pt x="2682718" y="260663"/>
                      <a:pt x="2679687" y="254000"/>
                    </a:cubicBezTo>
                    <a:close/>
                    <a:moveTo>
                      <a:pt x="2679687" y="254000"/>
                    </a:moveTo>
                    <a:cubicBezTo>
                      <a:pt x="2693188" y="258555"/>
                      <a:pt x="2711695" y="265923"/>
                      <a:pt x="2737340" y="278703"/>
                    </a:cubicBezTo>
                    <a:cubicBezTo>
                      <a:pt x="2717693" y="270776"/>
                      <a:pt x="2698411" y="262601"/>
                      <a:pt x="2679687" y="254000"/>
                    </a:cubicBezTo>
                    <a:close/>
                    <a:moveTo>
                      <a:pt x="2666987" y="241300"/>
                    </a:moveTo>
                    <a:cubicBezTo>
                      <a:pt x="2680488" y="245855"/>
                      <a:pt x="2698995" y="253221"/>
                      <a:pt x="2724640" y="266003"/>
                    </a:cubicBezTo>
                    <a:cubicBezTo>
                      <a:pt x="2704993" y="258076"/>
                      <a:pt x="2685711" y="249901"/>
                      <a:pt x="2666987" y="241300"/>
                    </a:cubicBezTo>
                    <a:close/>
                    <a:moveTo>
                      <a:pt x="1582374" y="216057"/>
                    </a:moveTo>
                    <a:cubicBezTo>
                      <a:pt x="1569205" y="219030"/>
                      <a:pt x="1552721" y="214637"/>
                      <a:pt x="1542335" y="224581"/>
                    </a:cubicBezTo>
                    <a:cubicBezTo>
                      <a:pt x="1545296" y="224081"/>
                      <a:pt x="1549009" y="223318"/>
                      <a:pt x="1555461" y="221845"/>
                    </a:cubicBezTo>
                    <a:cubicBezTo>
                      <a:pt x="1556831" y="226607"/>
                      <a:pt x="1557273" y="228633"/>
                      <a:pt x="1557449" y="230606"/>
                    </a:cubicBezTo>
                    <a:cubicBezTo>
                      <a:pt x="1559217" y="230211"/>
                      <a:pt x="1560587" y="229922"/>
                      <a:pt x="1562973" y="229369"/>
                    </a:cubicBezTo>
                    <a:cubicBezTo>
                      <a:pt x="1563239" y="230264"/>
                      <a:pt x="1563239" y="230369"/>
                      <a:pt x="1563415" y="231079"/>
                    </a:cubicBezTo>
                    <a:cubicBezTo>
                      <a:pt x="1570133" y="226659"/>
                      <a:pt x="1576276" y="221424"/>
                      <a:pt x="1582374" y="216057"/>
                    </a:cubicBezTo>
                    <a:close/>
                    <a:moveTo>
                      <a:pt x="2179734" y="203560"/>
                    </a:moveTo>
                    <a:cubicBezTo>
                      <a:pt x="2186244" y="204585"/>
                      <a:pt x="2192429" y="207802"/>
                      <a:pt x="2198363" y="213262"/>
                    </a:cubicBezTo>
                    <a:cubicBezTo>
                      <a:pt x="2198595" y="212596"/>
                      <a:pt x="2195465" y="212776"/>
                      <a:pt x="2191304" y="213188"/>
                    </a:cubicBezTo>
                    <a:cubicBezTo>
                      <a:pt x="2196290" y="214737"/>
                      <a:pt x="2201241" y="216509"/>
                      <a:pt x="2205885" y="220784"/>
                    </a:cubicBezTo>
                    <a:cubicBezTo>
                      <a:pt x="2206670" y="218548"/>
                      <a:pt x="2173416" y="225001"/>
                      <a:pt x="2167877" y="222764"/>
                    </a:cubicBezTo>
                    <a:cubicBezTo>
                      <a:pt x="2166086" y="218273"/>
                      <a:pt x="2166688" y="216569"/>
                      <a:pt x="2166811" y="215490"/>
                    </a:cubicBezTo>
                    <a:cubicBezTo>
                      <a:pt x="2164130" y="215577"/>
                      <a:pt x="2161420" y="215673"/>
                      <a:pt x="2160355" y="215241"/>
                    </a:cubicBezTo>
                    <a:cubicBezTo>
                      <a:pt x="2158329" y="210163"/>
                      <a:pt x="2159150" y="207884"/>
                      <a:pt x="2159150" y="207012"/>
                    </a:cubicBezTo>
                    <a:cubicBezTo>
                      <a:pt x="2166388" y="203703"/>
                      <a:pt x="2173224" y="202535"/>
                      <a:pt x="2179734" y="203560"/>
                    </a:cubicBezTo>
                    <a:close/>
                    <a:moveTo>
                      <a:pt x="2628887" y="203200"/>
                    </a:moveTo>
                    <a:cubicBezTo>
                      <a:pt x="2653033" y="209358"/>
                      <a:pt x="2674006" y="219989"/>
                      <a:pt x="2691081" y="236243"/>
                    </a:cubicBezTo>
                    <a:cubicBezTo>
                      <a:pt x="2687207" y="234032"/>
                      <a:pt x="2683195" y="232126"/>
                      <a:pt x="2679297" y="229982"/>
                    </a:cubicBezTo>
                    <a:cubicBezTo>
                      <a:pt x="2685962" y="234248"/>
                      <a:pt x="2692807" y="238248"/>
                      <a:pt x="2698604" y="243764"/>
                    </a:cubicBezTo>
                    <a:cubicBezTo>
                      <a:pt x="2678135" y="232104"/>
                      <a:pt x="2657332" y="221395"/>
                      <a:pt x="2636411" y="210723"/>
                    </a:cubicBezTo>
                    <a:cubicBezTo>
                      <a:pt x="2644603" y="212811"/>
                      <a:pt x="2651881" y="216201"/>
                      <a:pt x="2659317" y="219365"/>
                    </a:cubicBezTo>
                    <a:cubicBezTo>
                      <a:pt x="2649163" y="214019"/>
                      <a:pt x="2639122" y="208421"/>
                      <a:pt x="2628887" y="203200"/>
                    </a:cubicBezTo>
                    <a:close/>
                    <a:moveTo>
                      <a:pt x="1600560" y="203200"/>
                    </a:moveTo>
                    <a:cubicBezTo>
                      <a:pt x="1600560" y="203200"/>
                      <a:pt x="1600316" y="203531"/>
                      <a:pt x="1600316" y="203531"/>
                    </a:cubicBezTo>
                    <a:cubicBezTo>
                      <a:pt x="1600187" y="203319"/>
                      <a:pt x="1600187" y="203319"/>
                      <a:pt x="1600187" y="203319"/>
                    </a:cubicBezTo>
                    <a:close/>
                    <a:moveTo>
                      <a:pt x="1325482" y="165242"/>
                    </a:moveTo>
                    <a:cubicBezTo>
                      <a:pt x="1337758" y="164854"/>
                      <a:pt x="1346616" y="165244"/>
                      <a:pt x="1349345" y="166888"/>
                    </a:cubicBezTo>
                    <a:cubicBezTo>
                      <a:pt x="1347223" y="168598"/>
                      <a:pt x="1345500" y="170650"/>
                      <a:pt x="1343776" y="172781"/>
                    </a:cubicBezTo>
                    <a:cubicBezTo>
                      <a:pt x="1350096" y="172912"/>
                      <a:pt x="1355090" y="173333"/>
                      <a:pt x="1356858" y="174412"/>
                    </a:cubicBezTo>
                    <a:cubicBezTo>
                      <a:pt x="1353145" y="177385"/>
                      <a:pt x="1351068" y="182383"/>
                      <a:pt x="1347135" y="184751"/>
                    </a:cubicBezTo>
                    <a:cubicBezTo>
                      <a:pt x="1347135" y="184751"/>
                      <a:pt x="1347135" y="184777"/>
                      <a:pt x="1347135" y="184777"/>
                    </a:cubicBezTo>
                    <a:cubicBezTo>
                      <a:pt x="1385716" y="181094"/>
                      <a:pt x="1421821" y="158390"/>
                      <a:pt x="1461595" y="168966"/>
                    </a:cubicBezTo>
                    <a:cubicBezTo>
                      <a:pt x="1458634" y="172070"/>
                      <a:pt x="1457308" y="173702"/>
                      <a:pt x="1455850" y="175464"/>
                    </a:cubicBezTo>
                    <a:cubicBezTo>
                      <a:pt x="1460269" y="175885"/>
                      <a:pt x="1464600" y="175280"/>
                      <a:pt x="1469108" y="176464"/>
                    </a:cubicBezTo>
                    <a:cubicBezTo>
                      <a:pt x="1467605" y="178069"/>
                      <a:pt x="1467252" y="178647"/>
                      <a:pt x="1466191" y="179779"/>
                    </a:cubicBezTo>
                    <a:cubicBezTo>
                      <a:pt x="1471406" y="177595"/>
                      <a:pt x="1473439" y="176280"/>
                      <a:pt x="1475162" y="174859"/>
                    </a:cubicBezTo>
                    <a:cubicBezTo>
                      <a:pt x="1479095" y="177543"/>
                      <a:pt x="1480907" y="180305"/>
                      <a:pt x="1481791" y="183067"/>
                    </a:cubicBezTo>
                    <a:cubicBezTo>
                      <a:pt x="1482056" y="182857"/>
                      <a:pt x="1482410" y="182620"/>
                      <a:pt x="1482675" y="182383"/>
                    </a:cubicBezTo>
                    <a:cubicBezTo>
                      <a:pt x="1488508" y="186382"/>
                      <a:pt x="1490895" y="190486"/>
                      <a:pt x="1490011" y="194616"/>
                    </a:cubicBezTo>
                    <a:cubicBezTo>
                      <a:pt x="1499910" y="192459"/>
                      <a:pt x="1509986" y="190749"/>
                      <a:pt x="1516924" y="191486"/>
                    </a:cubicBezTo>
                    <a:cubicBezTo>
                      <a:pt x="1517543" y="192143"/>
                      <a:pt x="1518560" y="193275"/>
                      <a:pt x="1519134" y="194932"/>
                    </a:cubicBezTo>
                    <a:cubicBezTo>
                      <a:pt x="1517411" y="197247"/>
                      <a:pt x="1515201" y="198799"/>
                      <a:pt x="1512859" y="200141"/>
                    </a:cubicBezTo>
                    <a:cubicBezTo>
                      <a:pt x="1516836" y="199720"/>
                      <a:pt x="1521432" y="198694"/>
                      <a:pt x="1524437" y="199010"/>
                    </a:cubicBezTo>
                    <a:cubicBezTo>
                      <a:pt x="1525100" y="199667"/>
                      <a:pt x="1526072" y="200799"/>
                      <a:pt x="1526647" y="202456"/>
                    </a:cubicBezTo>
                    <a:cubicBezTo>
                      <a:pt x="1525719" y="203693"/>
                      <a:pt x="1524393" y="204350"/>
                      <a:pt x="1523244" y="205271"/>
                    </a:cubicBezTo>
                    <a:cubicBezTo>
                      <a:pt x="1588782" y="192406"/>
                      <a:pt x="1589268" y="192854"/>
                      <a:pt x="1590506" y="196537"/>
                    </a:cubicBezTo>
                    <a:cubicBezTo>
                      <a:pt x="1589224" y="199141"/>
                      <a:pt x="1587589" y="200904"/>
                      <a:pt x="1585910" y="202614"/>
                    </a:cubicBezTo>
                    <a:cubicBezTo>
                      <a:pt x="1596604" y="201088"/>
                      <a:pt x="1597356" y="202062"/>
                      <a:pt x="1598019" y="204061"/>
                    </a:cubicBezTo>
                    <a:cubicBezTo>
                      <a:pt x="1597753" y="204613"/>
                      <a:pt x="1597356" y="204824"/>
                      <a:pt x="1597046" y="205350"/>
                    </a:cubicBezTo>
                    <a:cubicBezTo>
                      <a:pt x="1600405" y="203324"/>
                      <a:pt x="1603764" y="201299"/>
                      <a:pt x="1607697" y="200062"/>
                    </a:cubicBezTo>
                    <a:cubicBezTo>
                      <a:pt x="1612160" y="202482"/>
                      <a:pt x="1615121" y="205745"/>
                      <a:pt x="1617375" y="209375"/>
                    </a:cubicBezTo>
                    <a:cubicBezTo>
                      <a:pt x="1642698" y="226423"/>
                      <a:pt x="1622148" y="269199"/>
                      <a:pt x="1604913" y="303821"/>
                    </a:cubicBezTo>
                    <a:cubicBezTo>
                      <a:pt x="1600184" y="303110"/>
                      <a:pt x="1593422" y="302453"/>
                      <a:pt x="1588782" y="302453"/>
                    </a:cubicBezTo>
                    <a:cubicBezTo>
                      <a:pt x="1635715" y="357620"/>
                      <a:pt x="1627230" y="371300"/>
                      <a:pt x="1607078" y="404027"/>
                    </a:cubicBezTo>
                    <a:cubicBezTo>
                      <a:pt x="1599388" y="397792"/>
                      <a:pt x="1599388" y="397792"/>
                      <a:pt x="1595809" y="397372"/>
                    </a:cubicBezTo>
                    <a:cubicBezTo>
                      <a:pt x="1594439" y="399634"/>
                      <a:pt x="1592760" y="402738"/>
                      <a:pt x="1592097" y="405290"/>
                    </a:cubicBezTo>
                    <a:cubicBezTo>
                      <a:pt x="1599919" y="412578"/>
                      <a:pt x="1606592" y="436176"/>
                      <a:pt x="1600935" y="449356"/>
                    </a:cubicBezTo>
                    <a:cubicBezTo>
                      <a:pt x="1605134" y="451013"/>
                      <a:pt x="1606901" y="454223"/>
                      <a:pt x="1609509" y="457643"/>
                    </a:cubicBezTo>
                    <a:cubicBezTo>
                      <a:pt x="1611939" y="458932"/>
                      <a:pt x="1613751" y="460747"/>
                      <a:pt x="1615298" y="462852"/>
                    </a:cubicBezTo>
                    <a:cubicBezTo>
                      <a:pt x="1615917" y="463299"/>
                      <a:pt x="1616138" y="463799"/>
                      <a:pt x="1616889" y="464194"/>
                    </a:cubicBezTo>
                    <a:cubicBezTo>
                      <a:pt x="1627451" y="461484"/>
                      <a:pt x="1627451" y="461484"/>
                      <a:pt x="1628158" y="461563"/>
                    </a:cubicBezTo>
                    <a:cubicBezTo>
                      <a:pt x="1628423" y="464772"/>
                      <a:pt x="1629661" y="467245"/>
                      <a:pt x="1630191" y="470244"/>
                    </a:cubicBezTo>
                    <a:cubicBezTo>
                      <a:pt x="1633682" y="469376"/>
                      <a:pt x="1635185" y="469008"/>
                      <a:pt x="1635671" y="469087"/>
                    </a:cubicBezTo>
                    <a:cubicBezTo>
                      <a:pt x="1637350" y="488002"/>
                      <a:pt x="1643758" y="503156"/>
                      <a:pt x="1653834" y="515363"/>
                    </a:cubicBezTo>
                    <a:cubicBezTo>
                      <a:pt x="1665280" y="525623"/>
                      <a:pt x="1679864" y="533331"/>
                      <a:pt x="1699044" y="537356"/>
                    </a:cubicBezTo>
                    <a:cubicBezTo>
                      <a:pt x="1699839" y="539040"/>
                      <a:pt x="1698955" y="540671"/>
                      <a:pt x="1699132" y="542354"/>
                    </a:cubicBezTo>
                    <a:cubicBezTo>
                      <a:pt x="1701784" y="543065"/>
                      <a:pt x="1703772" y="544301"/>
                      <a:pt x="1706556" y="544880"/>
                    </a:cubicBezTo>
                    <a:cubicBezTo>
                      <a:pt x="1737138" y="608861"/>
                      <a:pt x="1308245" y="666396"/>
                      <a:pt x="1260296" y="593024"/>
                    </a:cubicBezTo>
                    <a:cubicBezTo>
                      <a:pt x="1255258" y="588788"/>
                      <a:pt x="1251943" y="583947"/>
                      <a:pt x="1250264" y="578502"/>
                    </a:cubicBezTo>
                    <a:cubicBezTo>
                      <a:pt x="1247613" y="578975"/>
                      <a:pt x="1245094" y="579317"/>
                      <a:pt x="1242177" y="579949"/>
                    </a:cubicBezTo>
                    <a:cubicBezTo>
                      <a:pt x="1240365" y="576450"/>
                      <a:pt x="1240232" y="573740"/>
                      <a:pt x="1240807" y="571346"/>
                    </a:cubicBezTo>
                    <a:cubicBezTo>
                      <a:pt x="1238730" y="571714"/>
                      <a:pt x="1236874" y="571951"/>
                      <a:pt x="1234664" y="572424"/>
                    </a:cubicBezTo>
                    <a:cubicBezTo>
                      <a:pt x="1223616" y="551510"/>
                      <a:pt x="1262727" y="553562"/>
                      <a:pt x="1268825" y="535620"/>
                    </a:cubicBezTo>
                    <a:cubicBezTo>
                      <a:pt x="1100583" y="518914"/>
                      <a:pt x="995448" y="636432"/>
                      <a:pt x="852130" y="711725"/>
                    </a:cubicBezTo>
                    <a:cubicBezTo>
                      <a:pt x="854251" y="704964"/>
                      <a:pt x="859156" y="699308"/>
                      <a:pt x="863443" y="693362"/>
                    </a:cubicBezTo>
                    <a:cubicBezTo>
                      <a:pt x="857124" y="696940"/>
                      <a:pt x="851069" y="700781"/>
                      <a:pt x="844617" y="704201"/>
                    </a:cubicBezTo>
                    <a:cubicBezTo>
                      <a:pt x="847224" y="695730"/>
                      <a:pt x="854030" y="688890"/>
                      <a:pt x="858715" y="681129"/>
                    </a:cubicBezTo>
                    <a:cubicBezTo>
                      <a:pt x="841435" y="699097"/>
                      <a:pt x="822079" y="713935"/>
                      <a:pt x="799452" y="723511"/>
                    </a:cubicBezTo>
                    <a:cubicBezTo>
                      <a:pt x="798303" y="719880"/>
                      <a:pt x="798435" y="716276"/>
                      <a:pt x="797728" y="712646"/>
                    </a:cubicBezTo>
                    <a:cubicBezTo>
                      <a:pt x="795695" y="713593"/>
                      <a:pt x="794016" y="715119"/>
                      <a:pt x="791895" y="715987"/>
                    </a:cubicBezTo>
                    <a:cubicBezTo>
                      <a:pt x="782570" y="685601"/>
                      <a:pt x="787873" y="655479"/>
                      <a:pt x="806788" y="625488"/>
                    </a:cubicBezTo>
                    <a:cubicBezTo>
                      <a:pt x="805418" y="626461"/>
                      <a:pt x="804711" y="626934"/>
                      <a:pt x="803164" y="628013"/>
                    </a:cubicBezTo>
                    <a:cubicBezTo>
                      <a:pt x="803031" y="622778"/>
                      <a:pt x="803694" y="619121"/>
                      <a:pt x="804004" y="614728"/>
                    </a:cubicBezTo>
                    <a:cubicBezTo>
                      <a:pt x="801264" y="616622"/>
                      <a:pt x="799231" y="617990"/>
                      <a:pt x="795651" y="620489"/>
                    </a:cubicBezTo>
                    <a:cubicBezTo>
                      <a:pt x="794812" y="581053"/>
                      <a:pt x="806302" y="567479"/>
                      <a:pt x="820046" y="552772"/>
                    </a:cubicBezTo>
                    <a:cubicBezTo>
                      <a:pt x="816687" y="552115"/>
                      <a:pt x="812754" y="552404"/>
                      <a:pt x="808158" y="553930"/>
                    </a:cubicBezTo>
                    <a:cubicBezTo>
                      <a:pt x="809351" y="550826"/>
                      <a:pt x="811075" y="548300"/>
                      <a:pt x="812356" y="545275"/>
                    </a:cubicBezTo>
                    <a:cubicBezTo>
                      <a:pt x="808997" y="544670"/>
                      <a:pt x="805153" y="544906"/>
                      <a:pt x="800645" y="546432"/>
                    </a:cubicBezTo>
                    <a:cubicBezTo>
                      <a:pt x="824288" y="484240"/>
                      <a:pt x="864239" y="439280"/>
                      <a:pt x="918684" y="409920"/>
                    </a:cubicBezTo>
                    <a:cubicBezTo>
                      <a:pt x="918375" y="409079"/>
                      <a:pt x="918552" y="407605"/>
                      <a:pt x="918463" y="406500"/>
                    </a:cubicBezTo>
                    <a:cubicBezTo>
                      <a:pt x="907813" y="406895"/>
                      <a:pt x="907504" y="394136"/>
                      <a:pt x="918729" y="366933"/>
                    </a:cubicBezTo>
                    <a:lnTo>
                      <a:pt x="934726" y="352253"/>
                    </a:lnTo>
                    <a:cubicBezTo>
                      <a:pt x="932340" y="349228"/>
                      <a:pt x="930219" y="345492"/>
                      <a:pt x="928186" y="342572"/>
                    </a:cubicBezTo>
                    <a:cubicBezTo>
                      <a:pt x="949178" y="320684"/>
                      <a:pt x="1037784" y="208980"/>
                      <a:pt x="1072078" y="229869"/>
                    </a:cubicBezTo>
                    <a:cubicBezTo>
                      <a:pt x="1072697" y="232184"/>
                      <a:pt x="1072476" y="234289"/>
                      <a:pt x="1072255" y="236393"/>
                    </a:cubicBezTo>
                    <a:cubicBezTo>
                      <a:pt x="1074686" y="236735"/>
                      <a:pt x="1077514" y="236130"/>
                      <a:pt x="1079591" y="237393"/>
                    </a:cubicBezTo>
                    <a:cubicBezTo>
                      <a:pt x="1080165" y="239550"/>
                      <a:pt x="1079900" y="241497"/>
                      <a:pt x="1079768" y="243496"/>
                    </a:cubicBezTo>
                    <a:cubicBezTo>
                      <a:pt x="1119453" y="202851"/>
                      <a:pt x="1171645" y="155260"/>
                      <a:pt x="1188394" y="169124"/>
                    </a:cubicBezTo>
                    <a:cubicBezTo>
                      <a:pt x="1187775" y="171229"/>
                      <a:pt x="1188173" y="173702"/>
                      <a:pt x="1188394" y="175780"/>
                    </a:cubicBezTo>
                    <a:cubicBezTo>
                      <a:pt x="1191001" y="175938"/>
                      <a:pt x="1194095" y="175149"/>
                      <a:pt x="1195907" y="176648"/>
                    </a:cubicBezTo>
                    <a:cubicBezTo>
                      <a:pt x="1195907" y="176701"/>
                      <a:pt x="1195951" y="176780"/>
                      <a:pt x="1195907" y="176859"/>
                    </a:cubicBezTo>
                    <a:cubicBezTo>
                      <a:pt x="1221064" y="174570"/>
                      <a:pt x="1288654" y="166406"/>
                      <a:pt x="1325482" y="165242"/>
                    </a:cubicBezTo>
                    <a:close/>
                    <a:moveTo>
                      <a:pt x="1446686" y="50800"/>
                    </a:moveTo>
                    <a:cubicBezTo>
                      <a:pt x="1446220" y="50988"/>
                      <a:pt x="1445771" y="51089"/>
                      <a:pt x="1445311" y="51595"/>
                    </a:cubicBezTo>
                    <a:cubicBezTo>
                      <a:pt x="1446226" y="51512"/>
                      <a:pt x="1446313" y="51595"/>
                      <a:pt x="1446686" y="52003"/>
                    </a:cubicBezTo>
                    <a:cubicBezTo>
                      <a:pt x="1406935" y="62056"/>
                      <a:pt x="1367067" y="71695"/>
                      <a:pt x="1327245" y="80921"/>
                    </a:cubicBezTo>
                    <a:cubicBezTo>
                      <a:pt x="1333196" y="78846"/>
                      <a:pt x="1339439" y="77767"/>
                      <a:pt x="1345233" y="75538"/>
                    </a:cubicBezTo>
                    <a:cubicBezTo>
                      <a:pt x="1342954" y="75989"/>
                      <a:pt x="1340972" y="76691"/>
                      <a:pt x="1338576" y="76990"/>
                    </a:cubicBezTo>
                    <a:cubicBezTo>
                      <a:pt x="1339940" y="76201"/>
                      <a:pt x="1341881" y="75538"/>
                      <a:pt x="1343251" y="75328"/>
                    </a:cubicBezTo>
                    <a:cubicBezTo>
                      <a:pt x="1335306" y="76902"/>
                      <a:pt x="1328399" y="78928"/>
                      <a:pt x="1320787" y="80921"/>
                    </a:cubicBezTo>
                    <a:cubicBezTo>
                      <a:pt x="1323462" y="78097"/>
                      <a:pt x="1381055" y="64980"/>
                      <a:pt x="1446686" y="50800"/>
                    </a:cubicBezTo>
                    <a:close/>
                    <a:moveTo>
                      <a:pt x="1486448" y="38100"/>
                    </a:moveTo>
                    <a:lnTo>
                      <a:pt x="1486431" y="38103"/>
                    </a:lnTo>
                    <a:lnTo>
                      <a:pt x="1486449" y="38100"/>
                    </a:lnTo>
                    <a:cubicBezTo>
                      <a:pt x="1474472" y="40994"/>
                      <a:pt x="1462739" y="43827"/>
                      <a:pt x="1451059" y="44539"/>
                    </a:cubicBezTo>
                    <a:cubicBezTo>
                      <a:pt x="1445688" y="45692"/>
                      <a:pt x="1440378" y="46835"/>
                      <a:pt x="1435087" y="47979"/>
                    </a:cubicBezTo>
                    <a:cubicBezTo>
                      <a:pt x="1435422" y="47841"/>
                      <a:pt x="1435781" y="47612"/>
                      <a:pt x="1436079" y="47405"/>
                    </a:cubicBezTo>
                    <a:lnTo>
                      <a:pt x="1448988" y="44764"/>
                    </a:lnTo>
                    <a:lnTo>
                      <a:pt x="1445550" y="45131"/>
                    </a:lnTo>
                    <a:lnTo>
                      <a:pt x="1445550" y="45131"/>
                    </a:lnTo>
                    <a:cubicBezTo>
                      <a:pt x="1448914" y="44429"/>
                      <a:pt x="1452395" y="44006"/>
                      <a:pt x="1455762" y="43377"/>
                    </a:cubicBezTo>
                    <a:cubicBezTo>
                      <a:pt x="1461852" y="42128"/>
                      <a:pt x="1468184" y="40833"/>
                      <a:pt x="1473907" y="39661"/>
                    </a:cubicBezTo>
                    <a:lnTo>
                      <a:pt x="1473890" y="39665"/>
                    </a:lnTo>
                    <a:lnTo>
                      <a:pt x="1473908" y="39661"/>
                    </a:lnTo>
                    <a:lnTo>
                      <a:pt x="1459448" y="42743"/>
                    </a:lnTo>
                    <a:close/>
                    <a:moveTo>
                      <a:pt x="1433986" y="38100"/>
                    </a:moveTo>
                    <a:cubicBezTo>
                      <a:pt x="1433520" y="38288"/>
                      <a:pt x="1433071" y="38389"/>
                      <a:pt x="1432611" y="38895"/>
                    </a:cubicBezTo>
                    <a:cubicBezTo>
                      <a:pt x="1433526" y="38811"/>
                      <a:pt x="1433613" y="38895"/>
                      <a:pt x="1433986" y="39303"/>
                    </a:cubicBezTo>
                    <a:cubicBezTo>
                      <a:pt x="1394235" y="49356"/>
                      <a:pt x="1354367" y="58995"/>
                      <a:pt x="1314545" y="68221"/>
                    </a:cubicBezTo>
                    <a:cubicBezTo>
                      <a:pt x="1320496" y="66144"/>
                      <a:pt x="1326739" y="65067"/>
                      <a:pt x="1332533" y="62838"/>
                    </a:cubicBezTo>
                    <a:cubicBezTo>
                      <a:pt x="1330254" y="63289"/>
                      <a:pt x="1328272" y="63991"/>
                      <a:pt x="1325870" y="64290"/>
                    </a:cubicBezTo>
                    <a:cubicBezTo>
                      <a:pt x="1327240" y="63501"/>
                      <a:pt x="1329181" y="62838"/>
                      <a:pt x="1330551" y="62628"/>
                    </a:cubicBezTo>
                    <a:cubicBezTo>
                      <a:pt x="1322606" y="64202"/>
                      <a:pt x="1315699" y="66228"/>
                      <a:pt x="1308087" y="68221"/>
                    </a:cubicBezTo>
                    <a:cubicBezTo>
                      <a:pt x="1310762" y="65397"/>
                      <a:pt x="1368355" y="52280"/>
                      <a:pt x="1433986" y="38100"/>
                    </a:cubicBezTo>
                    <a:close/>
                    <a:moveTo>
                      <a:pt x="1640090" y="13107"/>
                    </a:moveTo>
                    <a:cubicBezTo>
                      <a:pt x="1631145" y="15070"/>
                      <a:pt x="1586713" y="24323"/>
                      <a:pt x="1485887" y="44982"/>
                    </a:cubicBezTo>
                    <a:cubicBezTo>
                      <a:pt x="1571333" y="26813"/>
                      <a:pt x="1654999" y="9835"/>
                      <a:pt x="1640090" y="13107"/>
                    </a:cubicBezTo>
                    <a:close/>
                    <a:moveTo>
                      <a:pt x="1879587" y="12700"/>
                    </a:moveTo>
                    <a:cubicBezTo>
                      <a:pt x="1969851" y="17213"/>
                      <a:pt x="2060987" y="26911"/>
                      <a:pt x="2148676" y="43684"/>
                    </a:cubicBezTo>
                    <a:cubicBezTo>
                      <a:pt x="2162502" y="46728"/>
                      <a:pt x="2176494" y="49667"/>
                      <a:pt x="2189490" y="52479"/>
                    </a:cubicBezTo>
                    <a:cubicBezTo>
                      <a:pt x="2188327" y="52479"/>
                      <a:pt x="2185836" y="52207"/>
                      <a:pt x="2183802" y="52291"/>
                    </a:cubicBezTo>
                    <a:cubicBezTo>
                      <a:pt x="2230013" y="58945"/>
                      <a:pt x="2274813" y="71918"/>
                      <a:pt x="2318201" y="90958"/>
                    </a:cubicBezTo>
                    <a:cubicBezTo>
                      <a:pt x="2309108" y="89425"/>
                      <a:pt x="2299932" y="87473"/>
                      <a:pt x="2290798" y="85815"/>
                    </a:cubicBezTo>
                    <a:cubicBezTo>
                      <a:pt x="2302465" y="89992"/>
                      <a:pt x="2314257" y="93456"/>
                      <a:pt x="2325758" y="98473"/>
                    </a:cubicBezTo>
                    <a:cubicBezTo>
                      <a:pt x="2319654" y="97444"/>
                      <a:pt x="2313551" y="96122"/>
                      <a:pt x="2307447" y="95030"/>
                    </a:cubicBezTo>
                    <a:cubicBezTo>
                      <a:pt x="2326090" y="100173"/>
                      <a:pt x="2344358" y="106429"/>
                      <a:pt x="2363499" y="110711"/>
                    </a:cubicBezTo>
                    <a:cubicBezTo>
                      <a:pt x="2363042" y="109137"/>
                      <a:pt x="2362336" y="108570"/>
                      <a:pt x="2362544" y="106785"/>
                    </a:cubicBezTo>
                    <a:cubicBezTo>
                      <a:pt x="2363167" y="106659"/>
                      <a:pt x="2363873" y="107058"/>
                      <a:pt x="2364537" y="107184"/>
                    </a:cubicBezTo>
                    <a:cubicBezTo>
                      <a:pt x="2361548" y="105862"/>
                      <a:pt x="2358849" y="104686"/>
                      <a:pt x="2354531" y="102776"/>
                    </a:cubicBezTo>
                    <a:cubicBezTo>
                      <a:pt x="2359139" y="104245"/>
                      <a:pt x="2363540" y="106261"/>
                      <a:pt x="2368149" y="107772"/>
                    </a:cubicBezTo>
                    <a:cubicBezTo>
                      <a:pt x="2369768" y="108213"/>
                      <a:pt x="2371429" y="108486"/>
                      <a:pt x="2373090" y="107079"/>
                    </a:cubicBezTo>
                    <a:cubicBezTo>
                      <a:pt x="2372675" y="106576"/>
                      <a:pt x="2372675" y="106576"/>
                      <a:pt x="2347016" y="95261"/>
                    </a:cubicBezTo>
                    <a:cubicBezTo>
                      <a:pt x="2443217" y="125930"/>
                      <a:pt x="2536055" y="164681"/>
                      <a:pt x="2625862" y="211010"/>
                    </a:cubicBezTo>
                    <a:cubicBezTo>
                      <a:pt x="2621087" y="209709"/>
                      <a:pt x="2616105" y="208449"/>
                      <a:pt x="2610956" y="207567"/>
                    </a:cubicBezTo>
                    <a:cubicBezTo>
                      <a:pt x="2610832" y="207693"/>
                      <a:pt x="2610749" y="207798"/>
                      <a:pt x="2610624" y="207924"/>
                    </a:cubicBezTo>
                    <a:cubicBezTo>
                      <a:pt x="2618139" y="211682"/>
                      <a:pt x="2625945" y="214684"/>
                      <a:pt x="2633377" y="218525"/>
                    </a:cubicBezTo>
                    <a:cubicBezTo>
                      <a:pt x="2628602" y="217245"/>
                      <a:pt x="2623620" y="215964"/>
                      <a:pt x="2618471" y="215104"/>
                    </a:cubicBezTo>
                    <a:cubicBezTo>
                      <a:pt x="2618222" y="215334"/>
                      <a:pt x="2618015" y="215544"/>
                      <a:pt x="2617766" y="215817"/>
                    </a:cubicBezTo>
                    <a:cubicBezTo>
                      <a:pt x="2631509" y="227825"/>
                      <a:pt x="2647494" y="237397"/>
                      <a:pt x="2665015" y="245437"/>
                    </a:cubicBezTo>
                    <a:cubicBezTo>
                      <a:pt x="2658330" y="243170"/>
                      <a:pt x="2654427" y="242288"/>
                      <a:pt x="2650234" y="241238"/>
                    </a:cubicBezTo>
                    <a:cubicBezTo>
                      <a:pt x="2657500" y="245332"/>
                      <a:pt x="2664766" y="249383"/>
                      <a:pt x="2672530" y="252952"/>
                    </a:cubicBezTo>
                    <a:cubicBezTo>
                      <a:pt x="2653597" y="246570"/>
                      <a:pt x="2644919" y="245857"/>
                      <a:pt x="2644919" y="245857"/>
                    </a:cubicBezTo>
                    <a:cubicBezTo>
                      <a:pt x="2645667" y="249173"/>
                      <a:pt x="2647161" y="251776"/>
                      <a:pt x="2648947" y="254148"/>
                    </a:cubicBezTo>
                    <a:cubicBezTo>
                      <a:pt x="2653099" y="257444"/>
                      <a:pt x="2657292" y="260866"/>
                      <a:pt x="2660697" y="265064"/>
                    </a:cubicBezTo>
                    <a:cubicBezTo>
                      <a:pt x="2664558" y="268129"/>
                      <a:pt x="2668337" y="271320"/>
                      <a:pt x="2670911" y="275770"/>
                    </a:cubicBezTo>
                    <a:cubicBezTo>
                      <a:pt x="2649071" y="277449"/>
                      <a:pt x="2643466" y="277890"/>
                      <a:pt x="2641598" y="278982"/>
                    </a:cubicBezTo>
                    <a:cubicBezTo>
                      <a:pt x="2665139" y="294474"/>
                      <a:pt x="2690882" y="314647"/>
                      <a:pt x="2714299" y="337633"/>
                    </a:cubicBezTo>
                    <a:cubicBezTo>
                      <a:pt x="2740290" y="361963"/>
                      <a:pt x="2763583" y="389210"/>
                      <a:pt x="2776412" y="415996"/>
                    </a:cubicBezTo>
                    <a:cubicBezTo>
                      <a:pt x="2771887" y="422860"/>
                      <a:pt x="2765451" y="431929"/>
                      <a:pt x="2760510" y="438961"/>
                    </a:cubicBezTo>
                    <a:cubicBezTo>
                      <a:pt x="2769105" y="450422"/>
                      <a:pt x="2769395" y="452186"/>
                      <a:pt x="2769105" y="456741"/>
                    </a:cubicBezTo>
                    <a:cubicBezTo>
                      <a:pt x="2688079" y="463779"/>
                      <a:pt x="2505226" y="317750"/>
                      <a:pt x="2364354" y="193250"/>
                    </a:cubicBezTo>
                    <a:lnTo>
                      <a:pt x="2328682" y="161144"/>
                    </a:lnTo>
                    <a:lnTo>
                      <a:pt x="2327277" y="160609"/>
                    </a:lnTo>
                    <a:lnTo>
                      <a:pt x="2326733" y="159390"/>
                    </a:lnTo>
                    <a:lnTo>
                      <a:pt x="2298082" y="133602"/>
                    </a:lnTo>
                    <a:cubicBezTo>
                      <a:pt x="2277601" y="114857"/>
                      <a:pt x="2258952" y="97518"/>
                      <a:pt x="2242801" y="82393"/>
                    </a:cubicBezTo>
                    <a:cubicBezTo>
                      <a:pt x="2243050" y="82456"/>
                      <a:pt x="2243300" y="82519"/>
                      <a:pt x="2243549" y="82603"/>
                    </a:cubicBezTo>
                    <a:cubicBezTo>
                      <a:pt x="2243341" y="82393"/>
                      <a:pt x="2243133" y="82183"/>
                      <a:pt x="2242884" y="81973"/>
                    </a:cubicBezTo>
                    <a:cubicBezTo>
                      <a:pt x="2230055" y="79076"/>
                      <a:pt x="2217225" y="76095"/>
                      <a:pt x="2204520" y="72716"/>
                    </a:cubicBezTo>
                    <a:cubicBezTo>
                      <a:pt x="2222540" y="83505"/>
                      <a:pt x="2223370" y="84492"/>
                      <a:pt x="2222872" y="86864"/>
                    </a:cubicBezTo>
                    <a:cubicBezTo>
                      <a:pt x="2222872" y="86864"/>
                      <a:pt x="2222789" y="86843"/>
                      <a:pt x="2222789" y="86843"/>
                    </a:cubicBezTo>
                    <a:cubicBezTo>
                      <a:pt x="2229930" y="91419"/>
                      <a:pt x="2230761" y="92637"/>
                      <a:pt x="2230428" y="94379"/>
                    </a:cubicBezTo>
                    <a:cubicBezTo>
                      <a:pt x="2229141" y="94295"/>
                      <a:pt x="2079297" y="76788"/>
                      <a:pt x="2054011" y="52983"/>
                    </a:cubicBezTo>
                    <a:cubicBezTo>
                      <a:pt x="2035161" y="35434"/>
                      <a:pt x="1943527" y="24938"/>
                      <a:pt x="1887102" y="20215"/>
                    </a:cubicBezTo>
                    <a:cubicBezTo>
                      <a:pt x="1926214" y="22188"/>
                      <a:pt x="1965367" y="25610"/>
                      <a:pt x="2004437" y="29661"/>
                    </a:cubicBezTo>
                    <a:cubicBezTo>
                      <a:pt x="1967650" y="21328"/>
                      <a:pt x="1916332" y="15765"/>
                      <a:pt x="1879587" y="12700"/>
                    </a:cubicBezTo>
                    <a:close/>
                    <a:moveTo>
                      <a:pt x="1854187" y="12700"/>
                    </a:moveTo>
                    <a:cubicBezTo>
                      <a:pt x="1857754" y="12723"/>
                      <a:pt x="1875538" y="13788"/>
                      <a:pt x="1898650" y="15722"/>
                    </a:cubicBezTo>
                    <a:cubicBezTo>
                      <a:pt x="1883835" y="14978"/>
                      <a:pt x="1868934" y="13090"/>
                      <a:pt x="1854187" y="12700"/>
                    </a:cubicBezTo>
                    <a:close/>
                    <a:moveTo>
                      <a:pt x="1627390" y="407"/>
                    </a:moveTo>
                    <a:cubicBezTo>
                      <a:pt x="1618445" y="2370"/>
                      <a:pt x="1574013" y="11623"/>
                      <a:pt x="1473186" y="32282"/>
                    </a:cubicBezTo>
                    <a:cubicBezTo>
                      <a:pt x="1558632" y="14113"/>
                      <a:pt x="1642299" y="-2865"/>
                      <a:pt x="1627390" y="407"/>
                    </a:cubicBezTo>
                    <a:close/>
                    <a:moveTo>
                      <a:pt x="1841487" y="0"/>
                    </a:moveTo>
                    <a:cubicBezTo>
                      <a:pt x="1845057" y="23"/>
                      <a:pt x="1862838" y="1088"/>
                      <a:pt x="1885950" y="3022"/>
                    </a:cubicBezTo>
                    <a:cubicBezTo>
                      <a:pt x="1871135" y="2278"/>
                      <a:pt x="1856234" y="390"/>
                      <a:pt x="1841487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54" name="Straight Connector 53"/>
          <p:cNvCxnSpPr/>
          <p:nvPr/>
        </p:nvCxnSpPr>
        <p:spPr>
          <a:xfrm>
            <a:off x="3854422" y="5221398"/>
            <a:ext cx="115694" cy="484921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96841" y="5806218"/>
            <a:ext cx="398888" cy="398888"/>
          </a:xfrm>
          <a:prstGeom prst="ellipse">
            <a:avLst/>
          </a:prstGeom>
          <a:solidFill>
            <a:schemeClr val="accent4"/>
          </a:solidFill>
          <a:ln w="3810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4173929" y="6313415"/>
            <a:ext cx="168346" cy="593135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903441" y="2986818"/>
            <a:ext cx="398888" cy="398888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237312" y="3774046"/>
            <a:ext cx="1852556" cy="1600786"/>
            <a:chOff x="6268206" y="1408805"/>
            <a:chExt cx="2481803" cy="2144518"/>
          </a:xfrm>
        </p:grpSpPr>
        <p:grpSp>
          <p:nvGrpSpPr>
            <p:cNvPr id="71" name="Group 70"/>
            <p:cNvGrpSpPr/>
            <p:nvPr/>
          </p:nvGrpSpPr>
          <p:grpSpPr>
            <a:xfrm>
              <a:off x="6674117" y="1408805"/>
              <a:ext cx="2075892" cy="2144518"/>
              <a:chOff x="6477593" y="1011260"/>
              <a:chExt cx="2713035" cy="2802723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6557656" y="1180957"/>
                <a:ext cx="2632972" cy="2633026"/>
              </a:xfrm>
              <a:custGeom>
                <a:avLst/>
                <a:gdLst>
                  <a:gd name="connsiteX0" fmla="*/ 1308563 w 2632972"/>
                  <a:gd name="connsiteY0" fmla="*/ 0 h 2633026"/>
                  <a:gd name="connsiteX1" fmla="*/ 1382067 w 2632972"/>
                  <a:gd name="connsiteY1" fmla="*/ 218200 h 2633026"/>
                  <a:gd name="connsiteX2" fmla="*/ 1535413 w 2632972"/>
                  <a:gd name="connsiteY2" fmla="*/ 238435 h 2633026"/>
                  <a:gd name="connsiteX3" fmla="*/ 1662551 w 2632972"/>
                  <a:gd name="connsiteY3" fmla="*/ 46322 h 2633026"/>
                  <a:gd name="connsiteX4" fmla="*/ 1820895 w 2632972"/>
                  <a:gd name="connsiteY4" fmla="*/ 100445 h 2633026"/>
                  <a:gd name="connsiteX5" fmla="*/ 1803708 w 2632972"/>
                  <a:gd name="connsiteY5" fmla="*/ 330225 h 2633026"/>
                  <a:gd name="connsiteX6" fmla="*/ 1925483 w 2632972"/>
                  <a:gd name="connsiteY6" fmla="*/ 400318 h 2633026"/>
                  <a:gd name="connsiteX7" fmla="*/ 2115520 w 2632972"/>
                  <a:gd name="connsiteY7" fmla="*/ 270251 h 2633026"/>
                  <a:gd name="connsiteX8" fmla="*/ 2241805 w 2632972"/>
                  <a:gd name="connsiteY8" fmla="*/ 380082 h 2633026"/>
                  <a:gd name="connsiteX9" fmla="*/ 2139412 w 2632972"/>
                  <a:gd name="connsiteY9" fmla="*/ 586214 h 2633026"/>
                  <a:gd name="connsiteX10" fmla="*/ 2233760 w 2632972"/>
                  <a:gd name="connsiteY10" fmla="*/ 709089 h 2633026"/>
                  <a:gd name="connsiteX11" fmla="*/ 2461829 w 2632972"/>
                  <a:gd name="connsiteY11" fmla="*/ 661914 h 2633026"/>
                  <a:gd name="connsiteX12" fmla="*/ 2535454 w 2632972"/>
                  <a:gd name="connsiteY12" fmla="*/ 812094 h 2633026"/>
                  <a:gd name="connsiteX13" fmla="*/ 2358460 w 2632972"/>
                  <a:gd name="connsiteY13" fmla="*/ 963493 h 2633026"/>
                  <a:gd name="connsiteX14" fmla="*/ 2395151 w 2632972"/>
                  <a:gd name="connsiteY14" fmla="*/ 1099289 h 2633026"/>
                  <a:gd name="connsiteX15" fmla="*/ 2621392 w 2632972"/>
                  <a:gd name="connsiteY15" fmla="*/ 1141710 h 2633026"/>
                  <a:gd name="connsiteX16" fmla="*/ 2632972 w 2632972"/>
                  <a:gd name="connsiteY16" fmla="*/ 1308712 h 2633026"/>
                  <a:gd name="connsiteX17" fmla="*/ 2414777 w 2632972"/>
                  <a:gd name="connsiteY17" fmla="*/ 1381973 h 2633026"/>
                  <a:gd name="connsiteX18" fmla="*/ 2394542 w 2632972"/>
                  <a:gd name="connsiteY18" fmla="*/ 1535444 h 2633026"/>
                  <a:gd name="connsiteX19" fmla="*/ 2586651 w 2632972"/>
                  <a:gd name="connsiteY19" fmla="*/ 1662585 h 2633026"/>
                  <a:gd name="connsiteX20" fmla="*/ 2532529 w 2632972"/>
                  <a:gd name="connsiteY20" fmla="*/ 1820933 h 2633026"/>
                  <a:gd name="connsiteX21" fmla="*/ 2302754 w 2632972"/>
                  <a:gd name="connsiteY21" fmla="*/ 1803745 h 2633026"/>
                  <a:gd name="connsiteX22" fmla="*/ 2232663 w 2632972"/>
                  <a:gd name="connsiteY22" fmla="*/ 1925522 h 2633026"/>
                  <a:gd name="connsiteX23" fmla="*/ 2362727 w 2632972"/>
                  <a:gd name="connsiteY23" fmla="*/ 2115563 h 2633026"/>
                  <a:gd name="connsiteX24" fmla="*/ 2253020 w 2632972"/>
                  <a:gd name="connsiteY24" fmla="*/ 2241851 h 2633026"/>
                  <a:gd name="connsiteX25" fmla="*/ 2046770 w 2632972"/>
                  <a:gd name="connsiteY25" fmla="*/ 2139456 h 2633026"/>
                  <a:gd name="connsiteX26" fmla="*/ 1923898 w 2632972"/>
                  <a:gd name="connsiteY26" fmla="*/ 2233806 h 2633026"/>
                  <a:gd name="connsiteX27" fmla="*/ 1971194 w 2632972"/>
                  <a:gd name="connsiteY27" fmla="*/ 2461879 h 2633026"/>
                  <a:gd name="connsiteX28" fmla="*/ 1820895 w 2632972"/>
                  <a:gd name="connsiteY28" fmla="*/ 2535507 h 2633026"/>
                  <a:gd name="connsiteX29" fmla="*/ 1669621 w 2632972"/>
                  <a:gd name="connsiteY29" fmla="*/ 2358509 h 2633026"/>
                  <a:gd name="connsiteX30" fmla="*/ 1533706 w 2632972"/>
                  <a:gd name="connsiteY30" fmla="*/ 2395200 h 2633026"/>
                  <a:gd name="connsiteX31" fmla="*/ 1491286 w 2632972"/>
                  <a:gd name="connsiteY31" fmla="*/ 2621446 h 2633026"/>
                  <a:gd name="connsiteX32" fmla="*/ 1324409 w 2632972"/>
                  <a:gd name="connsiteY32" fmla="*/ 2633026 h 2633026"/>
                  <a:gd name="connsiteX33" fmla="*/ 1250906 w 2632972"/>
                  <a:gd name="connsiteY33" fmla="*/ 2414826 h 2633026"/>
                  <a:gd name="connsiteX34" fmla="*/ 1097559 w 2632972"/>
                  <a:gd name="connsiteY34" fmla="*/ 2394591 h 2633026"/>
                  <a:gd name="connsiteX35" fmla="*/ 970421 w 2632972"/>
                  <a:gd name="connsiteY35" fmla="*/ 2586704 h 2633026"/>
                  <a:gd name="connsiteX36" fmla="*/ 812077 w 2632972"/>
                  <a:gd name="connsiteY36" fmla="*/ 2532581 h 2633026"/>
                  <a:gd name="connsiteX37" fmla="*/ 829265 w 2632972"/>
                  <a:gd name="connsiteY37" fmla="*/ 2302801 h 2633026"/>
                  <a:gd name="connsiteX38" fmla="*/ 707490 w 2632972"/>
                  <a:gd name="connsiteY38" fmla="*/ 2232831 h 2633026"/>
                  <a:gd name="connsiteX39" fmla="*/ 517452 w 2632972"/>
                  <a:gd name="connsiteY39" fmla="*/ 2362775 h 2633026"/>
                  <a:gd name="connsiteX40" fmla="*/ 391167 w 2632972"/>
                  <a:gd name="connsiteY40" fmla="*/ 2252944 h 2633026"/>
                  <a:gd name="connsiteX41" fmla="*/ 493561 w 2632972"/>
                  <a:gd name="connsiteY41" fmla="*/ 2046812 h 2633026"/>
                  <a:gd name="connsiteX42" fmla="*/ 399212 w 2632972"/>
                  <a:gd name="connsiteY42" fmla="*/ 1923938 h 2633026"/>
                  <a:gd name="connsiteX43" fmla="*/ 171143 w 2632972"/>
                  <a:gd name="connsiteY43" fmla="*/ 1971235 h 2633026"/>
                  <a:gd name="connsiteX44" fmla="*/ 97518 w 2632972"/>
                  <a:gd name="connsiteY44" fmla="*/ 1820933 h 2633026"/>
                  <a:gd name="connsiteX45" fmla="*/ 274512 w 2632972"/>
                  <a:gd name="connsiteY45" fmla="*/ 1669656 h 2633026"/>
                  <a:gd name="connsiteX46" fmla="*/ 237821 w 2632972"/>
                  <a:gd name="connsiteY46" fmla="*/ 1533738 h 2633026"/>
                  <a:gd name="connsiteX47" fmla="*/ 11580 w 2632972"/>
                  <a:gd name="connsiteY47" fmla="*/ 1491317 h 2633026"/>
                  <a:gd name="connsiteX48" fmla="*/ 0 w 2632972"/>
                  <a:gd name="connsiteY48" fmla="*/ 1324437 h 2633026"/>
                  <a:gd name="connsiteX49" fmla="*/ 218196 w 2632972"/>
                  <a:gd name="connsiteY49" fmla="*/ 1250931 h 2633026"/>
                  <a:gd name="connsiteX50" fmla="*/ 238430 w 2632972"/>
                  <a:gd name="connsiteY50" fmla="*/ 1097582 h 2633026"/>
                  <a:gd name="connsiteX51" fmla="*/ 46199 w 2632972"/>
                  <a:gd name="connsiteY51" fmla="*/ 970441 h 2633026"/>
                  <a:gd name="connsiteX52" fmla="*/ 100443 w 2632972"/>
                  <a:gd name="connsiteY52" fmla="*/ 812094 h 2633026"/>
                  <a:gd name="connsiteX53" fmla="*/ 330219 w 2632972"/>
                  <a:gd name="connsiteY53" fmla="*/ 829281 h 2633026"/>
                  <a:gd name="connsiteX54" fmla="*/ 400309 w 2632972"/>
                  <a:gd name="connsiteY54" fmla="*/ 707504 h 2633026"/>
                  <a:gd name="connsiteX55" fmla="*/ 270124 w 2632972"/>
                  <a:gd name="connsiteY55" fmla="*/ 517463 h 2633026"/>
                  <a:gd name="connsiteX56" fmla="*/ 380075 w 2632972"/>
                  <a:gd name="connsiteY56" fmla="*/ 391175 h 2633026"/>
                  <a:gd name="connsiteX57" fmla="*/ 586202 w 2632972"/>
                  <a:gd name="connsiteY57" fmla="*/ 493571 h 2633026"/>
                  <a:gd name="connsiteX58" fmla="*/ 709074 w 2632972"/>
                  <a:gd name="connsiteY58" fmla="*/ 399220 h 2633026"/>
                  <a:gd name="connsiteX59" fmla="*/ 661778 w 2632972"/>
                  <a:gd name="connsiteY59" fmla="*/ 171147 h 2633026"/>
                  <a:gd name="connsiteX60" fmla="*/ 812077 w 2632972"/>
                  <a:gd name="connsiteY60" fmla="*/ 97520 h 2633026"/>
                  <a:gd name="connsiteX61" fmla="*/ 963351 w 2632972"/>
                  <a:gd name="connsiteY61" fmla="*/ 274517 h 2633026"/>
                  <a:gd name="connsiteX62" fmla="*/ 1099266 w 2632972"/>
                  <a:gd name="connsiteY62" fmla="*/ 237826 h 2633026"/>
                  <a:gd name="connsiteX63" fmla="*/ 1141686 w 2632972"/>
                  <a:gd name="connsiteY63" fmla="*/ 11702 h 2633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2632972" h="2633026">
                    <a:moveTo>
                      <a:pt x="1308563" y="0"/>
                    </a:moveTo>
                    <a:lnTo>
                      <a:pt x="1382067" y="218200"/>
                    </a:lnTo>
                    <a:cubicBezTo>
                      <a:pt x="1433629" y="221369"/>
                      <a:pt x="1484948" y="228196"/>
                      <a:pt x="1535413" y="238435"/>
                    </a:cubicBezTo>
                    <a:lnTo>
                      <a:pt x="1662551" y="46322"/>
                    </a:lnTo>
                    <a:lnTo>
                      <a:pt x="1820895" y="100445"/>
                    </a:lnTo>
                    <a:lnTo>
                      <a:pt x="1803708" y="330225"/>
                    </a:lnTo>
                    <a:cubicBezTo>
                      <a:pt x="1845640" y="350948"/>
                      <a:pt x="1886354" y="374231"/>
                      <a:pt x="1925483" y="400318"/>
                    </a:cubicBezTo>
                    <a:lnTo>
                      <a:pt x="2115520" y="270251"/>
                    </a:lnTo>
                    <a:lnTo>
                      <a:pt x="2241805" y="380082"/>
                    </a:lnTo>
                    <a:lnTo>
                      <a:pt x="2139412" y="586214"/>
                    </a:lnTo>
                    <a:cubicBezTo>
                      <a:pt x="2173421" y="624490"/>
                      <a:pt x="2204992" y="665449"/>
                      <a:pt x="2233760" y="709089"/>
                    </a:cubicBezTo>
                    <a:lnTo>
                      <a:pt x="2461829" y="661914"/>
                    </a:lnTo>
                    <a:lnTo>
                      <a:pt x="2535454" y="812094"/>
                    </a:lnTo>
                    <a:lnTo>
                      <a:pt x="2358460" y="963493"/>
                    </a:lnTo>
                    <a:cubicBezTo>
                      <a:pt x="2373698" y="1008352"/>
                      <a:pt x="2385887" y="1053698"/>
                      <a:pt x="2395151" y="1099289"/>
                    </a:cubicBezTo>
                    <a:lnTo>
                      <a:pt x="2621392" y="1141710"/>
                    </a:lnTo>
                    <a:lnTo>
                      <a:pt x="2632972" y="1308712"/>
                    </a:lnTo>
                    <a:lnTo>
                      <a:pt x="2414777" y="1381973"/>
                    </a:lnTo>
                    <a:cubicBezTo>
                      <a:pt x="2411607" y="1433780"/>
                      <a:pt x="2404781" y="1484978"/>
                      <a:pt x="2394542" y="1535444"/>
                    </a:cubicBezTo>
                    <a:lnTo>
                      <a:pt x="2586651" y="1662585"/>
                    </a:lnTo>
                    <a:lnTo>
                      <a:pt x="2532529" y="1820933"/>
                    </a:lnTo>
                    <a:lnTo>
                      <a:pt x="2302754" y="1803745"/>
                    </a:lnTo>
                    <a:cubicBezTo>
                      <a:pt x="2282153" y="1845678"/>
                      <a:pt x="2258749" y="1886393"/>
                      <a:pt x="2232663" y="1925522"/>
                    </a:cubicBezTo>
                    <a:lnTo>
                      <a:pt x="2362727" y="2115563"/>
                    </a:lnTo>
                    <a:lnTo>
                      <a:pt x="2253020" y="2241851"/>
                    </a:lnTo>
                    <a:lnTo>
                      <a:pt x="2046770" y="2139456"/>
                    </a:lnTo>
                    <a:cubicBezTo>
                      <a:pt x="2008494" y="2173466"/>
                      <a:pt x="1967537" y="2205038"/>
                      <a:pt x="1923898" y="2233806"/>
                    </a:cubicBezTo>
                    <a:lnTo>
                      <a:pt x="1971194" y="2461879"/>
                    </a:lnTo>
                    <a:lnTo>
                      <a:pt x="1820895" y="2535507"/>
                    </a:lnTo>
                    <a:lnTo>
                      <a:pt x="1669621" y="2358509"/>
                    </a:lnTo>
                    <a:cubicBezTo>
                      <a:pt x="1624641" y="2373746"/>
                      <a:pt x="1579296" y="2385936"/>
                      <a:pt x="1533706" y="2395200"/>
                    </a:cubicBezTo>
                    <a:lnTo>
                      <a:pt x="1491286" y="2621446"/>
                    </a:lnTo>
                    <a:lnTo>
                      <a:pt x="1324409" y="2633026"/>
                    </a:lnTo>
                    <a:lnTo>
                      <a:pt x="1250906" y="2414826"/>
                    </a:lnTo>
                    <a:cubicBezTo>
                      <a:pt x="1199343" y="2411657"/>
                      <a:pt x="1148025" y="2404831"/>
                      <a:pt x="1097559" y="2394591"/>
                    </a:cubicBezTo>
                    <a:lnTo>
                      <a:pt x="970421" y="2586704"/>
                    </a:lnTo>
                    <a:lnTo>
                      <a:pt x="812077" y="2532581"/>
                    </a:lnTo>
                    <a:lnTo>
                      <a:pt x="829265" y="2302801"/>
                    </a:lnTo>
                    <a:cubicBezTo>
                      <a:pt x="787332" y="2282078"/>
                      <a:pt x="746618" y="2258795"/>
                      <a:pt x="707490" y="2232831"/>
                    </a:cubicBezTo>
                    <a:lnTo>
                      <a:pt x="517452" y="2362775"/>
                    </a:lnTo>
                    <a:lnTo>
                      <a:pt x="391167" y="2252944"/>
                    </a:lnTo>
                    <a:lnTo>
                      <a:pt x="493561" y="2046812"/>
                    </a:lnTo>
                    <a:cubicBezTo>
                      <a:pt x="459551" y="2008536"/>
                      <a:pt x="427980" y="1967578"/>
                      <a:pt x="399212" y="1923938"/>
                    </a:cubicBezTo>
                    <a:lnTo>
                      <a:pt x="171143" y="1971235"/>
                    </a:lnTo>
                    <a:lnTo>
                      <a:pt x="97518" y="1820933"/>
                    </a:lnTo>
                    <a:lnTo>
                      <a:pt x="274512" y="1669656"/>
                    </a:lnTo>
                    <a:cubicBezTo>
                      <a:pt x="259275" y="1624675"/>
                      <a:pt x="247085" y="1579328"/>
                      <a:pt x="237821" y="1533738"/>
                    </a:cubicBezTo>
                    <a:lnTo>
                      <a:pt x="11580" y="1491317"/>
                    </a:lnTo>
                    <a:lnTo>
                      <a:pt x="0" y="1324437"/>
                    </a:lnTo>
                    <a:lnTo>
                      <a:pt x="218196" y="1250931"/>
                    </a:lnTo>
                    <a:cubicBezTo>
                      <a:pt x="221365" y="1199368"/>
                      <a:pt x="228191" y="1148048"/>
                      <a:pt x="238430" y="1097582"/>
                    </a:cubicBezTo>
                    <a:lnTo>
                      <a:pt x="46199" y="970441"/>
                    </a:lnTo>
                    <a:lnTo>
                      <a:pt x="100443" y="812094"/>
                    </a:lnTo>
                    <a:lnTo>
                      <a:pt x="330219" y="829281"/>
                    </a:lnTo>
                    <a:cubicBezTo>
                      <a:pt x="350941" y="787348"/>
                      <a:pt x="374224" y="746756"/>
                      <a:pt x="400309" y="707504"/>
                    </a:cubicBezTo>
                    <a:lnTo>
                      <a:pt x="270124" y="517463"/>
                    </a:lnTo>
                    <a:lnTo>
                      <a:pt x="380075" y="391175"/>
                    </a:lnTo>
                    <a:lnTo>
                      <a:pt x="586202" y="493571"/>
                    </a:lnTo>
                    <a:cubicBezTo>
                      <a:pt x="624478" y="459683"/>
                      <a:pt x="665435" y="428111"/>
                      <a:pt x="709074" y="399220"/>
                    </a:cubicBezTo>
                    <a:lnTo>
                      <a:pt x="661778" y="171147"/>
                    </a:lnTo>
                    <a:lnTo>
                      <a:pt x="812077" y="97520"/>
                    </a:lnTo>
                    <a:lnTo>
                      <a:pt x="963351" y="274517"/>
                    </a:lnTo>
                    <a:cubicBezTo>
                      <a:pt x="1008331" y="259280"/>
                      <a:pt x="1053677" y="247090"/>
                      <a:pt x="1099266" y="237826"/>
                    </a:cubicBezTo>
                    <a:lnTo>
                      <a:pt x="1141686" y="11702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7049">
                <a:noFill/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6477593" y="1011260"/>
                <a:ext cx="2632972" cy="2633026"/>
                <a:chOff x="1372908" y="3733263"/>
                <a:chExt cx="2570646" cy="2570698"/>
              </a:xfrm>
            </p:grpSpPr>
            <p:sp>
              <p:nvSpPr>
                <p:cNvPr id="80" name="Shape 16"/>
                <p:cNvSpPr/>
                <p:nvPr/>
              </p:nvSpPr>
              <p:spPr>
                <a:xfrm>
                  <a:off x="1372908" y="3733263"/>
                  <a:ext cx="2570646" cy="25706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7742"/>
                      </a:moveTo>
                      <a:cubicBezTo>
                        <a:pt x="6966" y="17742"/>
                        <a:pt x="3858" y="14634"/>
                        <a:pt x="3858" y="10800"/>
                      </a:cubicBezTo>
                      <a:cubicBezTo>
                        <a:pt x="3858" y="6966"/>
                        <a:pt x="6966" y="3858"/>
                        <a:pt x="10800" y="3858"/>
                      </a:cubicBezTo>
                      <a:cubicBezTo>
                        <a:pt x="14634" y="3858"/>
                        <a:pt x="17742" y="6966"/>
                        <a:pt x="17742" y="10800"/>
                      </a:cubicBezTo>
                      <a:cubicBezTo>
                        <a:pt x="17742" y="14634"/>
                        <a:pt x="14634" y="17742"/>
                        <a:pt x="10800" y="17742"/>
                      </a:cubicBezTo>
                      <a:moveTo>
                        <a:pt x="19810" y="11337"/>
                      </a:moveTo>
                      <a:lnTo>
                        <a:pt x="21600" y="10736"/>
                      </a:lnTo>
                      <a:lnTo>
                        <a:pt x="21505" y="9366"/>
                      </a:lnTo>
                      <a:lnTo>
                        <a:pt x="19649" y="9018"/>
                      </a:lnTo>
                      <a:cubicBezTo>
                        <a:pt x="19573" y="8644"/>
                        <a:pt x="19473" y="8272"/>
                        <a:pt x="19348" y="7904"/>
                      </a:cubicBezTo>
                      <a:lnTo>
                        <a:pt x="20800" y="6662"/>
                      </a:lnTo>
                      <a:lnTo>
                        <a:pt x="20196" y="5430"/>
                      </a:lnTo>
                      <a:lnTo>
                        <a:pt x="18325" y="5817"/>
                      </a:lnTo>
                      <a:cubicBezTo>
                        <a:pt x="18089" y="5459"/>
                        <a:pt x="17830" y="5123"/>
                        <a:pt x="17551" y="4809"/>
                      </a:cubicBezTo>
                      <a:lnTo>
                        <a:pt x="18391" y="3118"/>
                      </a:lnTo>
                      <a:lnTo>
                        <a:pt x="17355" y="2217"/>
                      </a:lnTo>
                      <a:lnTo>
                        <a:pt x="15796" y="3284"/>
                      </a:lnTo>
                      <a:cubicBezTo>
                        <a:pt x="15475" y="3070"/>
                        <a:pt x="15141" y="2879"/>
                        <a:pt x="14797" y="2709"/>
                      </a:cubicBezTo>
                      <a:lnTo>
                        <a:pt x="14938" y="824"/>
                      </a:lnTo>
                      <a:lnTo>
                        <a:pt x="13639" y="380"/>
                      </a:lnTo>
                      <a:lnTo>
                        <a:pt x="12596" y="1956"/>
                      </a:lnTo>
                      <a:cubicBezTo>
                        <a:pt x="12182" y="1872"/>
                        <a:pt x="11761" y="1816"/>
                        <a:pt x="11338" y="1790"/>
                      </a:cubicBezTo>
                      <a:lnTo>
                        <a:pt x="10735" y="0"/>
                      </a:lnTo>
                      <a:lnTo>
                        <a:pt x="9366" y="96"/>
                      </a:lnTo>
                      <a:lnTo>
                        <a:pt x="9018" y="1951"/>
                      </a:lnTo>
                      <a:cubicBezTo>
                        <a:pt x="8644" y="2027"/>
                        <a:pt x="8272" y="2127"/>
                        <a:pt x="7903" y="2252"/>
                      </a:cubicBezTo>
                      <a:lnTo>
                        <a:pt x="6662" y="800"/>
                      </a:lnTo>
                      <a:lnTo>
                        <a:pt x="5429" y="1404"/>
                      </a:lnTo>
                      <a:lnTo>
                        <a:pt x="5817" y="3275"/>
                      </a:lnTo>
                      <a:cubicBezTo>
                        <a:pt x="5459" y="3512"/>
                        <a:pt x="5123" y="3771"/>
                        <a:pt x="4809" y="4049"/>
                      </a:cubicBezTo>
                      <a:lnTo>
                        <a:pt x="3118" y="3209"/>
                      </a:lnTo>
                      <a:lnTo>
                        <a:pt x="2216" y="4245"/>
                      </a:lnTo>
                      <a:lnTo>
                        <a:pt x="3284" y="5804"/>
                      </a:lnTo>
                      <a:cubicBezTo>
                        <a:pt x="3070" y="6126"/>
                        <a:pt x="2879" y="6459"/>
                        <a:pt x="2709" y="6803"/>
                      </a:cubicBezTo>
                      <a:lnTo>
                        <a:pt x="824" y="6662"/>
                      </a:lnTo>
                      <a:lnTo>
                        <a:pt x="379" y="7961"/>
                      </a:lnTo>
                      <a:lnTo>
                        <a:pt x="1956" y="9004"/>
                      </a:lnTo>
                      <a:cubicBezTo>
                        <a:pt x="1872" y="9418"/>
                        <a:pt x="1816" y="9839"/>
                        <a:pt x="1790" y="10262"/>
                      </a:cubicBezTo>
                      <a:lnTo>
                        <a:pt x="0" y="10865"/>
                      </a:lnTo>
                      <a:lnTo>
                        <a:pt x="95" y="12234"/>
                      </a:lnTo>
                      <a:lnTo>
                        <a:pt x="1951" y="12582"/>
                      </a:lnTo>
                      <a:cubicBezTo>
                        <a:pt x="2027" y="12956"/>
                        <a:pt x="2127" y="13328"/>
                        <a:pt x="2252" y="13697"/>
                      </a:cubicBezTo>
                      <a:lnTo>
                        <a:pt x="800" y="14938"/>
                      </a:lnTo>
                      <a:lnTo>
                        <a:pt x="1404" y="16171"/>
                      </a:lnTo>
                      <a:lnTo>
                        <a:pt x="3275" y="15783"/>
                      </a:lnTo>
                      <a:cubicBezTo>
                        <a:pt x="3511" y="16141"/>
                        <a:pt x="3770" y="16477"/>
                        <a:pt x="4049" y="16791"/>
                      </a:cubicBezTo>
                      <a:lnTo>
                        <a:pt x="3209" y="18482"/>
                      </a:lnTo>
                      <a:lnTo>
                        <a:pt x="4245" y="19383"/>
                      </a:lnTo>
                      <a:lnTo>
                        <a:pt x="5804" y="18317"/>
                      </a:lnTo>
                      <a:cubicBezTo>
                        <a:pt x="6125" y="18530"/>
                        <a:pt x="6459" y="18721"/>
                        <a:pt x="6803" y="18891"/>
                      </a:cubicBezTo>
                      <a:lnTo>
                        <a:pt x="6662" y="20776"/>
                      </a:lnTo>
                      <a:lnTo>
                        <a:pt x="7961" y="21220"/>
                      </a:lnTo>
                      <a:lnTo>
                        <a:pt x="9004" y="19644"/>
                      </a:lnTo>
                      <a:cubicBezTo>
                        <a:pt x="9418" y="19728"/>
                        <a:pt x="9839" y="19784"/>
                        <a:pt x="10262" y="19810"/>
                      </a:cubicBezTo>
                      <a:lnTo>
                        <a:pt x="10865" y="21600"/>
                      </a:lnTo>
                      <a:lnTo>
                        <a:pt x="12234" y="21505"/>
                      </a:lnTo>
                      <a:lnTo>
                        <a:pt x="12582" y="19649"/>
                      </a:lnTo>
                      <a:cubicBezTo>
                        <a:pt x="12956" y="19573"/>
                        <a:pt x="13328" y="19473"/>
                        <a:pt x="13697" y="19348"/>
                      </a:cubicBezTo>
                      <a:lnTo>
                        <a:pt x="14938" y="20800"/>
                      </a:lnTo>
                      <a:lnTo>
                        <a:pt x="16171" y="20196"/>
                      </a:lnTo>
                      <a:lnTo>
                        <a:pt x="15783" y="18325"/>
                      </a:lnTo>
                      <a:cubicBezTo>
                        <a:pt x="16141" y="18089"/>
                        <a:pt x="16477" y="17830"/>
                        <a:pt x="16791" y="17551"/>
                      </a:cubicBezTo>
                      <a:lnTo>
                        <a:pt x="18483" y="18391"/>
                      </a:lnTo>
                      <a:lnTo>
                        <a:pt x="19383" y="17355"/>
                      </a:lnTo>
                      <a:lnTo>
                        <a:pt x="18316" y="15796"/>
                      </a:lnTo>
                      <a:cubicBezTo>
                        <a:pt x="18530" y="15475"/>
                        <a:pt x="18722" y="15141"/>
                        <a:pt x="18891" y="14797"/>
                      </a:cubicBezTo>
                      <a:lnTo>
                        <a:pt x="20776" y="14938"/>
                      </a:lnTo>
                      <a:lnTo>
                        <a:pt x="21220" y="13639"/>
                      </a:lnTo>
                      <a:lnTo>
                        <a:pt x="19644" y="12596"/>
                      </a:lnTo>
                      <a:cubicBezTo>
                        <a:pt x="19728" y="12182"/>
                        <a:pt x="19784" y="11762"/>
                        <a:pt x="19810" y="11337"/>
                      </a:cubicBezTo>
                    </a:path>
                  </a:pathLst>
                </a:custGeom>
                <a:gradFill>
                  <a:gsLst>
                    <a:gs pos="0">
                      <a:schemeClr val="bg2">
                        <a:lumMod val="60000"/>
                        <a:lumOff val="40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4200000" scaled="0"/>
                </a:gradFill>
                <a:ln w="7049">
                  <a:solidFill>
                    <a:srgbClr val="FEFEFE"/>
                  </a:solidFill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Shape 17"/>
                <p:cNvSpPr/>
                <p:nvPr/>
              </p:nvSpPr>
              <p:spPr>
                <a:xfrm>
                  <a:off x="1786869" y="4155503"/>
                  <a:ext cx="1733983" cy="17339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5585"/>
                      </a:moveTo>
                      <a:cubicBezTo>
                        <a:pt x="8162" y="15585"/>
                        <a:pt x="6014" y="13438"/>
                        <a:pt x="6014" y="10800"/>
                      </a:cubicBezTo>
                      <a:cubicBezTo>
                        <a:pt x="6014" y="8161"/>
                        <a:pt x="8162" y="6015"/>
                        <a:pt x="10800" y="6015"/>
                      </a:cubicBezTo>
                      <a:cubicBezTo>
                        <a:pt x="13438" y="6015"/>
                        <a:pt x="15585" y="8161"/>
                        <a:pt x="15585" y="10800"/>
                      </a:cubicBezTo>
                      <a:cubicBezTo>
                        <a:pt x="15585" y="13438"/>
                        <a:pt x="13438" y="15585"/>
                        <a:pt x="10800" y="15585"/>
                      </a:cubicBezTo>
                      <a:moveTo>
                        <a:pt x="10800" y="0"/>
                      </a:moveTo>
                      <a:cubicBezTo>
                        <a:pt x="4845" y="0"/>
                        <a:pt x="0" y="4845"/>
                        <a:pt x="0" y="10800"/>
                      </a:cubicBezTo>
                      <a:cubicBezTo>
                        <a:pt x="0" y="16754"/>
                        <a:pt x="4845" y="21600"/>
                        <a:pt x="10800" y="21600"/>
                      </a:cubicBezTo>
                      <a:cubicBezTo>
                        <a:pt x="16754" y="21600"/>
                        <a:pt x="21600" y="16754"/>
                        <a:pt x="21600" y="10800"/>
                      </a:cubicBezTo>
                      <a:cubicBezTo>
                        <a:pt x="21600" y="4845"/>
                        <a:pt x="16754" y="0"/>
                        <a:pt x="10800" y="0"/>
                      </a:cubicBezTo>
                    </a:path>
                  </a:pathLst>
                </a:custGeom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90000">
                      <a:schemeClr val="bg1">
                        <a:lumMod val="75000"/>
                      </a:schemeClr>
                    </a:gs>
                  </a:gsLst>
                  <a:lin ang="4200000" scaled="0"/>
                </a:gradFill>
                <a:ln w="7049">
                  <a:solidFill>
                    <a:schemeClr val="bg1">
                      <a:lumMod val="50000"/>
                    </a:schemeClr>
                  </a:solidFill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Shape 18"/>
                <p:cNvSpPr/>
                <p:nvPr/>
              </p:nvSpPr>
              <p:spPr>
                <a:xfrm>
                  <a:off x="2242226" y="4610860"/>
                  <a:ext cx="826948" cy="8269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5585"/>
                      </a:moveTo>
                      <a:cubicBezTo>
                        <a:pt x="8162" y="15585"/>
                        <a:pt x="6014" y="13438"/>
                        <a:pt x="6014" y="10800"/>
                      </a:cubicBezTo>
                      <a:cubicBezTo>
                        <a:pt x="6014" y="8161"/>
                        <a:pt x="8162" y="6015"/>
                        <a:pt x="10800" y="6015"/>
                      </a:cubicBezTo>
                      <a:cubicBezTo>
                        <a:pt x="13438" y="6015"/>
                        <a:pt x="15585" y="8161"/>
                        <a:pt x="15585" y="10800"/>
                      </a:cubicBezTo>
                      <a:cubicBezTo>
                        <a:pt x="15585" y="13438"/>
                        <a:pt x="13438" y="15585"/>
                        <a:pt x="10800" y="15585"/>
                      </a:cubicBezTo>
                      <a:moveTo>
                        <a:pt x="10800" y="0"/>
                      </a:moveTo>
                      <a:cubicBezTo>
                        <a:pt x="4845" y="0"/>
                        <a:pt x="0" y="4845"/>
                        <a:pt x="0" y="10800"/>
                      </a:cubicBezTo>
                      <a:cubicBezTo>
                        <a:pt x="0" y="16754"/>
                        <a:pt x="4845" y="21600"/>
                        <a:pt x="10800" y="21600"/>
                      </a:cubicBezTo>
                      <a:cubicBezTo>
                        <a:pt x="16755" y="21600"/>
                        <a:pt x="21600" y="16754"/>
                        <a:pt x="21600" y="10800"/>
                      </a:cubicBezTo>
                      <a:cubicBezTo>
                        <a:pt x="21600" y="4845"/>
                        <a:pt x="16755" y="0"/>
                        <a:pt x="10800" y="0"/>
                      </a:cubicBezTo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9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  <a:ln w="7049">
                  <a:solidFill>
                    <a:schemeClr val="bg2"/>
                  </a:solidFill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Shape 19"/>
                <p:cNvSpPr/>
                <p:nvPr/>
              </p:nvSpPr>
              <p:spPr>
                <a:xfrm>
                  <a:off x="2444551" y="4813186"/>
                  <a:ext cx="419300" cy="4192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6" y="21600"/>
                        <a:pt x="0" y="16765"/>
                        <a:pt x="0" y="10800"/>
                      </a:cubicBezTo>
                      <a:cubicBezTo>
                        <a:pt x="0" y="4835"/>
                        <a:pt x="4836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2" name="Group 71"/>
            <p:cNvGrpSpPr/>
            <p:nvPr/>
          </p:nvGrpSpPr>
          <p:grpSpPr>
            <a:xfrm>
              <a:off x="6268206" y="1623106"/>
              <a:ext cx="1512707" cy="1505097"/>
              <a:chOff x="9725809" y="3605406"/>
              <a:chExt cx="1512707" cy="1505097"/>
            </a:xfrm>
          </p:grpSpPr>
          <p:sp>
            <p:nvSpPr>
              <p:cNvPr id="73" name="Freeform 72"/>
              <p:cNvSpPr/>
              <p:nvPr/>
            </p:nvSpPr>
            <p:spPr>
              <a:xfrm>
                <a:off x="9805872" y="3677859"/>
                <a:ext cx="1432644" cy="1432644"/>
              </a:xfrm>
              <a:custGeom>
                <a:avLst/>
                <a:gdLst>
                  <a:gd name="connsiteX0" fmla="*/ 716795 w 1432644"/>
                  <a:gd name="connsiteY0" fmla="*/ 454720 h 1432644"/>
                  <a:gd name="connsiteX1" fmla="*/ 462442 w 1432644"/>
                  <a:gd name="connsiteY1" fmla="*/ 670148 h 1432644"/>
                  <a:gd name="connsiteX2" fmla="*/ 673538 w 1432644"/>
                  <a:gd name="connsiteY2" fmla="*/ 977625 h 1432644"/>
                  <a:gd name="connsiteX3" fmla="*/ 980977 w 1432644"/>
                  <a:gd name="connsiteY3" fmla="*/ 766561 h 1432644"/>
                  <a:gd name="connsiteX4" fmla="*/ 769949 w 1432644"/>
                  <a:gd name="connsiteY4" fmla="*/ 459150 h 1432644"/>
                  <a:gd name="connsiteX5" fmla="*/ 716795 w 1432644"/>
                  <a:gd name="connsiteY5" fmla="*/ 454720 h 1432644"/>
                  <a:gd name="connsiteX6" fmla="*/ 752669 w 1432644"/>
                  <a:gd name="connsiteY6" fmla="*/ 0 h 1432644"/>
                  <a:gd name="connsiteX7" fmla="*/ 843204 w 1432644"/>
                  <a:gd name="connsiteY7" fmla="*/ 10413 h 1432644"/>
                  <a:gd name="connsiteX8" fmla="*/ 860780 w 1432644"/>
                  <a:gd name="connsiteY8" fmla="*/ 134576 h 1432644"/>
                  <a:gd name="connsiteX9" fmla="*/ 940969 w 1432644"/>
                  <a:gd name="connsiteY9" fmla="*/ 160708 h 1432644"/>
                  <a:gd name="connsiteX10" fmla="*/ 1028187 w 1432644"/>
                  <a:gd name="connsiteY10" fmla="*/ 70438 h 1432644"/>
                  <a:gd name="connsiteX11" fmla="*/ 1107580 w 1432644"/>
                  <a:gd name="connsiteY11" fmla="*/ 115209 h 1432644"/>
                  <a:gd name="connsiteX12" fmla="*/ 1075478 w 1432644"/>
                  <a:gd name="connsiteY12" fmla="*/ 236585 h 1432644"/>
                  <a:gd name="connsiteX13" fmla="*/ 1133778 w 1432644"/>
                  <a:gd name="connsiteY13" fmla="*/ 286197 h 1432644"/>
                  <a:gd name="connsiteX14" fmla="*/ 1248523 w 1432644"/>
                  <a:gd name="connsiteY14" fmla="*/ 235524 h 1432644"/>
                  <a:gd name="connsiteX15" fmla="*/ 1305232 w 1432644"/>
                  <a:gd name="connsiteY15" fmla="*/ 306891 h 1432644"/>
                  <a:gd name="connsiteX16" fmla="*/ 1229885 w 1432644"/>
                  <a:gd name="connsiteY16" fmla="*/ 407110 h 1432644"/>
                  <a:gd name="connsiteX17" fmla="*/ 1268155 w 1432644"/>
                  <a:gd name="connsiteY17" fmla="*/ 482324 h 1432644"/>
                  <a:gd name="connsiteX18" fmla="*/ 1394971 w 1432644"/>
                  <a:gd name="connsiteY18" fmla="*/ 479737 h 1432644"/>
                  <a:gd name="connsiteX19" fmla="*/ 1419511 w 1432644"/>
                  <a:gd name="connsiteY19" fmla="*/ 567553 h 1432644"/>
                  <a:gd name="connsiteX20" fmla="*/ 1309609 w 1432644"/>
                  <a:gd name="connsiteY20" fmla="*/ 630961 h 1432644"/>
                  <a:gd name="connsiteX21" fmla="*/ 1315711 w 1432644"/>
                  <a:gd name="connsiteY21" fmla="*/ 707368 h 1432644"/>
                  <a:gd name="connsiteX22" fmla="*/ 1432644 w 1432644"/>
                  <a:gd name="connsiteY22" fmla="*/ 752669 h 1432644"/>
                  <a:gd name="connsiteX23" fmla="*/ 1422231 w 1432644"/>
                  <a:gd name="connsiteY23" fmla="*/ 843204 h 1432644"/>
                  <a:gd name="connsiteX24" fmla="*/ 1298068 w 1432644"/>
                  <a:gd name="connsiteY24" fmla="*/ 860780 h 1432644"/>
                  <a:gd name="connsiteX25" fmla="*/ 1271936 w 1432644"/>
                  <a:gd name="connsiteY25" fmla="*/ 940969 h 1432644"/>
                  <a:gd name="connsiteX26" fmla="*/ 1362206 w 1432644"/>
                  <a:gd name="connsiteY26" fmla="*/ 1028188 h 1432644"/>
                  <a:gd name="connsiteX27" fmla="*/ 1317436 w 1432644"/>
                  <a:gd name="connsiteY27" fmla="*/ 1107580 h 1432644"/>
                  <a:gd name="connsiteX28" fmla="*/ 1196059 w 1432644"/>
                  <a:gd name="connsiteY28" fmla="*/ 1075478 h 1432644"/>
                  <a:gd name="connsiteX29" fmla="*/ 1146447 w 1432644"/>
                  <a:gd name="connsiteY29" fmla="*/ 1133779 h 1432644"/>
                  <a:gd name="connsiteX30" fmla="*/ 1197120 w 1432644"/>
                  <a:gd name="connsiteY30" fmla="*/ 1248523 h 1432644"/>
                  <a:gd name="connsiteX31" fmla="*/ 1125753 w 1432644"/>
                  <a:gd name="connsiteY31" fmla="*/ 1305232 h 1432644"/>
                  <a:gd name="connsiteX32" fmla="*/ 1025534 w 1432644"/>
                  <a:gd name="connsiteY32" fmla="*/ 1229819 h 1432644"/>
                  <a:gd name="connsiteX33" fmla="*/ 950320 w 1432644"/>
                  <a:gd name="connsiteY33" fmla="*/ 1268155 h 1432644"/>
                  <a:gd name="connsiteX34" fmla="*/ 952907 w 1432644"/>
                  <a:gd name="connsiteY34" fmla="*/ 1394971 h 1432644"/>
                  <a:gd name="connsiteX35" fmla="*/ 865091 w 1432644"/>
                  <a:gd name="connsiteY35" fmla="*/ 1419512 h 1432644"/>
                  <a:gd name="connsiteX36" fmla="*/ 801684 w 1432644"/>
                  <a:gd name="connsiteY36" fmla="*/ 1309609 h 1432644"/>
                  <a:gd name="connsiteX37" fmla="*/ 725276 w 1432644"/>
                  <a:gd name="connsiteY37" fmla="*/ 1315711 h 1432644"/>
                  <a:gd name="connsiteX38" fmla="*/ 680042 w 1432644"/>
                  <a:gd name="connsiteY38" fmla="*/ 1432644 h 1432644"/>
                  <a:gd name="connsiteX39" fmla="*/ 589440 w 1432644"/>
                  <a:gd name="connsiteY39" fmla="*/ 1422231 h 1432644"/>
                  <a:gd name="connsiteX40" fmla="*/ 571864 w 1432644"/>
                  <a:gd name="connsiteY40" fmla="*/ 1298069 h 1432644"/>
                  <a:gd name="connsiteX41" fmla="*/ 491675 w 1432644"/>
                  <a:gd name="connsiteY41" fmla="*/ 1271936 h 1432644"/>
                  <a:gd name="connsiteX42" fmla="*/ 404457 w 1432644"/>
                  <a:gd name="connsiteY42" fmla="*/ 1362206 h 1432644"/>
                  <a:gd name="connsiteX43" fmla="*/ 325064 w 1432644"/>
                  <a:gd name="connsiteY43" fmla="*/ 1317436 h 1432644"/>
                  <a:gd name="connsiteX44" fmla="*/ 357166 w 1432644"/>
                  <a:gd name="connsiteY44" fmla="*/ 1196059 h 1432644"/>
                  <a:gd name="connsiteX45" fmla="*/ 298865 w 1432644"/>
                  <a:gd name="connsiteY45" fmla="*/ 1146447 h 1432644"/>
                  <a:gd name="connsiteX46" fmla="*/ 184121 w 1432644"/>
                  <a:gd name="connsiteY46" fmla="*/ 1197120 h 1432644"/>
                  <a:gd name="connsiteX47" fmla="*/ 127479 w 1432644"/>
                  <a:gd name="connsiteY47" fmla="*/ 1125753 h 1432644"/>
                  <a:gd name="connsiteX48" fmla="*/ 202825 w 1432644"/>
                  <a:gd name="connsiteY48" fmla="*/ 1025535 h 1432644"/>
                  <a:gd name="connsiteX49" fmla="*/ 164489 w 1432644"/>
                  <a:gd name="connsiteY49" fmla="*/ 950321 h 1432644"/>
                  <a:gd name="connsiteX50" fmla="*/ 37673 w 1432644"/>
                  <a:gd name="connsiteY50" fmla="*/ 952907 h 1432644"/>
                  <a:gd name="connsiteX51" fmla="*/ 13199 w 1432644"/>
                  <a:gd name="connsiteY51" fmla="*/ 865092 h 1432644"/>
                  <a:gd name="connsiteX52" fmla="*/ 123035 w 1432644"/>
                  <a:gd name="connsiteY52" fmla="*/ 801684 h 1432644"/>
                  <a:gd name="connsiteX53" fmla="*/ 116933 w 1432644"/>
                  <a:gd name="connsiteY53" fmla="*/ 725210 h 1432644"/>
                  <a:gd name="connsiteX54" fmla="*/ 0 w 1432644"/>
                  <a:gd name="connsiteY54" fmla="*/ 680042 h 1432644"/>
                  <a:gd name="connsiteX55" fmla="*/ 10413 w 1432644"/>
                  <a:gd name="connsiteY55" fmla="*/ 589440 h 1432644"/>
                  <a:gd name="connsiteX56" fmla="*/ 134576 w 1432644"/>
                  <a:gd name="connsiteY56" fmla="*/ 571864 h 1432644"/>
                  <a:gd name="connsiteX57" fmla="*/ 160708 w 1432644"/>
                  <a:gd name="connsiteY57" fmla="*/ 491676 h 1432644"/>
                  <a:gd name="connsiteX58" fmla="*/ 70438 w 1432644"/>
                  <a:gd name="connsiteY58" fmla="*/ 404457 h 1432644"/>
                  <a:gd name="connsiteX59" fmla="*/ 115208 w 1432644"/>
                  <a:gd name="connsiteY59" fmla="*/ 325064 h 1432644"/>
                  <a:gd name="connsiteX60" fmla="*/ 236585 w 1432644"/>
                  <a:gd name="connsiteY60" fmla="*/ 357166 h 1432644"/>
                  <a:gd name="connsiteX61" fmla="*/ 286264 w 1432644"/>
                  <a:gd name="connsiteY61" fmla="*/ 298866 h 1432644"/>
                  <a:gd name="connsiteX62" fmla="*/ 235458 w 1432644"/>
                  <a:gd name="connsiteY62" fmla="*/ 184121 h 1432644"/>
                  <a:gd name="connsiteX63" fmla="*/ 306891 w 1432644"/>
                  <a:gd name="connsiteY63" fmla="*/ 127413 h 1432644"/>
                  <a:gd name="connsiteX64" fmla="*/ 407110 w 1432644"/>
                  <a:gd name="connsiteY64" fmla="*/ 202759 h 1432644"/>
                  <a:gd name="connsiteX65" fmla="*/ 482323 w 1432644"/>
                  <a:gd name="connsiteY65" fmla="*/ 164489 h 1432644"/>
                  <a:gd name="connsiteX66" fmla="*/ 479737 w 1432644"/>
                  <a:gd name="connsiteY66" fmla="*/ 37673 h 1432644"/>
                  <a:gd name="connsiteX67" fmla="*/ 567553 w 1432644"/>
                  <a:gd name="connsiteY67" fmla="*/ 13199 h 1432644"/>
                  <a:gd name="connsiteX68" fmla="*/ 630960 w 1432644"/>
                  <a:gd name="connsiteY68" fmla="*/ 123035 h 1432644"/>
                  <a:gd name="connsiteX69" fmla="*/ 707434 w 1432644"/>
                  <a:gd name="connsiteY69" fmla="*/ 116933 h 143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432644" h="1432644">
                    <a:moveTo>
                      <a:pt x="716795" y="454720"/>
                    </a:moveTo>
                    <a:cubicBezTo>
                      <a:pt x="594276" y="456981"/>
                      <a:pt x="485710" y="545098"/>
                      <a:pt x="462442" y="670148"/>
                    </a:cubicBezTo>
                    <a:cubicBezTo>
                      <a:pt x="435918" y="813063"/>
                      <a:pt x="530625" y="951034"/>
                      <a:pt x="673538" y="977625"/>
                    </a:cubicBezTo>
                    <a:cubicBezTo>
                      <a:pt x="816484" y="1004184"/>
                      <a:pt x="954419" y="909475"/>
                      <a:pt x="980977" y="766561"/>
                    </a:cubicBezTo>
                    <a:cubicBezTo>
                      <a:pt x="1007569" y="623646"/>
                      <a:pt x="912895" y="485709"/>
                      <a:pt x="769949" y="459150"/>
                    </a:cubicBezTo>
                    <a:cubicBezTo>
                      <a:pt x="752085" y="455826"/>
                      <a:pt x="734297" y="454397"/>
                      <a:pt x="716795" y="454720"/>
                    </a:cubicBezTo>
                    <a:close/>
                    <a:moveTo>
                      <a:pt x="752669" y="0"/>
                    </a:moveTo>
                    <a:lnTo>
                      <a:pt x="843204" y="10413"/>
                    </a:lnTo>
                    <a:lnTo>
                      <a:pt x="860780" y="134576"/>
                    </a:lnTo>
                    <a:cubicBezTo>
                      <a:pt x="888173" y="141407"/>
                      <a:pt x="914969" y="150162"/>
                      <a:pt x="940969" y="160708"/>
                    </a:cubicBezTo>
                    <a:lnTo>
                      <a:pt x="1028187" y="70438"/>
                    </a:lnTo>
                    <a:lnTo>
                      <a:pt x="1107580" y="115209"/>
                    </a:lnTo>
                    <a:lnTo>
                      <a:pt x="1075478" y="236585"/>
                    </a:lnTo>
                    <a:cubicBezTo>
                      <a:pt x="1095906" y="251840"/>
                      <a:pt x="1115406" y="268422"/>
                      <a:pt x="1133778" y="286197"/>
                    </a:cubicBezTo>
                    <a:lnTo>
                      <a:pt x="1248523" y="235524"/>
                    </a:lnTo>
                    <a:lnTo>
                      <a:pt x="1305232" y="306891"/>
                    </a:lnTo>
                    <a:lnTo>
                      <a:pt x="1229885" y="407110"/>
                    </a:lnTo>
                    <a:cubicBezTo>
                      <a:pt x="1244212" y="430987"/>
                      <a:pt x="1257079" y="456058"/>
                      <a:pt x="1268155" y="482324"/>
                    </a:cubicBezTo>
                    <a:lnTo>
                      <a:pt x="1394971" y="479737"/>
                    </a:lnTo>
                    <a:lnTo>
                      <a:pt x="1419511" y="567553"/>
                    </a:lnTo>
                    <a:lnTo>
                      <a:pt x="1309609" y="630961"/>
                    </a:lnTo>
                    <a:cubicBezTo>
                      <a:pt x="1313323" y="656562"/>
                      <a:pt x="1315313" y="682098"/>
                      <a:pt x="1315711" y="707368"/>
                    </a:cubicBezTo>
                    <a:lnTo>
                      <a:pt x="1432644" y="752669"/>
                    </a:lnTo>
                    <a:lnTo>
                      <a:pt x="1422231" y="843204"/>
                    </a:lnTo>
                    <a:lnTo>
                      <a:pt x="1298068" y="860780"/>
                    </a:lnTo>
                    <a:cubicBezTo>
                      <a:pt x="1291237" y="888173"/>
                      <a:pt x="1282482" y="914903"/>
                      <a:pt x="1271936" y="940969"/>
                    </a:cubicBezTo>
                    <a:lnTo>
                      <a:pt x="1362206" y="1028188"/>
                    </a:lnTo>
                    <a:lnTo>
                      <a:pt x="1317436" y="1107580"/>
                    </a:lnTo>
                    <a:lnTo>
                      <a:pt x="1196059" y="1075478"/>
                    </a:lnTo>
                    <a:cubicBezTo>
                      <a:pt x="1180804" y="1095907"/>
                      <a:pt x="1164222" y="1115406"/>
                      <a:pt x="1146447" y="1133779"/>
                    </a:cubicBezTo>
                    <a:lnTo>
                      <a:pt x="1197120" y="1248523"/>
                    </a:lnTo>
                    <a:lnTo>
                      <a:pt x="1125753" y="1305232"/>
                    </a:lnTo>
                    <a:lnTo>
                      <a:pt x="1025534" y="1229819"/>
                    </a:lnTo>
                    <a:cubicBezTo>
                      <a:pt x="1001657" y="1244212"/>
                      <a:pt x="976586" y="1257079"/>
                      <a:pt x="950320" y="1268155"/>
                    </a:cubicBezTo>
                    <a:lnTo>
                      <a:pt x="952907" y="1394971"/>
                    </a:lnTo>
                    <a:lnTo>
                      <a:pt x="865091" y="1419512"/>
                    </a:lnTo>
                    <a:lnTo>
                      <a:pt x="801684" y="1309609"/>
                    </a:lnTo>
                    <a:cubicBezTo>
                      <a:pt x="776082" y="1313324"/>
                      <a:pt x="750613" y="1315313"/>
                      <a:pt x="725276" y="1315711"/>
                    </a:cubicBezTo>
                    <a:lnTo>
                      <a:pt x="680042" y="1432644"/>
                    </a:lnTo>
                    <a:lnTo>
                      <a:pt x="589440" y="1422231"/>
                    </a:lnTo>
                    <a:lnTo>
                      <a:pt x="571864" y="1298069"/>
                    </a:lnTo>
                    <a:cubicBezTo>
                      <a:pt x="544471" y="1291237"/>
                      <a:pt x="517675" y="1282482"/>
                      <a:pt x="491675" y="1271936"/>
                    </a:cubicBezTo>
                    <a:lnTo>
                      <a:pt x="404457" y="1362206"/>
                    </a:lnTo>
                    <a:lnTo>
                      <a:pt x="325064" y="1317436"/>
                    </a:lnTo>
                    <a:lnTo>
                      <a:pt x="357166" y="1196059"/>
                    </a:lnTo>
                    <a:cubicBezTo>
                      <a:pt x="336738" y="1180804"/>
                      <a:pt x="317238" y="1164222"/>
                      <a:pt x="298865" y="1146447"/>
                    </a:cubicBezTo>
                    <a:lnTo>
                      <a:pt x="184121" y="1197120"/>
                    </a:lnTo>
                    <a:lnTo>
                      <a:pt x="127479" y="1125753"/>
                    </a:lnTo>
                    <a:lnTo>
                      <a:pt x="202825" y="1025535"/>
                    </a:lnTo>
                    <a:cubicBezTo>
                      <a:pt x="188432" y="1001657"/>
                      <a:pt x="175632" y="976520"/>
                      <a:pt x="164489" y="950321"/>
                    </a:cubicBezTo>
                    <a:lnTo>
                      <a:pt x="37673" y="952907"/>
                    </a:lnTo>
                    <a:lnTo>
                      <a:pt x="13199" y="865092"/>
                    </a:lnTo>
                    <a:lnTo>
                      <a:pt x="123035" y="801684"/>
                    </a:lnTo>
                    <a:cubicBezTo>
                      <a:pt x="119321" y="776082"/>
                      <a:pt x="117331" y="750546"/>
                      <a:pt x="116933" y="725210"/>
                    </a:cubicBezTo>
                    <a:lnTo>
                      <a:pt x="0" y="680042"/>
                    </a:lnTo>
                    <a:lnTo>
                      <a:pt x="10413" y="589440"/>
                    </a:lnTo>
                    <a:lnTo>
                      <a:pt x="134576" y="571864"/>
                    </a:lnTo>
                    <a:cubicBezTo>
                      <a:pt x="141407" y="544471"/>
                      <a:pt x="150162" y="517676"/>
                      <a:pt x="160708" y="491676"/>
                    </a:cubicBezTo>
                    <a:lnTo>
                      <a:pt x="70438" y="404457"/>
                    </a:lnTo>
                    <a:lnTo>
                      <a:pt x="115208" y="325064"/>
                    </a:lnTo>
                    <a:lnTo>
                      <a:pt x="236585" y="357166"/>
                    </a:lnTo>
                    <a:cubicBezTo>
                      <a:pt x="251840" y="336738"/>
                      <a:pt x="268422" y="317304"/>
                      <a:pt x="286264" y="298866"/>
                    </a:cubicBezTo>
                    <a:lnTo>
                      <a:pt x="235458" y="184121"/>
                    </a:lnTo>
                    <a:lnTo>
                      <a:pt x="306891" y="127413"/>
                    </a:lnTo>
                    <a:lnTo>
                      <a:pt x="407110" y="202759"/>
                    </a:lnTo>
                    <a:cubicBezTo>
                      <a:pt x="430987" y="188433"/>
                      <a:pt x="456125" y="175632"/>
                      <a:pt x="482323" y="164489"/>
                    </a:cubicBezTo>
                    <a:lnTo>
                      <a:pt x="479737" y="37673"/>
                    </a:lnTo>
                    <a:lnTo>
                      <a:pt x="567553" y="13199"/>
                    </a:lnTo>
                    <a:lnTo>
                      <a:pt x="630960" y="123035"/>
                    </a:lnTo>
                    <a:cubicBezTo>
                      <a:pt x="656562" y="119321"/>
                      <a:pt x="682031" y="117331"/>
                      <a:pt x="707434" y="116933"/>
                    </a:cubicBez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 w="3810">
                <a:noFill/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9725809" y="3605406"/>
                <a:ext cx="1432644" cy="1432644"/>
                <a:chOff x="4494173" y="4246574"/>
                <a:chExt cx="1353845" cy="1353845"/>
              </a:xfrm>
            </p:grpSpPr>
            <p:sp>
              <p:nvSpPr>
                <p:cNvPr id="75" name="Shape 13"/>
                <p:cNvSpPr/>
                <p:nvPr/>
              </p:nvSpPr>
              <p:spPr>
                <a:xfrm>
                  <a:off x="4494173" y="4246574"/>
                  <a:ext cx="1353845" cy="13538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529" y="17634"/>
                      </a:moveTo>
                      <a:cubicBezTo>
                        <a:pt x="5755" y="16932"/>
                        <a:pt x="3264" y="13303"/>
                        <a:pt x="3966" y="9529"/>
                      </a:cubicBezTo>
                      <a:cubicBezTo>
                        <a:pt x="4668" y="5755"/>
                        <a:pt x="8297" y="3264"/>
                        <a:pt x="12071" y="3966"/>
                      </a:cubicBezTo>
                      <a:cubicBezTo>
                        <a:pt x="15845" y="4668"/>
                        <a:pt x="18336" y="8297"/>
                        <a:pt x="17634" y="12071"/>
                      </a:cubicBezTo>
                      <a:cubicBezTo>
                        <a:pt x="16932" y="15845"/>
                        <a:pt x="13303" y="18336"/>
                        <a:pt x="9529" y="17634"/>
                      </a:cubicBezTo>
                      <a:moveTo>
                        <a:pt x="19571" y="12978"/>
                      </a:moveTo>
                      <a:lnTo>
                        <a:pt x="21443" y="12713"/>
                      </a:lnTo>
                      <a:lnTo>
                        <a:pt x="21600" y="11348"/>
                      </a:lnTo>
                      <a:lnTo>
                        <a:pt x="19837" y="10665"/>
                      </a:lnTo>
                      <a:cubicBezTo>
                        <a:pt x="19831" y="10284"/>
                        <a:pt x="19801" y="9899"/>
                        <a:pt x="19745" y="9513"/>
                      </a:cubicBezTo>
                      <a:lnTo>
                        <a:pt x="21402" y="8557"/>
                      </a:lnTo>
                      <a:lnTo>
                        <a:pt x="21032" y="7233"/>
                      </a:lnTo>
                      <a:lnTo>
                        <a:pt x="19120" y="7272"/>
                      </a:lnTo>
                      <a:cubicBezTo>
                        <a:pt x="18953" y="6876"/>
                        <a:pt x="18759" y="6498"/>
                        <a:pt x="18543" y="6138"/>
                      </a:cubicBezTo>
                      <a:lnTo>
                        <a:pt x="19679" y="4627"/>
                      </a:lnTo>
                      <a:lnTo>
                        <a:pt x="18824" y="3551"/>
                      </a:lnTo>
                      <a:lnTo>
                        <a:pt x="17094" y="4315"/>
                      </a:lnTo>
                      <a:cubicBezTo>
                        <a:pt x="16817" y="4047"/>
                        <a:pt x="16523" y="3797"/>
                        <a:pt x="16215" y="3567"/>
                      </a:cubicBezTo>
                      <a:lnTo>
                        <a:pt x="16699" y="1737"/>
                      </a:lnTo>
                      <a:lnTo>
                        <a:pt x="15502" y="1062"/>
                      </a:lnTo>
                      <a:lnTo>
                        <a:pt x="14187" y="2423"/>
                      </a:lnTo>
                      <a:cubicBezTo>
                        <a:pt x="13795" y="2264"/>
                        <a:pt x="13391" y="2132"/>
                        <a:pt x="12978" y="2029"/>
                      </a:cubicBezTo>
                      <a:lnTo>
                        <a:pt x="12713" y="157"/>
                      </a:lnTo>
                      <a:lnTo>
                        <a:pt x="11348" y="0"/>
                      </a:lnTo>
                      <a:lnTo>
                        <a:pt x="10666" y="1763"/>
                      </a:lnTo>
                      <a:cubicBezTo>
                        <a:pt x="10283" y="1769"/>
                        <a:pt x="9899" y="1799"/>
                        <a:pt x="9513" y="1855"/>
                      </a:cubicBezTo>
                      <a:lnTo>
                        <a:pt x="8557" y="199"/>
                      </a:lnTo>
                      <a:lnTo>
                        <a:pt x="7233" y="568"/>
                      </a:lnTo>
                      <a:lnTo>
                        <a:pt x="7272" y="2480"/>
                      </a:lnTo>
                      <a:cubicBezTo>
                        <a:pt x="6877" y="2648"/>
                        <a:pt x="6498" y="2841"/>
                        <a:pt x="6138" y="3057"/>
                      </a:cubicBezTo>
                      <a:lnTo>
                        <a:pt x="4627" y="1921"/>
                      </a:lnTo>
                      <a:lnTo>
                        <a:pt x="3550" y="2776"/>
                      </a:lnTo>
                      <a:lnTo>
                        <a:pt x="4316" y="4506"/>
                      </a:lnTo>
                      <a:cubicBezTo>
                        <a:pt x="4047" y="4784"/>
                        <a:pt x="3797" y="5077"/>
                        <a:pt x="3567" y="5385"/>
                      </a:cubicBezTo>
                      <a:lnTo>
                        <a:pt x="1737" y="4901"/>
                      </a:lnTo>
                      <a:lnTo>
                        <a:pt x="1062" y="6098"/>
                      </a:lnTo>
                      <a:lnTo>
                        <a:pt x="2423" y="7413"/>
                      </a:lnTo>
                      <a:cubicBezTo>
                        <a:pt x="2264" y="7805"/>
                        <a:pt x="2132" y="8209"/>
                        <a:pt x="2029" y="8622"/>
                      </a:cubicBezTo>
                      <a:lnTo>
                        <a:pt x="157" y="8887"/>
                      </a:lnTo>
                      <a:lnTo>
                        <a:pt x="0" y="10253"/>
                      </a:lnTo>
                      <a:lnTo>
                        <a:pt x="1763" y="10934"/>
                      </a:lnTo>
                      <a:cubicBezTo>
                        <a:pt x="1769" y="11316"/>
                        <a:pt x="1799" y="11701"/>
                        <a:pt x="1855" y="12087"/>
                      </a:cubicBezTo>
                      <a:lnTo>
                        <a:pt x="199" y="13043"/>
                      </a:lnTo>
                      <a:lnTo>
                        <a:pt x="568" y="14367"/>
                      </a:lnTo>
                      <a:lnTo>
                        <a:pt x="2480" y="14328"/>
                      </a:lnTo>
                      <a:cubicBezTo>
                        <a:pt x="2648" y="14723"/>
                        <a:pt x="2841" y="15102"/>
                        <a:pt x="3058" y="15462"/>
                      </a:cubicBezTo>
                      <a:lnTo>
                        <a:pt x="1922" y="16973"/>
                      </a:lnTo>
                      <a:lnTo>
                        <a:pt x="2776" y="18049"/>
                      </a:lnTo>
                      <a:lnTo>
                        <a:pt x="4506" y="17285"/>
                      </a:lnTo>
                      <a:cubicBezTo>
                        <a:pt x="4783" y="17553"/>
                        <a:pt x="5077" y="17803"/>
                        <a:pt x="5385" y="18033"/>
                      </a:cubicBezTo>
                      <a:lnTo>
                        <a:pt x="4901" y="19863"/>
                      </a:lnTo>
                      <a:lnTo>
                        <a:pt x="6098" y="20538"/>
                      </a:lnTo>
                      <a:lnTo>
                        <a:pt x="7413" y="19177"/>
                      </a:lnTo>
                      <a:cubicBezTo>
                        <a:pt x="7805" y="19336"/>
                        <a:pt x="8209" y="19468"/>
                        <a:pt x="8622" y="19571"/>
                      </a:cubicBezTo>
                      <a:lnTo>
                        <a:pt x="8887" y="21443"/>
                      </a:lnTo>
                      <a:lnTo>
                        <a:pt x="10253" y="21600"/>
                      </a:lnTo>
                      <a:lnTo>
                        <a:pt x="10935" y="19837"/>
                      </a:lnTo>
                      <a:cubicBezTo>
                        <a:pt x="11317" y="19831"/>
                        <a:pt x="11701" y="19801"/>
                        <a:pt x="12087" y="19745"/>
                      </a:cubicBezTo>
                      <a:lnTo>
                        <a:pt x="13043" y="21402"/>
                      </a:lnTo>
                      <a:lnTo>
                        <a:pt x="14367" y="21032"/>
                      </a:lnTo>
                      <a:lnTo>
                        <a:pt x="14328" y="19120"/>
                      </a:lnTo>
                      <a:cubicBezTo>
                        <a:pt x="14724" y="18953"/>
                        <a:pt x="15102" y="18759"/>
                        <a:pt x="15462" y="18542"/>
                      </a:cubicBezTo>
                      <a:lnTo>
                        <a:pt x="16973" y="19679"/>
                      </a:lnTo>
                      <a:lnTo>
                        <a:pt x="18049" y="18824"/>
                      </a:lnTo>
                      <a:lnTo>
                        <a:pt x="17285" y="17094"/>
                      </a:lnTo>
                      <a:cubicBezTo>
                        <a:pt x="17553" y="16817"/>
                        <a:pt x="17803" y="16523"/>
                        <a:pt x="18033" y="16215"/>
                      </a:cubicBezTo>
                      <a:lnTo>
                        <a:pt x="19863" y="16699"/>
                      </a:lnTo>
                      <a:lnTo>
                        <a:pt x="20538" y="15502"/>
                      </a:lnTo>
                      <a:lnTo>
                        <a:pt x="19177" y="14187"/>
                      </a:lnTo>
                      <a:cubicBezTo>
                        <a:pt x="19336" y="13794"/>
                        <a:pt x="19468" y="13391"/>
                        <a:pt x="19571" y="12978"/>
                      </a:cubicBezTo>
                    </a:path>
                  </a:pathLst>
                </a:custGeom>
                <a:gradFill>
                  <a:gsLst>
                    <a:gs pos="0">
                      <a:srgbClr val="FEFEFE"/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2126292"/>
                </a:gradFill>
                <a:ln w="3810">
                  <a:solidFill>
                    <a:schemeClr val="accent2">
                      <a:lumMod val="75000"/>
                    </a:schemeClr>
                  </a:solidFill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Shape 14"/>
                <p:cNvSpPr/>
                <p:nvPr/>
              </p:nvSpPr>
              <p:spPr>
                <a:xfrm>
                  <a:off x="4720887" y="4461834"/>
                  <a:ext cx="914443" cy="9144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929" h="19929" extrusionOk="0">
                      <a:moveTo>
                        <a:pt x="8768" y="16401"/>
                      </a:moveTo>
                      <a:cubicBezTo>
                        <a:pt x="5220" y="15741"/>
                        <a:pt x="2869" y="12316"/>
                        <a:pt x="3529" y="8768"/>
                      </a:cubicBezTo>
                      <a:cubicBezTo>
                        <a:pt x="4188" y="5219"/>
                        <a:pt x="7613" y="2869"/>
                        <a:pt x="11161" y="3529"/>
                      </a:cubicBezTo>
                      <a:cubicBezTo>
                        <a:pt x="14710" y="4189"/>
                        <a:pt x="17061" y="7613"/>
                        <a:pt x="16401" y="11161"/>
                      </a:cubicBezTo>
                      <a:cubicBezTo>
                        <a:pt x="15741" y="14709"/>
                        <a:pt x="12317" y="17061"/>
                        <a:pt x="8768" y="16401"/>
                      </a:cubicBezTo>
                      <a:moveTo>
                        <a:pt x="11786" y="169"/>
                      </a:moveTo>
                      <a:cubicBezTo>
                        <a:pt x="6385" y="-835"/>
                        <a:pt x="1174" y="2742"/>
                        <a:pt x="169" y="8143"/>
                      </a:cubicBezTo>
                      <a:cubicBezTo>
                        <a:pt x="-835" y="13544"/>
                        <a:pt x="2742" y="18756"/>
                        <a:pt x="8143" y="19761"/>
                      </a:cubicBezTo>
                      <a:cubicBezTo>
                        <a:pt x="13544" y="20765"/>
                        <a:pt x="18756" y="17187"/>
                        <a:pt x="19761" y="11786"/>
                      </a:cubicBezTo>
                      <a:cubicBezTo>
                        <a:pt x="20765" y="6385"/>
                        <a:pt x="17187" y="1174"/>
                        <a:pt x="11786" y="169"/>
                      </a:cubicBezTo>
                    </a:path>
                  </a:pathLst>
                </a:custGeom>
                <a:gradFill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1807757" scaled="0"/>
                </a:gradFill>
                <a:ln w="3810">
                  <a:solidFill>
                    <a:schemeClr val="accent2"/>
                  </a:solidFill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Shape 15"/>
                <p:cNvSpPr/>
                <p:nvPr/>
              </p:nvSpPr>
              <p:spPr>
                <a:xfrm>
                  <a:off x="4861633" y="4610859"/>
                  <a:ext cx="629139" cy="6291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929" h="19929" extrusionOk="0">
                      <a:moveTo>
                        <a:pt x="8522" y="17725"/>
                      </a:moveTo>
                      <a:cubicBezTo>
                        <a:pt x="4244" y="16929"/>
                        <a:pt x="1409" y="12799"/>
                        <a:pt x="2203" y="8521"/>
                      </a:cubicBezTo>
                      <a:cubicBezTo>
                        <a:pt x="2999" y="4243"/>
                        <a:pt x="7130" y="1409"/>
                        <a:pt x="11408" y="2205"/>
                      </a:cubicBezTo>
                      <a:cubicBezTo>
                        <a:pt x="15687" y="3000"/>
                        <a:pt x="18521" y="7129"/>
                        <a:pt x="17725" y="11407"/>
                      </a:cubicBezTo>
                      <a:cubicBezTo>
                        <a:pt x="16930" y="15685"/>
                        <a:pt x="12801" y="18520"/>
                        <a:pt x="8522" y="17725"/>
                      </a:cubicBezTo>
                      <a:moveTo>
                        <a:pt x="11786" y="169"/>
                      </a:moveTo>
                      <a:cubicBezTo>
                        <a:pt x="6385" y="-835"/>
                        <a:pt x="1174" y="2742"/>
                        <a:pt x="169" y="8143"/>
                      </a:cubicBezTo>
                      <a:cubicBezTo>
                        <a:pt x="-835" y="13544"/>
                        <a:pt x="2742" y="18756"/>
                        <a:pt x="8143" y="19761"/>
                      </a:cubicBezTo>
                      <a:cubicBezTo>
                        <a:pt x="13544" y="20765"/>
                        <a:pt x="18756" y="17187"/>
                        <a:pt x="19760" y="11786"/>
                      </a:cubicBezTo>
                      <a:cubicBezTo>
                        <a:pt x="20765" y="6385"/>
                        <a:pt x="17187" y="1173"/>
                        <a:pt x="11786" y="169"/>
                      </a:cubicBezTo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807757" scaled="0"/>
                </a:gradFill>
                <a:ln w="3810">
                  <a:solidFill>
                    <a:schemeClr val="accent2">
                      <a:lumMod val="75000"/>
                    </a:schemeClr>
                  </a:solidFill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cxnSp>
        <p:nvCxnSpPr>
          <p:cNvPr id="84" name="Straight Connector 83"/>
          <p:cNvCxnSpPr/>
          <p:nvPr/>
        </p:nvCxnSpPr>
        <p:spPr>
          <a:xfrm>
            <a:off x="6096000" y="6285053"/>
            <a:ext cx="0" cy="572947"/>
          </a:xfrm>
          <a:prstGeom prst="line">
            <a:avLst/>
          </a:prstGeom>
          <a:ln w="38100">
            <a:solidFill>
              <a:srgbClr val="FEFE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7770777" y="4252063"/>
            <a:ext cx="1098984" cy="1098984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8518967" y="2926080"/>
            <a:ext cx="368493" cy="1252381"/>
          </a:xfrm>
          <a:prstGeom prst="line">
            <a:avLst/>
          </a:prstGeom>
          <a:ln w="381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729113" y="6031062"/>
            <a:ext cx="398888" cy="398888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7998106" y="5415280"/>
            <a:ext cx="140054" cy="534107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7697325" y="6516805"/>
            <a:ext cx="137160" cy="46482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768220" y="2112231"/>
            <a:ext cx="569387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chemeClr val="accent5"/>
                </a:solidFill>
                <a:cs typeface="+mn-ea"/>
                <a:sym typeface="+mn-lt"/>
              </a:rPr>
              <a:t>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815636" y="2095519"/>
            <a:ext cx="569387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chemeClr val="accent1"/>
                </a:solidFill>
                <a:cs typeface="+mn-ea"/>
                <a:sym typeface="+mn-lt"/>
              </a:rPr>
              <a:t>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756660" y="1921780"/>
            <a:ext cx="63350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cs typeface="+mn-ea"/>
                <a:sym typeface="+mn-lt"/>
              </a:rPr>
              <a:t>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973866" y="4377151"/>
            <a:ext cx="697628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rgbClr val="FEFEFE"/>
                </a:solidFill>
                <a:cs typeface="+mn-ea"/>
                <a:sym typeface="+mn-lt"/>
              </a:rPr>
              <a:t>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70039" y="5845517"/>
            <a:ext cx="46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EFEFE"/>
                </a:solidFill>
                <a:cs typeface="+mn-ea"/>
                <a:sym typeface="+mn-lt"/>
              </a:rPr>
              <a:t>3</a:t>
            </a:r>
            <a:endParaRPr lang="en-US" sz="15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78369" y="3037379"/>
            <a:ext cx="46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EFEFE"/>
                </a:solidFill>
                <a:cs typeface="+mn-ea"/>
                <a:sym typeface="+mn-lt"/>
              </a:rPr>
              <a:t>1</a:t>
            </a:r>
            <a:endParaRPr lang="en-US" sz="15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96201" y="6068923"/>
            <a:ext cx="46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EFEFE"/>
                </a:solidFill>
                <a:cs typeface="+mn-ea"/>
                <a:sym typeface="+mn-lt"/>
              </a:rPr>
              <a:t>3</a:t>
            </a:r>
            <a:endParaRPr lang="en-US" sz="15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30146" y="4353186"/>
            <a:ext cx="1818254" cy="24731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zh-CN" altLang="en-US" sz="900" dirty="0">
                <a:solidFill>
                  <a:schemeClr val="accent2"/>
                </a:solidFill>
                <a:cs typeface="+mn-ea"/>
                <a:sym typeface="+mn-lt"/>
              </a:rPr>
              <a:t>添加标题</a:t>
            </a:r>
            <a:endParaRPr lang="en-US" sz="9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4869" y="3996111"/>
            <a:ext cx="1783531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zh-CN" altLang="en-US" sz="1500" b="1" dirty="0">
                <a:solidFill>
                  <a:schemeClr val="accent2"/>
                </a:solidFill>
                <a:cs typeface="+mn-ea"/>
                <a:sym typeface="+mn-lt"/>
              </a:rPr>
              <a:t>添加标题</a:t>
            </a:r>
            <a:endParaRPr lang="en-US" sz="1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035707" y="4651087"/>
            <a:ext cx="1818254" cy="24731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900" dirty="0">
                <a:solidFill>
                  <a:schemeClr val="accent2"/>
                </a:solidFill>
                <a:cs typeface="+mn-ea"/>
                <a:sym typeface="+mn-lt"/>
              </a:rPr>
              <a:t>添加标题</a:t>
            </a:r>
            <a:endParaRPr lang="en-US" sz="9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035707" y="4345317"/>
            <a:ext cx="1783531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b="1" dirty="0" smtClean="0">
                <a:solidFill>
                  <a:srgbClr val="FEFEFE"/>
                </a:solidFill>
                <a:cs typeface="+mn-ea"/>
                <a:sym typeface="+mn-lt"/>
              </a:rPr>
              <a:t>Headline Text</a:t>
            </a:r>
            <a:endParaRPr lang="en-US" sz="15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31239" y="5752379"/>
            <a:ext cx="1818254" cy="40876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Creepiest </a:t>
            </a:r>
            <a:r>
              <a:rPr lang="en-US" sz="900" dirty="0">
                <a:solidFill>
                  <a:srgbClr val="FEFEFE"/>
                </a:solidFill>
                <a:cs typeface="+mn-ea"/>
                <a:sym typeface="+mn-lt"/>
              </a:rPr>
              <a:t>god air fish land. </a:t>
            </a: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Darkness. </a:t>
            </a:r>
            <a:r>
              <a:rPr lang="en-US" sz="900" dirty="0">
                <a:solidFill>
                  <a:srgbClr val="FEFEFE"/>
                </a:solidFill>
                <a:cs typeface="+mn-ea"/>
                <a:sym typeface="+mn-lt"/>
              </a:rPr>
              <a:t>Air </a:t>
            </a: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saying..</a:t>
            </a:r>
            <a:endParaRPr lang="en-US" sz="9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31239" y="5418454"/>
            <a:ext cx="1783531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accent2"/>
                </a:solidFill>
                <a:cs typeface="+mn-ea"/>
                <a:sym typeface="+mn-lt"/>
              </a:rPr>
              <a:t>添加标题</a:t>
            </a:r>
            <a:endParaRPr lang="en-US" sz="1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238493" y="2124670"/>
            <a:ext cx="1251692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zh-CN" altLang="en-US" sz="1500" b="1" dirty="0">
                <a:solidFill>
                  <a:srgbClr val="010101"/>
                </a:solidFill>
                <a:cs typeface="+mn-ea"/>
                <a:sym typeface="+mn-lt"/>
              </a:rPr>
              <a:t>添加标题</a:t>
            </a:r>
            <a:endParaRPr lang="en-US" sz="1500" dirty="0">
              <a:solidFill>
                <a:srgbClr val="010101"/>
              </a:solidFill>
              <a:cs typeface="+mn-ea"/>
              <a:sym typeface="+mn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688387" y="2124170"/>
            <a:ext cx="1251692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zh-CN" altLang="en-US" sz="1500" b="1" dirty="0">
                <a:solidFill>
                  <a:srgbClr val="010101"/>
                </a:solidFill>
                <a:cs typeface="+mn-ea"/>
                <a:sym typeface="+mn-lt"/>
              </a:rPr>
              <a:t>添加标题</a:t>
            </a:r>
            <a:endParaRPr lang="en-US" sz="1500" dirty="0">
              <a:solidFill>
                <a:srgbClr val="010101"/>
              </a:solidFill>
              <a:cs typeface="+mn-ea"/>
              <a:sym typeface="+mn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646980" y="2170970"/>
            <a:ext cx="1251692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zh-CN" altLang="en-US" sz="1500" b="1" dirty="0">
                <a:solidFill>
                  <a:srgbClr val="010101"/>
                </a:solidFill>
                <a:cs typeface="+mn-ea"/>
                <a:sym typeface="+mn-lt"/>
              </a:rPr>
              <a:t>添加标题</a:t>
            </a:r>
            <a:endParaRPr lang="en-US" sz="1500" dirty="0">
              <a:solidFill>
                <a:srgbClr val="010101"/>
              </a:solidFill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66" name="组合 65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68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1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4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5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3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67" name="直接连接符 66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/>
          <p:cNvSpPr txBox="1"/>
          <p:nvPr/>
        </p:nvSpPr>
        <p:spPr>
          <a:xfrm>
            <a:off x="1114626" y="471174"/>
            <a:ext cx="3663371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单击添加您的标题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70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 tmFilter="0,0; .5, 1; 1, 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0" grpId="0" animBg="1"/>
      <p:bldP spid="112" grpId="0" animBg="1"/>
      <p:bldP spid="58" grpId="0" animBg="1"/>
      <p:bldP spid="69" grpId="0" animBg="1"/>
      <p:bldP spid="86" grpId="0" animBg="1"/>
      <p:bldP spid="89" grpId="0" animBg="1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6" grpId="0"/>
      <p:bldP spid="107" grpId="0"/>
      <p:bldP spid="108" grpId="0"/>
      <p:bldP spid="109" grpId="0"/>
      <p:bldP spid="117" grpId="0"/>
      <p:bldP spid="118" grpId="0"/>
      <p:bldP spid="119" grpId="0"/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val 189"/>
          <p:cNvSpPr/>
          <p:nvPr/>
        </p:nvSpPr>
        <p:spPr>
          <a:xfrm>
            <a:off x="2371201" y="561835"/>
            <a:ext cx="1539350" cy="1539350"/>
          </a:xfrm>
          <a:prstGeom prst="ellipse">
            <a:avLst/>
          </a:prstGeom>
          <a:solidFill>
            <a:srgbClr val="FEFEF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64" name="Arc 163"/>
          <p:cNvSpPr/>
          <p:nvPr/>
        </p:nvSpPr>
        <p:spPr>
          <a:xfrm>
            <a:off x="3562456" y="-4921118"/>
            <a:ext cx="6863732" cy="6863732"/>
          </a:xfrm>
          <a:prstGeom prst="arc">
            <a:avLst>
              <a:gd name="adj1" fmla="val 8718563"/>
              <a:gd name="adj2" fmla="val 9299903"/>
            </a:avLst>
          </a:prstGeom>
          <a:ln>
            <a:solidFill>
              <a:srgbClr val="0101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68" name="Arc 167"/>
          <p:cNvSpPr/>
          <p:nvPr/>
        </p:nvSpPr>
        <p:spPr>
          <a:xfrm>
            <a:off x="3588295" y="-4901283"/>
            <a:ext cx="6863732" cy="6863732"/>
          </a:xfrm>
          <a:prstGeom prst="arc">
            <a:avLst>
              <a:gd name="adj1" fmla="val 3117613"/>
              <a:gd name="adj2" fmla="val 4847591"/>
            </a:avLst>
          </a:prstGeom>
          <a:ln>
            <a:solidFill>
              <a:srgbClr val="0101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14904" y="3249718"/>
            <a:ext cx="7218432" cy="7218432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158703" y="6153955"/>
            <a:ext cx="1897744" cy="1670530"/>
            <a:chOff x="9602930" y="596096"/>
            <a:chExt cx="2178444" cy="1917622"/>
          </a:xfrm>
        </p:grpSpPr>
        <p:sp>
          <p:nvSpPr>
            <p:cNvPr id="55" name="Freeform 54"/>
            <p:cNvSpPr/>
            <p:nvPr/>
          </p:nvSpPr>
          <p:spPr>
            <a:xfrm>
              <a:off x="9664178" y="752368"/>
              <a:ext cx="2117196" cy="1761350"/>
            </a:xfrm>
            <a:custGeom>
              <a:avLst/>
              <a:gdLst>
                <a:gd name="connsiteX0" fmla="*/ 52734 w 2117196"/>
                <a:gd name="connsiteY0" fmla="*/ 0 h 1761350"/>
                <a:gd name="connsiteX1" fmla="*/ 2064462 w 2117196"/>
                <a:gd name="connsiteY1" fmla="*/ 0 h 1761350"/>
                <a:gd name="connsiteX2" fmla="*/ 2117196 w 2117196"/>
                <a:gd name="connsiteY2" fmla="*/ 52720 h 1761350"/>
                <a:gd name="connsiteX3" fmla="*/ 2117196 w 2117196"/>
                <a:gd name="connsiteY3" fmla="*/ 1333179 h 1761350"/>
                <a:gd name="connsiteX4" fmla="*/ 2117196 w 2117196"/>
                <a:gd name="connsiteY4" fmla="*/ 1333437 h 1761350"/>
                <a:gd name="connsiteX5" fmla="*/ 2117196 w 2117196"/>
                <a:gd name="connsiteY5" fmla="*/ 1484467 h 1761350"/>
                <a:gd name="connsiteX6" fmla="*/ 2064462 w 2117196"/>
                <a:gd name="connsiteY6" fmla="*/ 1537150 h 1761350"/>
                <a:gd name="connsiteX7" fmla="*/ 1329109 w 2117196"/>
                <a:gd name="connsiteY7" fmla="*/ 1537150 h 1761350"/>
                <a:gd name="connsiteX8" fmla="*/ 1371165 w 2117196"/>
                <a:gd name="connsiteY8" fmla="*/ 1709076 h 1761350"/>
                <a:gd name="connsiteX9" fmla="*/ 1412994 w 2117196"/>
                <a:gd name="connsiteY9" fmla="*/ 1709076 h 1761350"/>
                <a:gd name="connsiteX10" fmla="*/ 1445345 w 2117196"/>
                <a:gd name="connsiteY10" fmla="*/ 1747101 h 1761350"/>
                <a:gd name="connsiteX11" fmla="*/ 1445345 w 2117196"/>
                <a:gd name="connsiteY11" fmla="*/ 1761350 h 1761350"/>
                <a:gd name="connsiteX12" fmla="*/ 676614 w 2117196"/>
                <a:gd name="connsiteY12" fmla="*/ 1761350 h 1761350"/>
                <a:gd name="connsiteX13" fmla="*/ 676614 w 2117196"/>
                <a:gd name="connsiteY13" fmla="*/ 1747101 h 1761350"/>
                <a:gd name="connsiteX14" fmla="*/ 708965 w 2117196"/>
                <a:gd name="connsiteY14" fmla="*/ 1709076 h 1761350"/>
                <a:gd name="connsiteX15" fmla="*/ 748954 w 2117196"/>
                <a:gd name="connsiteY15" fmla="*/ 1709076 h 1761350"/>
                <a:gd name="connsiteX16" fmla="*/ 790992 w 2117196"/>
                <a:gd name="connsiteY16" fmla="*/ 1537150 h 1761350"/>
                <a:gd name="connsiteX17" fmla="*/ 52734 w 2117196"/>
                <a:gd name="connsiteY17" fmla="*/ 1537150 h 1761350"/>
                <a:gd name="connsiteX18" fmla="*/ 0 w 2117196"/>
                <a:gd name="connsiteY18" fmla="*/ 1484467 h 1761350"/>
                <a:gd name="connsiteX19" fmla="*/ 0 w 2117196"/>
                <a:gd name="connsiteY19" fmla="*/ 1333437 h 1761350"/>
                <a:gd name="connsiteX20" fmla="*/ 0 w 2117196"/>
                <a:gd name="connsiteY20" fmla="*/ 1333179 h 1761350"/>
                <a:gd name="connsiteX21" fmla="*/ 0 w 2117196"/>
                <a:gd name="connsiteY21" fmla="*/ 52720 h 1761350"/>
                <a:gd name="connsiteX22" fmla="*/ 52734 w 2117196"/>
                <a:gd name="connsiteY22" fmla="*/ 0 h 17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17196" h="1761350">
                  <a:moveTo>
                    <a:pt x="52734" y="0"/>
                  </a:moveTo>
                  <a:lnTo>
                    <a:pt x="2064462" y="0"/>
                  </a:lnTo>
                  <a:cubicBezTo>
                    <a:pt x="2093574" y="0"/>
                    <a:pt x="2117196" y="23582"/>
                    <a:pt x="2117196" y="52720"/>
                  </a:cubicBezTo>
                  <a:lnTo>
                    <a:pt x="2117196" y="1333179"/>
                  </a:lnTo>
                  <a:lnTo>
                    <a:pt x="2117196" y="1333437"/>
                  </a:lnTo>
                  <a:lnTo>
                    <a:pt x="2117196" y="1484467"/>
                  </a:lnTo>
                  <a:cubicBezTo>
                    <a:pt x="2117196" y="1513590"/>
                    <a:pt x="2093574" y="1537150"/>
                    <a:pt x="2064462" y="1537150"/>
                  </a:cubicBezTo>
                  <a:lnTo>
                    <a:pt x="1329109" y="1537150"/>
                  </a:lnTo>
                  <a:lnTo>
                    <a:pt x="1371165" y="1709076"/>
                  </a:lnTo>
                  <a:lnTo>
                    <a:pt x="1412994" y="1709076"/>
                  </a:lnTo>
                  <a:cubicBezTo>
                    <a:pt x="1430824" y="1709076"/>
                    <a:pt x="1445345" y="1726063"/>
                    <a:pt x="1445345" y="1747101"/>
                  </a:cubicBezTo>
                  <a:lnTo>
                    <a:pt x="1445345" y="1761350"/>
                  </a:lnTo>
                  <a:lnTo>
                    <a:pt x="676614" y="1761350"/>
                  </a:lnTo>
                  <a:lnTo>
                    <a:pt x="676614" y="1747101"/>
                  </a:lnTo>
                  <a:cubicBezTo>
                    <a:pt x="676614" y="1726063"/>
                    <a:pt x="691099" y="1709076"/>
                    <a:pt x="708965" y="1709076"/>
                  </a:cubicBezTo>
                  <a:lnTo>
                    <a:pt x="748954" y="1709076"/>
                  </a:lnTo>
                  <a:lnTo>
                    <a:pt x="790992" y="1537150"/>
                  </a:lnTo>
                  <a:lnTo>
                    <a:pt x="52734" y="1537150"/>
                  </a:lnTo>
                  <a:cubicBezTo>
                    <a:pt x="23524" y="1537150"/>
                    <a:pt x="0" y="1513590"/>
                    <a:pt x="0" y="1484467"/>
                  </a:cubicBezTo>
                  <a:lnTo>
                    <a:pt x="0" y="1333437"/>
                  </a:lnTo>
                  <a:lnTo>
                    <a:pt x="0" y="1333179"/>
                  </a:lnTo>
                  <a:lnTo>
                    <a:pt x="0" y="52720"/>
                  </a:lnTo>
                  <a:cubicBezTo>
                    <a:pt x="0" y="23582"/>
                    <a:pt x="23524" y="0"/>
                    <a:pt x="52734" y="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602930" y="596096"/>
              <a:ext cx="2117196" cy="1761350"/>
              <a:chOff x="7101004" y="2004605"/>
              <a:chExt cx="2117196" cy="1761350"/>
            </a:xfrm>
          </p:grpSpPr>
          <p:sp>
            <p:nvSpPr>
              <p:cNvPr id="34" name="Shape 135"/>
              <p:cNvSpPr/>
              <p:nvPr/>
            </p:nvSpPr>
            <p:spPr>
              <a:xfrm>
                <a:off x="7847785" y="3448047"/>
                <a:ext cx="626558" cy="2745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14" y="0"/>
                    </a:moveTo>
                    <a:cubicBezTo>
                      <a:pt x="1542" y="7200"/>
                      <a:pt x="771" y="14398"/>
                      <a:pt x="0" y="21600"/>
                    </a:cubicBezTo>
                    <a:cubicBezTo>
                      <a:pt x="7199" y="21600"/>
                      <a:pt x="14399" y="21600"/>
                      <a:pt x="21600" y="21600"/>
                    </a:cubicBezTo>
                    <a:cubicBezTo>
                      <a:pt x="20828" y="14398"/>
                      <a:pt x="20056" y="7200"/>
                      <a:pt x="19285" y="0"/>
                    </a:cubicBezTo>
                    <a:cubicBezTo>
                      <a:pt x="13628" y="0"/>
                      <a:pt x="7972" y="0"/>
                      <a:pt x="2314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Shape 136"/>
              <p:cNvSpPr/>
              <p:nvPr/>
            </p:nvSpPr>
            <p:spPr>
              <a:xfrm>
                <a:off x="7777618" y="3713681"/>
                <a:ext cx="768731" cy="522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91" y="0"/>
                    </a:moveTo>
                    <a:lnTo>
                      <a:pt x="909" y="0"/>
                    </a:lnTo>
                    <a:cubicBezTo>
                      <a:pt x="407" y="0"/>
                      <a:pt x="0" y="7019"/>
                      <a:pt x="0" y="15712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5712"/>
                    </a:lnTo>
                    <a:cubicBezTo>
                      <a:pt x="21600" y="7019"/>
                      <a:pt x="21192" y="0"/>
                      <a:pt x="20691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Shape 137"/>
              <p:cNvSpPr/>
              <p:nvPr/>
            </p:nvSpPr>
            <p:spPr>
              <a:xfrm>
                <a:off x="7101004" y="3337784"/>
                <a:ext cx="2117196" cy="203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6021"/>
                    </a:lnTo>
                    <a:cubicBezTo>
                      <a:pt x="0" y="19105"/>
                      <a:pt x="240" y="21600"/>
                      <a:pt x="538" y="21600"/>
                    </a:cubicBezTo>
                    <a:lnTo>
                      <a:pt x="21062" y="21600"/>
                    </a:lnTo>
                    <a:cubicBezTo>
                      <a:pt x="21359" y="21600"/>
                      <a:pt x="21600" y="19105"/>
                      <a:pt x="21600" y="16021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Shape 138"/>
              <p:cNvSpPr/>
              <p:nvPr/>
            </p:nvSpPr>
            <p:spPr>
              <a:xfrm>
                <a:off x="7101004" y="2004605"/>
                <a:ext cx="2117196" cy="1333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854"/>
                    </a:lnTo>
                    <a:cubicBezTo>
                      <a:pt x="21600" y="382"/>
                      <a:pt x="21359" y="0"/>
                      <a:pt x="21062" y="0"/>
                    </a:cubicBezTo>
                    <a:lnTo>
                      <a:pt x="538" y="0"/>
                    </a:lnTo>
                    <a:cubicBezTo>
                      <a:pt x="240" y="0"/>
                      <a:pt x="0" y="382"/>
                      <a:pt x="0" y="854"/>
                    </a:cubicBezTo>
                    <a:lnTo>
                      <a:pt x="0" y="21600"/>
                    </a:lnTo>
                    <a:cubicBezTo>
                      <a:pt x="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Shape 139"/>
              <p:cNvSpPr/>
              <p:nvPr/>
            </p:nvSpPr>
            <p:spPr>
              <a:xfrm>
                <a:off x="7191219" y="2089808"/>
                <a:ext cx="1943738" cy="1163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ubicBezTo>
                      <a:pt x="21600" y="2160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Shape 140"/>
              <p:cNvSpPr/>
              <p:nvPr/>
            </p:nvSpPr>
            <p:spPr>
              <a:xfrm>
                <a:off x="7787641" y="2295298"/>
                <a:ext cx="750469" cy="679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1600" extrusionOk="0">
                    <a:moveTo>
                      <a:pt x="8507" y="18054"/>
                    </a:moveTo>
                    <a:cubicBezTo>
                      <a:pt x="7966" y="18054"/>
                      <a:pt x="7535" y="18537"/>
                      <a:pt x="7535" y="19136"/>
                    </a:cubicBezTo>
                    <a:cubicBezTo>
                      <a:pt x="7535" y="19735"/>
                      <a:pt x="7966" y="20226"/>
                      <a:pt x="8507" y="20226"/>
                    </a:cubicBezTo>
                    <a:cubicBezTo>
                      <a:pt x="9041" y="20226"/>
                      <a:pt x="9476" y="19735"/>
                      <a:pt x="9476" y="19136"/>
                    </a:cubicBezTo>
                    <a:cubicBezTo>
                      <a:pt x="9476" y="18537"/>
                      <a:pt x="9041" y="18054"/>
                      <a:pt x="8507" y="18054"/>
                    </a:cubicBezTo>
                    <a:cubicBezTo>
                      <a:pt x="8507" y="18054"/>
                      <a:pt x="8507" y="18054"/>
                      <a:pt x="8507" y="18054"/>
                    </a:cubicBezTo>
                    <a:close/>
                    <a:moveTo>
                      <a:pt x="17809" y="18054"/>
                    </a:moveTo>
                    <a:cubicBezTo>
                      <a:pt x="17272" y="18054"/>
                      <a:pt x="16840" y="18537"/>
                      <a:pt x="16840" y="19136"/>
                    </a:cubicBezTo>
                    <a:cubicBezTo>
                      <a:pt x="16840" y="19735"/>
                      <a:pt x="17272" y="20226"/>
                      <a:pt x="17809" y="20226"/>
                    </a:cubicBezTo>
                    <a:cubicBezTo>
                      <a:pt x="18347" y="20226"/>
                      <a:pt x="18778" y="19735"/>
                      <a:pt x="18778" y="19136"/>
                    </a:cubicBezTo>
                    <a:cubicBezTo>
                      <a:pt x="18778" y="18537"/>
                      <a:pt x="18347" y="18054"/>
                      <a:pt x="17809" y="18054"/>
                    </a:cubicBezTo>
                    <a:cubicBezTo>
                      <a:pt x="17809" y="18054"/>
                      <a:pt x="17809" y="18054"/>
                      <a:pt x="17809" y="18054"/>
                    </a:cubicBezTo>
                    <a:close/>
                    <a:moveTo>
                      <a:pt x="20545" y="4813"/>
                    </a:moveTo>
                    <a:cubicBezTo>
                      <a:pt x="15882" y="4813"/>
                      <a:pt x="11212" y="4813"/>
                      <a:pt x="6542" y="4813"/>
                    </a:cubicBezTo>
                    <a:cubicBezTo>
                      <a:pt x="5909" y="4813"/>
                      <a:pt x="5731" y="4636"/>
                      <a:pt x="5583" y="3961"/>
                    </a:cubicBezTo>
                    <a:cubicBezTo>
                      <a:pt x="5337" y="2879"/>
                      <a:pt x="5094" y="1796"/>
                      <a:pt x="4850" y="714"/>
                    </a:cubicBezTo>
                    <a:cubicBezTo>
                      <a:pt x="4710" y="123"/>
                      <a:pt x="4577" y="0"/>
                      <a:pt x="4012" y="0"/>
                    </a:cubicBezTo>
                    <a:cubicBezTo>
                      <a:pt x="2813" y="0"/>
                      <a:pt x="1615" y="0"/>
                      <a:pt x="420" y="0"/>
                    </a:cubicBezTo>
                    <a:cubicBezTo>
                      <a:pt x="-220" y="0"/>
                      <a:pt x="-90" y="1673"/>
                      <a:pt x="551" y="1673"/>
                    </a:cubicBezTo>
                    <a:cubicBezTo>
                      <a:pt x="1526" y="1673"/>
                      <a:pt x="2502" y="1673"/>
                      <a:pt x="3474" y="1673"/>
                    </a:cubicBezTo>
                    <a:cubicBezTo>
                      <a:pt x="4032" y="1673"/>
                      <a:pt x="4090" y="1781"/>
                      <a:pt x="4227" y="2395"/>
                    </a:cubicBezTo>
                    <a:cubicBezTo>
                      <a:pt x="5296" y="7116"/>
                      <a:pt x="6165" y="11284"/>
                      <a:pt x="7292" y="15981"/>
                    </a:cubicBezTo>
                    <a:cubicBezTo>
                      <a:pt x="7480" y="16764"/>
                      <a:pt x="7377" y="16956"/>
                      <a:pt x="6991" y="17394"/>
                    </a:cubicBezTo>
                    <a:cubicBezTo>
                      <a:pt x="6583" y="17847"/>
                      <a:pt x="6326" y="18468"/>
                      <a:pt x="6326" y="19159"/>
                    </a:cubicBezTo>
                    <a:cubicBezTo>
                      <a:pt x="6326" y="20510"/>
                      <a:pt x="7302" y="21600"/>
                      <a:pt x="8507" y="21600"/>
                    </a:cubicBezTo>
                    <a:cubicBezTo>
                      <a:pt x="9311" y="21600"/>
                      <a:pt x="10017" y="21116"/>
                      <a:pt x="10393" y="20387"/>
                    </a:cubicBezTo>
                    <a:cubicBezTo>
                      <a:pt x="10647" y="19888"/>
                      <a:pt x="10869" y="19696"/>
                      <a:pt x="11304" y="19696"/>
                    </a:cubicBezTo>
                    <a:cubicBezTo>
                      <a:pt x="12513" y="19696"/>
                      <a:pt x="13725" y="19696"/>
                      <a:pt x="14930" y="19696"/>
                    </a:cubicBezTo>
                    <a:cubicBezTo>
                      <a:pt x="15454" y="19696"/>
                      <a:pt x="15638" y="19873"/>
                      <a:pt x="15889" y="20356"/>
                    </a:cubicBezTo>
                    <a:cubicBezTo>
                      <a:pt x="16272" y="21093"/>
                      <a:pt x="16974" y="21600"/>
                      <a:pt x="17792" y="21600"/>
                    </a:cubicBezTo>
                    <a:cubicBezTo>
                      <a:pt x="19000" y="21600"/>
                      <a:pt x="19976" y="20510"/>
                      <a:pt x="19976" y="19159"/>
                    </a:cubicBezTo>
                    <a:cubicBezTo>
                      <a:pt x="19976" y="17808"/>
                      <a:pt x="19000" y="16711"/>
                      <a:pt x="17792" y="16711"/>
                    </a:cubicBezTo>
                    <a:cubicBezTo>
                      <a:pt x="17049" y="16711"/>
                      <a:pt x="16395" y="17125"/>
                      <a:pt x="15998" y="17762"/>
                    </a:cubicBezTo>
                    <a:cubicBezTo>
                      <a:pt x="15601" y="18399"/>
                      <a:pt x="15358" y="18614"/>
                      <a:pt x="14971" y="18614"/>
                    </a:cubicBezTo>
                    <a:cubicBezTo>
                      <a:pt x="13759" y="18614"/>
                      <a:pt x="12540" y="18614"/>
                      <a:pt x="11321" y="18614"/>
                    </a:cubicBezTo>
                    <a:cubicBezTo>
                      <a:pt x="10859" y="18614"/>
                      <a:pt x="10654" y="18407"/>
                      <a:pt x="10318" y="17793"/>
                    </a:cubicBezTo>
                    <a:cubicBezTo>
                      <a:pt x="10051" y="17317"/>
                      <a:pt x="9623" y="16979"/>
                      <a:pt x="9137" y="16818"/>
                    </a:cubicBezTo>
                    <a:cubicBezTo>
                      <a:pt x="8627" y="16641"/>
                      <a:pt x="8411" y="16511"/>
                      <a:pt x="8288" y="15981"/>
                    </a:cubicBezTo>
                    <a:cubicBezTo>
                      <a:pt x="8233" y="15728"/>
                      <a:pt x="8178" y="15474"/>
                      <a:pt x="8120" y="15221"/>
                    </a:cubicBezTo>
                    <a:cubicBezTo>
                      <a:pt x="7983" y="14630"/>
                      <a:pt x="8093" y="14500"/>
                      <a:pt x="8689" y="14500"/>
                    </a:cubicBezTo>
                    <a:cubicBezTo>
                      <a:pt x="11845" y="14500"/>
                      <a:pt x="15002" y="14500"/>
                      <a:pt x="18158" y="14500"/>
                    </a:cubicBezTo>
                    <a:cubicBezTo>
                      <a:pt x="19000" y="14500"/>
                      <a:pt x="19254" y="14338"/>
                      <a:pt x="19401" y="13801"/>
                    </a:cubicBezTo>
                    <a:cubicBezTo>
                      <a:pt x="19637" y="12972"/>
                      <a:pt x="19524" y="12888"/>
                      <a:pt x="18847" y="12888"/>
                    </a:cubicBezTo>
                    <a:lnTo>
                      <a:pt x="8713" y="12888"/>
                    </a:lnTo>
                    <a:cubicBezTo>
                      <a:pt x="8298" y="12888"/>
                      <a:pt x="8291" y="12182"/>
                      <a:pt x="8706" y="12182"/>
                    </a:cubicBezTo>
                    <a:cubicBezTo>
                      <a:pt x="12160" y="12182"/>
                      <a:pt x="15615" y="12182"/>
                      <a:pt x="19069" y="12182"/>
                    </a:cubicBezTo>
                    <a:cubicBezTo>
                      <a:pt x="19706" y="12182"/>
                      <a:pt x="19791" y="12113"/>
                      <a:pt x="19915" y="11568"/>
                    </a:cubicBezTo>
                    <a:cubicBezTo>
                      <a:pt x="20041" y="10984"/>
                      <a:pt x="19963" y="10923"/>
                      <a:pt x="19346" y="10923"/>
                    </a:cubicBezTo>
                    <a:lnTo>
                      <a:pt x="8271" y="10923"/>
                    </a:lnTo>
                    <a:cubicBezTo>
                      <a:pt x="7857" y="10923"/>
                      <a:pt x="7846" y="10217"/>
                      <a:pt x="8260" y="10217"/>
                    </a:cubicBezTo>
                    <a:cubicBezTo>
                      <a:pt x="12013" y="10217"/>
                      <a:pt x="15758" y="10217"/>
                      <a:pt x="19508" y="10217"/>
                    </a:cubicBezTo>
                    <a:cubicBezTo>
                      <a:pt x="20134" y="10217"/>
                      <a:pt x="20233" y="10163"/>
                      <a:pt x="20353" y="9610"/>
                    </a:cubicBezTo>
                    <a:cubicBezTo>
                      <a:pt x="20476" y="9081"/>
                      <a:pt x="20404" y="8996"/>
                      <a:pt x="19733" y="8996"/>
                    </a:cubicBezTo>
                    <a:lnTo>
                      <a:pt x="7839" y="8996"/>
                    </a:lnTo>
                    <a:cubicBezTo>
                      <a:pt x="7422" y="8996"/>
                      <a:pt x="7415" y="8282"/>
                      <a:pt x="7832" y="8282"/>
                    </a:cubicBezTo>
                    <a:cubicBezTo>
                      <a:pt x="11869" y="8282"/>
                      <a:pt x="15909" y="8282"/>
                      <a:pt x="19949" y="8282"/>
                    </a:cubicBezTo>
                    <a:cubicBezTo>
                      <a:pt x="20545" y="8282"/>
                      <a:pt x="20671" y="8213"/>
                      <a:pt x="20795" y="7661"/>
                    </a:cubicBezTo>
                    <a:cubicBezTo>
                      <a:pt x="20907" y="7169"/>
                      <a:pt x="20867" y="7047"/>
                      <a:pt x="20192" y="7047"/>
                    </a:cubicBezTo>
                    <a:lnTo>
                      <a:pt x="7405" y="7047"/>
                    </a:lnTo>
                    <a:cubicBezTo>
                      <a:pt x="6987" y="7047"/>
                      <a:pt x="6980" y="6332"/>
                      <a:pt x="7391" y="6332"/>
                    </a:cubicBezTo>
                    <a:cubicBezTo>
                      <a:pt x="11715" y="6332"/>
                      <a:pt x="16036" y="6332"/>
                      <a:pt x="20353" y="6332"/>
                    </a:cubicBezTo>
                    <a:cubicBezTo>
                      <a:pt x="21021" y="6332"/>
                      <a:pt x="21127" y="6279"/>
                      <a:pt x="21247" y="5665"/>
                    </a:cubicBezTo>
                    <a:cubicBezTo>
                      <a:pt x="21380" y="4959"/>
                      <a:pt x="21216" y="4813"/>
                      <a:pt x="20545" y="4813"/>
                    </a:cubicBezTo>
                    <a:cubicBezTo>
                      <a:pt x="20545" y="4813"/>
                      <a:pt x="20545" y="4813"/>
                      <a:pt x="20545" y="4813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93" name="Straight Connector 92"/>
          <p:cNvCxnSpPr/>
          <p:nvPr/>
        </p:nvCxnSpPr>
        <p:spPr>
          <a:xfrm>
            <a:off x="6096000" y="-23144"/>
            <a:ext cx="0" cy="982149"/>
          </a:xfrm>
          <a:prstGeom prst="line">
            <a:avLst/>
          </a:prstGeom>
          <a:ln w="38100">
            <a:solidFill>
              <a:srgbClr val="FEFE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51658" y="5752618"/>
            <a:ext cx="69448" cy="300942"/>
          </a:xfrm>
          <a:prstGeom prst="line">
            <a:avLst/>
          </a:prstGeom>
          <a:ln w="38100">
            <a:solidFill>
              <a:srgbClr val="FEFE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496646" y="4340506"/>
            <a:ext cx="439838" cy="1713053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014412" y="390213"/>
            <a:ext cx="1098984" cy="1098984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4380733" y="-57873"/>
            <a:ext cx="92598" cy="358815"/>
          </a:xfrm>
          <a:prstGeom prst="line">
            <a:avLst/>
          </a:prstGeom>
          <a:ln w="38100">
            <a:solidFill>
              <a:srgbClr val="FEFE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 rot="584772">
            <a:off x="5463003" y="863490"/>
            <a:ext cx="1435754" cy="1415806"/>
            <a:chOff x="840259" y="1477622"/>
            <a:chExt cx="2021536" cy="1993451"/>
          </a:xfrm>
        </p:grpSpPr>
        <p:sp>
          <p:nvSpPr>
            <p:cNvPr id="110" name="Freeform 109"/>
            <p:cNvSpPr/>
            <p:nvPr/>
          </p:nvSpPr>
          <p:spPr>
            <a:xfrm>
              <a:off x="897902" y="1519695"/>
              <a:ext cx="1963893" cy="1951378"/>
            </a:xfrm>
            <a:custGeom>
              <a:avLst/>
              <a:gdLst>
                <a:gd name="connsiteX0" fmla="*/ 1956762 w 1963893"/>
                <a:gd name="connsiteY0" fmla="*/ 666590 h 1951378"/>
                <a:gd name="connsiteX1" fmla="*/ 1963893 w 1963893"/>
                <a:gd name="connsiteY1" fmla="*/ 712606 h 1951378"/>
                <a:gd name="connsiteX2" fmla="*/ 1646038 w 1963893"/>
                <a:gd name="connsiteY2" fmla="*/ 761905 h 1951378"/>
                <a:gd name="connsiteX3" fmla="*/ 1638906 w 1963893"/>
                <a:gd name="connsiteY3" fmla="*/ 715871 h 1951378"/>
                <a:gd name="connsiteX4" fmla="*/ 1871582 w 1963893"/>
                <a:gd name="connsiteY4" fmla="*/ 421004 h 1951378"/>
                <a:gd name="connsiteX5" fmla="*/ 1889164 w 1963893"/>
                <a:gd name="connsiteY5" fmla="*/ 464140 h 1951378"/>
                <a:gd name="connsiteX6" fmla="*/ 1591347 w 1963893"/>
                <a:gd name="connsiteY6" fmla="*/ 585650 h 1951378"/>
                <a:gd name="connsiteX7" fmla="*/ 1573751 w 1963893"/>
                <a:gd name="connsiteY7" fmla="*/ 542514 h 1951378"/>
                <a:gd name="connsiteX8" fmla="*/ 1691428 w 1963893"/>
                <a:gd name="connsiteY8" fmla="*/ 170406 h 1951378"/>
                <a:gd name="connsiteX9" fmla="*/ 1726353 w 1963893"/>
                <a:gd name="connsiteY9" fmla="*/ 201253 h 1951378"/>
                <a:gd name="connsiteX10" fmla="*/ 1513438 w 1963893"/>
                <a:gd name="connsiteY10" fmla="*/ 442361 h 1951378"/>
                <a:gd name="connsiteX11" fmla="*/ 1478524 w 1963893"/>
                <a:gd name="connsiteY11" fmla="*/ 411527 h 1951378"/>
                <a:gd name="connsiteX12" fmla="*/ 955558 w 1963893"/>
                <a:gd name="connsiteY12" fmla="*/ 141098 h 1951378"/>
                <a:gd name="connsiteX13" fmla="*/ 984779 w 1963893"/>
                <a:gd name="connsiteY13" fmla="*/ 160068 h 1951378"/>
                <a:gd name="connsiteX14" fmla="*/ 1215921 w 1963893"/>
                <a:gd name="connsiteY14" fmla="*/ 497270 h 1951378"/>
                <a:gd name="connsiteX15" fmla="*/ 1243194 w 1963893"/>
                <a:gd name="connsiteY15" fmla="*/ 481404 h 1951378"/>
                <a:gd name="connsiteX16" fmla="*/ 1318983 w 1963893"/>
                <a:gd name="connsiteY16" fmla="*/ 471614 h 1951378"/>
                <a:gd name="connsiteX17" fmla="*/ 1487310 w 1963893"/>
                <a:gd name="connsiteY17" fmla="*/ 601669 h 1951378"/>
                <a:gd name="connsiteX18" fmla="*/ 1433119 w 1963893"/>
                <a:gd name="connsiteY18" fmla="*/ 807380 h 1951378"/>
                <a:gd name="connsiteX19" fmla="*/ 1430874 w 1963893"/>
                <a:gd name="connsiteY19" fmla="*/ 808686 h 1951378"/>
                <a:gd name="connsiteX20" fmla="*/ 1629349 w 1963893"/>
                <a:gd name="connsiteY20" fmla="*/ 1098251 h 1951378"/>
                <a:gd name="connsiteX21" fmla="*/ 1617468 w 1963893"/>
                <a:gd name="connsiteY21" fmla="*/ 1161555 h 1951378"/>
                <a:gd name="connsiteX22" fmla="*/ 1597893 w 1963893"/>
                <a:gd name="connsiteY22" fmla="*/ 1175022 h 1951378"/>
                <a:gd name="connsiteX23" fmla="*/ 1563806 w 1963893"/>
                <a:gd name="connsiteY23" fmla="*/ 1182153 h 1951378"/>
                <a:gd name="connsiteX24" fmla="*/ 1563431 w 1963893"/>
                <a:gd name="connsiteY24" fmla="*/ 1181910 h 1951378"/>
                <a:gd name="connsiteX25" fmla="*/ 1562324 w 1963893"/>
                <a:gd name="connsiteY25" fmla="*/ 1182141 h 1951378"/>
                <a:gd name="connsiteX26" fmla="*/ 1533103 w 1963893"/>
                <a:gd name="connsiteY26" fmla="*/ 1163208 h 1951378"/>
                <a:gd name="connsiteX27" fmla="*/ 1519042 w 1963893"/>
                <a:gd name="connsiteY27" fmla="*/ 1142693 h 1951378"/>
                <a:gd name="connsiteX28" fmla="*/ 1463944 w 1963893"/>
                <a:gd name="connsiteY28" fmla="*/ 1141039 h 1951378"/>
                <a:gd name="connsiteX29" fmla="*/ 1387584 w 1963893"/>
                <a:gd name="connsiteY29" fmla="*/ 1142682 h 1951378"/>
                <a:gd name="connsiteX30" fmla="*/ 1295064 w 1963893"/>
                <a:gd name="connsiteY30" fmla="*/ 1149989 h 1951378"/>
                <a:gd name="connsiteX31" fmla="*/ 1292023 w 1963893"/>
                <a:gd name="connsiteY31" fmla="*/ 1150360 h 1951378"/>
                <a:gd name="connsiteX32" fmla="*/ 1195411 w 1963893"/>
                <a:gd name="connsiteY32" fmla="*/ 1164241 h 1951378"/>
                <a:gd name="connsiteX33" fmla="*/ 1174790 w 1963893"/>
                <a:gd name="connsiteY33" fmla="*/ 1168026 h 1951378"/>
                <a:gd name="connsiteX34" fmla="*/ 1083948 w 1963893"/>
                <a:gd name="connsiteY34" fmla="*/ 1187758 h 1951378"/>
                <a:gd name="connsiteX35" fmla="*/ 1053039 w 1963893"/>
                <a:gd name="connsiteY35" fmla="*/ 1195557 h 1951378"/>
                <a:gd name="connsiteX36" fmla="*/ 961897 w 1963893"/>
                <a:gd name="connsiteY36" fmla="*/ 1223040 h 1951378"/>
                <a:gd name="connsiteX37" fmla="*/ 925968 w 1963893"/>
                <a:gd name="connsiteY37" fmla="*/ 1234905 h 1951378"/>
                <a:gd name="connsiteX38" fmla="*/ 827988 w 1963893"/>
                <a:gd name="connsiteY38" fmla="*/ 1274028 h 1951378"/>
                <a:gd name="connsiteX39" fmla="*/ 794575 w 1963893"/>
                <a:gd name="connsiteY39" fmla="*/ 1288032 h 1951378"/>
                <a:gd name="connsiteX40" fmla="*/ 660037 w 1963893"/>
                <a:gd name="connsiteY40" fmla="*/ 1357178 h 1951378"/>
                <a:gd name="connsiteX41" fmla="*/ 637290 w 1963893"/>
                <a:gd name="connsiteY41" fmla="*/ 1324054 h 1951378"/>
                <a:gd name="connsiteX42" fmla="*/ 656257 w 1963893"/>
                <a:gd name="connsiteY42" fmla="*/ 1351708 h 1951378"/>
                <a:gd name="connsiteX43" fmla="*/ 656352 w 1963893"/>
                <a:gd name="connsiteY43" fmla="*/ 1351932 h 1951378"/>
                <a:gd name="connsiteX44" fmla="*/ 656940 w 1963893"/>
                <a:gd name="connsiteY44" fmla="*/ 1352789 h 1951378"/>
                <a:gd name="connsiteX45" fmla="*/ 642816 w 1963893"/>
                <a:gd name="connsiteY45" fmla="*/ 1428777 h 1951378"/>
                <a:gd name="connsiteX46" fmla="*/ 635595 w 1963893"/>
                <a:gd name="connsiteY46" fmla="*/ 1433725 h 1951378"/>
                <a:gd name="connsiteX47" fmla="*/ 638178 w 1963893"/>
                <a:gd name="connsiteY47" fmla="*/ 1443742 h 1951378"/>
                <a:gd name="connsiteX48" fmla="*/ 632750 w 1963893"/>
                <a:gd name="connsiteY48" fmla="*/ 1458985 h 1951378"/>
                <a:gd name="connsiteX49" fmla="*/ 596858 w 1963893"/>
                <a:gd name="connsiteY49" fmla="*/ 1506582 h 1951378"/>
                <a:gd name="connsiteX50" fmla="*/ 682809 w 1963893"/>
                <a:gd name="connsiteY50" fmla="*/ 1629207 h 1951378"/>
                <a:gd name="connsiteX51" fmla="*/ 783688 w 1963893"/>
                <a:gd name="connsiteY51" fmla="*/ 1757231 h 1951378"/>
                <a:gd name="connsiteX52" fmla="*/ 821630 w 1963893"/>
                <a:gd name="connsiteY52" fmla="*/ 1764324 h 1951378"/>
                <a:gd name="connsiteX53" fmla="*/ 844966 w 1963893"/>
                <a:gd name="connsiteY53" fmla="*/ 1798339 h 1951378"/>
                <a:gd name="connsiteX54" fmla="*/ 837871 w 1963893"/>
                <a:gd name="connsiteY54" fmla="*/ 1836301 h 1951378"/>
                <a:gd name="connsiteX55" fmla="*/ 760112 w 1963893"/>
                <a:gd name="connsiteY55" fmla="*/ 1889606 h 1951378"/>
                <a:gd name="connsiteX56" fmla="*/ 762301 w 1963893"/>
                <a:gd name="connsiteY56" fmla="*/ 1892767 h 1951378"/>
                <a:gd name="connsiteX57" fmla="*/ 683730 w 1963893"/>
                <a:gd name="connsiteY57" fmla="*/ 1946633 h 1951378"/>
                <a:gd name="connsiteX58" fmla="*/ 645795 w 1963893"/>
                <a:gd name="connsiteY58" fmla="*/ 1939539 h 1951378"/>
                <a:gd name="connsiteX59" fmla="*/ 630877 w 1963893"/>
                <a:gd name="connsiteY59" fmla="*/ 1917776 h 1951378"/>
                <a:gd name="connsiteX60" fmla="*/ 622507 w 1963893"/>
                <a:gd name="connsiteY60" fmla="*/ 1905572 h 1951378"/>
                <a:gd name="connsiteX61" fmla="*/ 471913 w 1963893"/>
                <a:gd name="connsiteY61" fmla="*/ 1677486 h 1951378"/>
                <a:gd name="connsiteX62" fmla="*/ 434112 w 1963893"/>
                <a:gd name="connsiteY62" fmla="*/ 1682476 h 1951378"/>
                <a:gd name="connsiteX63" fmla="*/ 361076 w 1963893"/>
                <a:gd name="connsiteY63" fmla="*/ 1627348 h 1951378"/>
                <a:gd name="connsiteX64" fmla="*/ 357229 w 1963893"/>
                <a:gd name="connsiteY64" fmla="*/ 1622959 h 1951378"/>
                <a:gd name="connsiteX65" fmla="*/ 358422 w 1963893"/>
                <a:gd name="connsiteY65" fmla="*/ 1622142 h 1951378"/>
                <a:gd name="connsiteX66" fmla="*/ 357127 w 1963893"/>
                <a:gd name="connsiteY66" fmla="*/ 1620667 h 1951378"/>
                <a:gd name="connsiteX67" fmla="*/ 352075 w 1963893"/>
                <a:gd name="connsiteY67" fmla="*/ 1622808 h 1951378"/>
                <a:gd name="connsiteX68" fmla="*/ 340798 w 1963893"/>
                <a:gd name="connsiteY68" fmla="*/ 1621806 h 1951378"/>
                <a:gd name="connsiteX69" fmla="*/ 330389 w 1963893"/>
                <a:gd name="connsiteY69" fmla="*/ 1621862 h 1951378"/>
                <a:gd name="connsiteX70" fmla="*/ 328640 w 1963893"/>
                <a:gd name="connsiteY70" fmla="*/ 1620726 h 1951378"/>
                <a:gd name="connsiteX71" fmla="*/ 321000 w 1963893"/>
                <a:gd name="connsiteY71" fmla="*/ 1620047 h 1951378"/>
                <a:gd name="connsiteX72" fmla="*/ 296038 w 1963893"/>
                <a:gd name="connsiteY72" fmla="*/ 1600172 h 1951378"/>
                <a:gd name="connsiteX73" fmla="*/ 294134 w 1963893"/>
                <a:gd name="connsiteY73" fmla="*/ 1597395 h 1951378"/>
                <a:gd name="connsiteX74" fmla="*/ 232014 w 1963893"/>
                <a:gd name="connsiteY74" fmla="*/ 1609552 h 1951378"/>
                <a:gd name="connsiteX75" fmla="*/ 65109 w 1963893"/>
                <a:gd name="connsiteY75" fmla="*/ 1525196 h 1951378"/>
                <a:gd name="connsiteX76" fmla="*/ 40093 w 1963893"/>
                <a:gd name="connsiteY76" fmla="*/ 1488734 h 1951378"/>
                <a:gd name="connsiteX77" fmla="*/ 40704 w 1963893"/>
                <a:gd name="connsiteY77" fmla="*/ 1488673 h 1951378"/>
                <a:gd name="connsiteX78" fmla="*/ 33905 w 1963893"/>
                <a:gd name="connsiteY78" fmla="*/ 1478761 h 1951378"/>
                <a:gd name="connsiteX79" fmla="*/ 15445 w 1963893"/>
                <a:gd name="connsiteY79" fmla="*/ 1292660 h 1951378"/>
                <a:gd name="connsiteX80" fmla="*/ 48865 w 1963893"/>
                <a:gd name="connsiteY80" fmla="*/ 1239616 h 1951378"/>
                <a:gd name="connsiteX81" fmla="*/ 44596 w 1963893"/>
                <a:gd name="connsiteY81" fmla="*/ 1233389 h 1951378"/>
                <a:gd name="connsiteX82" fmla="*/ 58779 w 1963893"/>
                <a:gd name="connsiteY82" fmla="*/ 1157401 h 1951378"/>
                <a:gd name="connsiteX83" fmla="*/ 329552 w 1963893"/>
                <a:gd name="connsiteY83" fmla="*/ 971786 h 1951378"/>
                <a:gd name="connsiteX84" fmla="*/ 370468 w 1963893"/>
                <a:gd name="connsiteY84" fmla="*/ 963223 h 1951378"/>
                <a:gd name="connsiteX85" fmla="*/ 405527 w 1963893"/>
                <a:gd name="connsiteY85" fmla="*/ 985975 h 1951378"/>
                <a:gd name="connsiteX86" fmla="*/ 531233 w 1963893"/>
                <a:gd name="connsiteY86" fmla="*/ 1169382 h 1951378"/>
                <a:gd name="connsiteX87" fmla="*/ 546326 w 1963893"/>
                <a:gd name="connsiteY87" fmla="*/ 1191402 h 1951378"/>
                <a:gd name="connsiteX88" fmla="*/ 546366 w 1963893"/>
                <a:gd name="connsiteY88" fmla="*/ 1191374 h 1951378"/>
                <a:gd name="connsiteX89" fmla="*/ 546973 w 1963893"/>
                <a:gd name="connsiteY89" fmla="*/ 1192215 h 1951378"/>
                <a:gd name="connsiteX90" fmla="*/ 547988 w 1963893"/>
                <a:gd name="connsiteY90" fmla="*/ 1191506 h 1951378"/>
                <a:gd name="connsiteX91" fmla="*/ 405965 w 1963893"/>
                <a:gd name="connsiteY91" fmla="*/ 984328 h 1951378"/>
                <a:gd name="connsiteX92" fmla="*/ 888697 w 1963893"/>
                <a:gd name="connsiteY92" fmla="*/ 301300 h 1951378"/>
                <a:gd name="connsiteX93" fmla="*/ 906168 w 1963893"/>
                <a:gd name="connsiteY93" fmla="*/ 248557 h 1951378"/>
                <a:gd name="connsiteX94" fmla="*/ 890010 w 1963893"/>
                <a:gd name="connsiteY94" fmla="*/ 224984 h 1951378"/>
                <a:gd name="connsiteX95" fmla="*/ 901821 w 1963893"/>
                <a:gd name="connsiteY95" fmla="*/ 161680 h 1951378"/>
                <a:gd name="connsiteX96" fmla="*/ 921470 w 1963893"/>
                <a:gd name="connsiteY96" fmla="*/ 148248 h 1951378"/>
                <a:gd name="connsiteX97" fmla="*/ 955558 w 1963893"/>
                <a:gd name="connsiteY97" fmla="*/ 141098 h 1951378"/>
                <a:gd name="connsiteX98" fmla="*/ 1425964 w 1963893"/>
                <a:gd name="connsiteY98" fmla="*/ 0 h 1951378"/>
                <a:gd name="connsiteX99" fmla="*/ 1470104 w 1963893"/>
                <a:gd name="connsiteY99" fmla="*/ 14889 h 1951378"/>
                <a:gd name="connsiteX100" fmla="*/ 1367293 w 1963893"/>
                <a:gd name="connsiteY100" fmla="*/ 319682 h 1951378"/>
                <a:gd name="connsiteX101" fmla="*/ 1323153 w 1963893"/>
                <a:gd name="connsiteY101" fmla="*/ 304793 h 1951378"/>
                <a:gd name="connsiteX102" fmla="*/ 1425964 w 1963893"/>
                <a:gd name="connsiteY102" fmla="*/ 0 h 1951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963893" h="1951378">
                  <a:moveTo>
                    <a:pt x="1956762" y="666590"/>
                  </a:moveTo>
                  <a:cubicBezTo>
                    <a:pt x="1956762" y="666590"/>
                    <a:pt x="1963893" y="712606"/>
                    <a:pt x="1963893" y="712606"/>
                  </a:cubicBezTo>
                  <a:lnTo>
                    <a:pt x="1646038" y="761905"/>
                  </a:lnTo>
                  <a:lnTo>
                    <a:pt x="1638906" y="715871"/>
                  </a:lnTo>
                  <a:close/>
                  <a:moveTo>
                    <a:pt x="1871582" y="421004"/>
                  </a:moveTo>
                  <a:cubicBezTo>
                    <a:pt x="1871582" y="421004"/>
                    <a:pt x="1889164" y="464140"/>
                    <a:pt x="1889164" y="464140"/>
                  </a:cubicBezTo>
                  <a:lnTo>
                    <a:pt x="1591347" y="585650"/>
                  </a:lnTo>
                  <a:lnTo>
                    <a:pt x="1573751" y="542514"/>
                  </a:lnTo>
                  <a:close/>
                  <a:moveTo>
                    <a:pt x="1691428" y="170406"/>
                  </a:moveTo>
                  <a:cubicBezTo>
                    <a:pt x="1691428" y="170406"/>
                    <a:pt x="1726353" y="201253"/>
                    <a:pt x="1726353" y="201253"/>
                  </a:cubicBezTo>
                  <a:lnTo>
                    <a:pt x="1513438" y="442361"/>
                  </a:lnTo>
                  <a:lnTo>
                    <a:pt x="1478524" y="411527"/>
                  </a:lnTo>
                  <a:close/>
                  <a:moveTo>
                    <a:pt x="955558" y="141098"/>
                  </a:moveTo>
                  <a:cubicBezTo>
                    <a:pt x="967036" y="143241"/>
                    <a:pt x="977703" y="149738"/>
                    <a:pt x="984779" y="160068"/>
                  </a:cubicBezTo>
                  <a:lnTo>
                    <a:pt x="1215921" y="497270"/>
                  </a:lnTo>
                  <a:lnTo>
                    <a:pt x="1243194" y="481404"/>
                  </a:lnTo>
                  <a:cubicBezTo>
                    <a:pt x="1268351" y="472853"/>
                    <a:pt x="1294050" y="469804"/>
                    <a:pt x="1318983" y="471614"/>
                  </a:cubicBezTo>
                  <a:cubicBezTo>
                    <a:pt x="1393779" y="477044"/>
                    <a:pt x="1461672" y="526198"/>
                    <a:pt x="1487310" y="601669"/>
                  </a:cubicBezTo>
                  <a:cubicBezTo>
                    <a:pt x="1512977" y="677140"/>
                    <a:pt x="1489109" y="757491"/>
                    <a:pt x="1433119" y="807380"/>
                  </a:cubicBezTo>
                  <a:lnTo>
                    <a:pt x="1430874" y="808686"/>
                  </a:lnTo>
                  <a:lnTo>
                    <a:pt x="1629349" y="1098251"/>
                  </a:lnTo>
                  <a:cubicBezTo>
                    <a:pt x="1643456" y="1118872"/>
                    <a:pt x="1638124" y="1147428"/>
                    <a:pt x="1617468" y="1161555"/>
                  </a:cubicBezTo>
                  <a:lnTo>
                    <a:pt x="1597893" y="1175022"/>
                  </a:lnTo>
                  <a:cubicBezTo>
                    <a:pt x="1587566" y="1182086"/>
                    <a:pt x="1575281" y="1184295"/>
                    <a:pt x="1563806" y="1182153"/>
                  </a:cubicBezTo>
                  <a:lnTo>
                    <a:pt x="1563431" y="1181910"/>
                  </a:lnTo>
                  <a:lnTo>
                    <a:pt x="1562324" y="1182141"/>
                  </a:lnTo>
                  <a:cubicBezTo>
                    <a:pt x="1550846" y="1179998"/>
                    <a:pt x="1540179" y="1173514"/>
                    <a:pt x="1533103" y="1163208"/>
                  </a:cubicBezTo>
                  <a:lnTo>
                    <a:pt x="1519042" y="1142693"/>
                  </a:lnTo>
                  <a:lnTo>
                    <a:pt x="1463944" y="1141039"/>
                  </a:lnTo>
                  <a:cubicBezTo>
                    <a:pt x="1441641" y="1140896"/>
                    <a:pt x="1416043" y="1141311"/>
                    <a:pt x="1387584" y="1142682"/>
                  </a:cubicBezTo>
                  <a:lnTo>
                    <a:pt x="1295064" y="1149989"/>
                  </a:lnTo>
                  <a:lnTo>
                    <a:pt x="1292023" y="1150360"/>
                  </a:lnTo>
                  <a:lnTo>
                    <a:pt x="1195411" y="1164241"/>
                  </a:lnTo>
                  <a:lnTo>
                    <a:pt x="1174790" y="1168026"/>
                  </a:lnTo>
                  <a:lnTo>
                    <a:pt x="1083948" y="1187758"/>
                  </a:lnTo>
                  <a:lnTo>
                    <a:pt x="1053039" y="1195557"/>
                  </a:lnTo>
                  <a:lnTo>
                    <a:pt x="961897" y="1223040"/>
                  </a:lnTo>
                  <a:lnTo>
                    <a:pt x="925968" y="1234905"/>
                  </a:lnTo>
                  <a:lnTo>
                    <a:pt x="827988" y="1274028"/>
                  </a:lnTo>
                  <a:lnTo>
                    <a:pt x="794575" y="1288032"/>
                  </a:lnTo>
                  <a:lnTo>
                    <a:pt x="660037" y="1357178"/>
                  </a:lnTo>
                  <a:lnTo>
                    <a:pt x="637290" y="1324054"/>
                  </a:lnTo>
                  <a:lnTo>
                    <a:pt x="656257" y="1351708"/>
                  </a:lnTo>
                  <a:lnTo>
                    <a:pt x="656352" y="1351932"/>
                  </a:lnTo>
                  <a:lnTo>
                    <a:pt x="656940" y="1352789"/>
                  </a:lnTo>
                  <a:cubicBezTo>
                    <a:pt x="673936" y="1377596"/>
                    <a:pt x="667592" y="1411800"/>
                    <a:pt x="642816" y="1428777"/>
                  </a:cubicBezTo>
                  <a:lnTo>
                    <a:pt x="635595" y="1433725"/>
                  </a:lnTo>
                  <a:lnTo>
                    <a:pt x="638178" y="1443742"/>
                  </a:lnTo>
                  <a:cubicBezTo>
                    <a:pt x="637979" y="1449083"/>
                    <a:pt x="636217" y="1454409"/>
                    <a:pt x="632750" y="1458985"/>
                  </a:cubicBezTo>
                  <a:lnTo>
                    <a:pt x="596858" y="1506582"/>
                  </a:lnTo>
                  <a:cubicBezTo>
                    <a:pt x="627866" y="1551855"/>
                    <a:pt x="647355" y="1577543"/>
                    <a:pt x="682809" y="1629207"/>
                  </a:cubicBezTo>
                  <a:cubicBezTo>
                    <a:pt x="710937" y="1670292"/>
                    <a:pt x="783688" y="1757231"/>
                    <a:pt x="783688" y="1757231"/>
                  </a:cubicBezTo>
                  <a:cubicBezTo>
                    <a:pt x="795483" y="1749193"/>
                    <a:pt x="813175" y="1751953"/>
                    <a:pt x="821630" y="1764324"/>
                  </a:cubicBezTo>
                  <a:cubicBezTo>
                    <a:pt x="821630" y="1764324"/>
                    <a:pt x="844966" y="1798339"/>
                    <a:pt x="844966" y="1798339"/>
                  </a:cubicBezTo>
                  <a:cubicBezTo>
                    <a:pt x="853444" y="1810711"/>
                    <a:pt x="850218" y="1827803"/>
                    <a:pt x="837871" y="1836301"/>
                  </a:cubicBezTo>
                  <a:lnTo>
                    <a:pt x="760112" y="1889606"/>
                  </a:lnTo>
                  <a:lnTo>
                    <a:pt x="762301" y="1892767"/>
                  </a:lnTo>
                  <a:lnTo>
                    <a:pt x="683730" y="1946633"/>
                  </a:lnTo>
                  <a:cubicBezTo>
                    <a:pt x="671377" y="1955109"/>
                    <a:pt x="654300" y="1951923"/>
                    <a:pt x="645795" y="1939539"/>
                  </a:cubicBezTo>
                  <a:lnTo>
                    <a:pt x="630877" y="1917776"/>
                  </a:lnTo>
                  <a:lnTo>
                    <a:pt x="622507" y="1905572"/>
                  </a:lnTo>
                  <a:lnTo>
                    <a:pt x="471913" y="1677486"/>
                  </a:lnTo>
                  <a:cubicBezTo>
                    <a:pt x="462800" y="1689088"/>
                    <a:pt x="445925" y="1691373"/>
                    <a:pt x="434112" y="1682476"/>
                  </a:cubicBezTo>
                  <a:lnTo>
                    <a:pt x="361076" y="1627348"/>
                  </a:lnTo>
                  <a:cubicBezTo>
                    <a:pt x="359456" y="1626145"/>
                    <a:pt x="358511" y="1624402"/>
                    <a:pt x="357229" y="1622959"/>
                  </a:cubicBezTo>
                  <a:lnTo>
                    <a:pt x="358422" y="1622142"/>
                  </a:lnTo>
                  <a:lnTo>
                    <a:pt x="357127" y="1620667"/>
                  </a:lnTo>
                  <a:lnTo>
                    <a:pt x="352075" y="1622808"/>
                  </a:lnTo>
                  <a:lnTo>
                    <a:pt x="340798" y="1621806"/>
                  </a:lnTo>
                  <a:lnTo>
                    <a:pt x="330389" y="1621862"/>
                  </a:lnTo>
                  <a:lnTo>
                    <a:pt x="328640" y="1620726"/>
                  </a:lnTo>
                  <a:lnTo>
                    <a:pt x="321000" y="1620047"/>
                  </a:lnTo>
                  <a:cubicBezTo>
                    <a:pt x="311191" y="1616187"/>
                    <a:pt x="302401" y="1609475"/>
                    <a:pt x="296038" y="1600172"/>
                  </a:cubicBezTo>
                  <a:lnTo>
                    <a:pt x="294134" y="1597395"/>
                  </a:lnTo>
                  <a:lnTo>
                    <a:pt x="232014" y="1609552"/>
                  </a:lnTo>
                  <a:cubicBezTo>
                    <a:pt x="167783" y="1611373"/>
                    <a:pt x="103937" y="1581869"/>
                    <a:pt x="65109" y="1525196"/>
                  </a:cubicBezTo>
                  <a:lnTo>
                    <a:pt x="40093" y="1488734"/>
                  </a:lnTo>
                  <a:lnTo>
                    <a:pt x="40704" y="1488673"/>
                  </a:lnTo>
                  <a:lnTo>
                    <a:pt x="33905" y="1478761"/>
                  </a:lnTo>
                  <a:cubicBezTo>
                    <a:pt x="-4950" y="1422092"/>
                    <a:pt x="-9427" y="1351913"/>
                    <a:pt x="15445" y="1292660"/>
                  </a:cubicBezTo>
                  <a:lnTo>
                    <a:pt x="48865" y="1239616"/>
                  </a:lnTo>
                  <a:lnTo>
                    <a:pt x="44596" y="1233389"/>
                  </a:lnTo>
                  <a:cubicBezTo>
                    <a:pt x="27599" y="1208582"/>
                    <a:pt x="33973" y="1174409"/>
                    <a:pt x="58779" y="1157401"/>
                  </a:cubicBezTo>
                  <a:lnTo>
                    <a:pt x="329552" y="971786"/>
                  </a:lnTo>
                  <a:cubicBezTo>
                    <a:pt x="341955" y="963298"/>
                    <a:pt x="356700" y="960651"/>
                    <a:pt x="370468" y="963223"/>
                  </a:cubicBezTo>
                  <a:cubicBezTo>
                    <a:pt x="384236" y="965795"/>
                    <a:pt x="397029" y="973587"/>
                    <a:pt x="405527" y="985975"/>
                  </a:cubicBezTo>
                  <a:cubicBezTo>
                    <a:pt x="405527" y="985975"/>
                    <a:pt x="468380" y="1077678"/>
                    <a:pt x="531233" y="1169382"/>
                  </a:cubicBezTo>
                  <a:lnTo>
                    <a:pt x="546326" y="1191402"/>
                  </a:lnTo>
                  <a:lnTo>
                    <a:pt x="546366" y="1191374"/>
                  </a:lnTo>
                  <a:lnTo>
                    <a:pt x="546973" y="1192215"/>
                  </a:lnTo>
                  <a:lnTo>
                    <a:pt x="547988" y="1191506"/>
                  </a:lnTo>
                  <a:lnTo>
                    <a:pt x="405965" y="984328"/>
                  </a:lnTo>
                  <a:cubicBezTo>
                    <a:pt x="698837" y="746254"/>
                    <a:pt x="834510" y="452893"/>
                    <a:pt x="888697" y="301300"/>
                  </a:cubicBezTo>
                  <a:lnTo>
                    <a:pt x="906168" y="248557"/>
                  </a:lnTo>
                  <a:lnTo>
                    <a:pt x="890010" y="224984"/>
                  </a:lnTo>
                  <a:cubicBezTo>
                    <a:pt x="875894" y="204371"/>
                    <a:pt x="881179" y="175846"/>
                    <a:pt x="901821" y="161680"/>
                  </a:cubicBezTo>
                  <a:lnTo>
                    <a:pt x="921470" y="148248"/>
                  </a:lnTo>
                  <a:cubicBezTo>
                    <a:pt x="931791" y="141165"/>
                    <a:pt x="944080" y="138955"/>
                    <a:pt x="955558" y="141098"/>
                  </a:cubicBezTo>
                  <a:close/>
                  <a:moveTo>
                    <a:pt x="1425964" y="0"/>
                  </a:moveTo>
                  <a:lnTo>
                    <a:pt x="1470104" y="14889"/>
                  </a:lnTo>
                  <a:lnTo>
                    <a:pt x="1367293" y="319682"/>
                  </a:lnTo>
                  <a:lnTo>
                    <a:pt x="1323153" y="304793"/>
                  </a:lnTo>
                  <a:cubicBezTo>
                    <a:pt x="1323153" y="304793"/>
                    <a:pt x="1425964" y="0"/>
                    <a:pt x="1425964" y="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840259" y="1477622"/>
              <a:ext cx="1963893" cy="1951378"/>
              <a:chOff x="4209110" y="3448047"/>
              <a:chExt cx="1963893" cy="1951378"/>
            </a:xfrm>
          </p:grpSpPr>
          <p:sp>
            <p:nvSpPr>
              <p:cNvPr id="112" name="Freeform 111"/>
              <p:cNvSpPr/>
              <p:nvPr/>
            </p:nvSpPr>
            <p:spPr>
              <a:xfrm>
                <a:off x="4209110" y="3919160"/>
                <a:ext cx="1497610" cy="1476516"/>
              </a:xfrm>
              <a:custGeom>
                <a:avLst/>
                <a:gdLst>
                  <a:gd name="connsiteX0" fmla="*/ 1607088 w 3794858"/>
                  <a:gd name="connsiteY0" fmla="*/ 2425729 h 3741406"/>
                  <a:gd name="connsiteX1" fmla="*/ 1603352 w 3794858"/>
                  <a:gd name="connsiteY1" fmla="*/ 2503211 h 3741406"/>
                  <a:gd name="connsiteX2" fmla="*/ 1512405 w 3794858"/>
                  <a:gd name="connsiteY2" fmla="*/ 2623819 h 3741406"/>
                  <a:gd name="connsiteX3" fmla="*/ 1730199 w 3794858"/>
                  <a:gd name="connsiteY3" fmla="*/ 2934543 h 3741406"/>
                  <a:gd name="connsiteX4" fmla="*/ 1985820 w 3794858"/>
                  <a:gd name="connsiteY4" fmla="*/ 3258947 h 3741406"/>
                  <a:gd name="connsiteX5" fmla="*/ 2081962 w 3794858"/>
                  <a:gd name="connsiteY5" fmla="*/ 3276921 h 3741406"/>
                  <a:gd name="connsiteX6" fmla="*/ 2141095 w 3794858"/>
                  <a:gd name="connsiteY6" fmla="*/ 3363114 h 3741406"/>
                  <a:gd name="connsiteX7" fmla="*/ 2123116 w 3794858"/>
                  <a:gd name="connsiteY7" fmla="*/ 3459307 h 3741406"/>
                  <a:gd name="connsiteX8" fmla="*/ 1729090 w 3794858"/>
                  <a:gd name="connsiteY8" fmla="*/ 3729418 h 3741406"/>
                  <a:gd name="connsiteX9" fmla="*/ 1632948 w 3794858"/>
                  <a:gd name="connsiteY9" fmla="*/ 3711444 h 3741406"/>
                  <a:gd name="connsiteX10" fmla="*/ 1595063 w 3794858"/>
                  <a:gd name="connsiteY10" fmla="*/ 3656170 h 3741406"/>
                  <a:gd name="connsiteX11" fmla="*/ 1573873 w 3794858"/>
                  <a:gd name="connsiteY11" fmla="*/ 3625251 h 3741406"/>
                  <a:gd name="connsiteX12" fmla="*/ 1192339 w 3794858"/>
                  <a:gd name="connsiteY12" fmla="*/ 3047299 h 3741406"/>
                  <a:gd name="connsiteX13" fmla="*/ 1096489 w 3794858"/>
                  <a:gd name="connsiteY13" fmla="*/ 3059936 h 3741406"/>
                  <a:gd name="connsiteX14" fmla="*/ 911443 w 3794858"/>
                  <a:gd name="connsiteY14" fmla="*/ 2920310 h 3741406"/>
                  <a:gd name="connsiteX15" fmla="*/ 901694 w 3794858"/>
                  <a:gd name="connsiteY15" fmla="*/ 2909206 h 3741406"/>
                  <a:gd name="connsiteX16" fmla="*/ 126475 w 3794858"/>
                  <a:gd name="connsiteY16" fmla="*/ 1943129 h 3741406"/>
                  <a:gd name="connsiteX17" fmla="*/ 744695 w 3794858"/>
                  <a:gd name="connsiteY17" fmla="*/ 2845076 h 3741406"/>
                  <a:gd name="connsiteX18" fmla="*/ 161004 w 3794858"/>
                  <a:gd name="connsiteY18" fmla="*/ 2662781 h 3741406"/>
                  <a:gd name="connsiteX19" fmla="*/ 85912 w 3794858"/>
                  <a:gd name="connsiteY19" fmla="*/ 2553322 h 3741406"/>
                  <a:gd name="connsiteX20" fmla="*/ 126475 w 3794858"/>
                  <a:gd name="connsiteY20" fmla="*/ 1943129 h 3741406"/>
                  <a:gd name="connsiteX21" fmla="*/ 3342226 w 3794858"/>
                  <a:gd name="connsiteY21" fmla="*/ 1270 h 3741406"/>
                  <a:gd name="connsiteX22" fmla="*/ 3768757 w 3794858"/>
                  <a:gd name="connsiteY22" fmla="*/ 330820 h 3741406"/>
                  <a:gd name="connsiteX23" fmla="*/ 3464065 w 3794858"/>
                  <a:gd name="connsiteY23" fmla="*/ 949448 h 3741406"/>
                  <a:gd name="connsiteX24" fmla="*/ 2845491 w 3794858"/>
                  <a:gd name="connsiteY24" fmla="*/ 644704 h 3741406"/>
                  <a:gd name="connsiteX25" fmla="*/ 3150183 w 3794858"/>
                  <a:gd name="connsiteY25" fmla="*/ 26076 h 3741406"/>
                  <a:gd name="connsiteX26" fmla="*/ 3342226 w 3794858"/>
                  <a:gd name="connsiteY26" fmla="*/ 1270 h 3741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94858" h="3741406">
                    <a:moveTo>
                      <a:pt x="1607088" y="2425729"/>
                    </a:moveTo>
                    <a:cubicBezTo>
                      <a:pt x="1621214" y="2449225"/>
                      <a:pt x="1620923" y="2480021"/>
                      <a:pt x="1603352" y="2503211"/>
                    </a:cubicBezTo>
                    <a:lnTo>
                      <a:pt x="1512405" y="2623819"/>
                    </a:lnTo>
                    <a:cubicBezTo>
                      <a:pt x="1590977" y="2738538"/>
                      <a:pt x="1640361" y="2803628"/>
                      <a:pt x="1730199" y="2934543"/>
                    </a:cubicBezTo>
                    <a:cubicBezTo>
                      <a:pt x="1801474" y="3038649"/>
                      <a:pt x="1985820" y="3258947"/>
                      <a:pt x="1985820" y="3258947"/>
                    </a:cubicBezTo>
                    <a:cubicBezTo>
                      <a:pt x="2015707" y="3238579"/>
                      <a:pt x="2060539" y="3245573"/>
                      <a:pt x="2081962" y="3276921"/>
                    </a:cubicBezTo>
                    <a:cubicBezTo>
                      <a:pt x="2081962" y="3276921"/>
                      <a:pt x="2141095" y="3363114"/>
                      <a:pt x="2141095" y="3363114"/>
                    </a:cubicBezTo>
                    <a:cubicBezTo>
                      <a:pt x="2162577" y="3394463"/>
                      <a:pt x="2154404" y="3437774"/>
                      <a:pt x="2123116" y="3459307"/>
                    </a:cubicBezTo>
                    <a:lnTo>
                      <a:pt x="1729090" y="3729418"/>
                    </a:lnTo>
                    <a:cubicBezTo>
                      <a:pt x="1697801" y="3750829"/>
                      <a:pt x="1654429" y="3742792"/>
                      <a:pt x="1632948" y="3711444"/>
                    </a:cubicBezTo>
                    <a:lnTo>
                      <a:pt x="1595063" y="3656170"/>
                    </a:lnTo>
                    <a:lnTo>
                      <a:pt x="1573873" y="3625251"/>
                    </a:lnTo>
                    <a:lnTo>
                      <a:pt x="1192339" y="3047299"/>
                    </a:lnTo>
                    <a:cubicBezTo>
                      <a:pt x="1169165" y="3076684"/>
                      <a:pt x="1126435" y="3082512"/>
                      <a:pt x="1096489" y="3059936"/>
                    </a:cubicBezTo>
                    <a:lnTo>
                      <a:pt x="911443" y="2920310"/>
                    </a:lnTo>
                    <a:cubicBezTo>
                      <a:pt x="907415" y="2917243"/>
                      <a:pt x="904905" y="2912887"/>
                      <a:pt x="901694" y="2909206"/>
                    </a:cubicBezTo>
                    <a:close/>
                    <a:moveTo>
                      <a:pt x="126475" y="1943129"/>
                    </a:moveTo>
                    <a:lnTo>
                      <a:pt x="744695" y="2845076"/>
                    </a:lnTo>
                    <a:cubicBezTo>
                      <a:pt x="536061" y="2923358"/>
                      <a:pt x="292204" y="2854288"/>
                      <a:pt x="161004" y="2662781"/>
                    </a:cubicBezTo>
                    <a:lnTo>
                      <a:pt x="85912" y="2553322"/>
                    </a:lnTo>
                    <a:cubicBezTo>
                      <a:pt x="-45362" y="2361859"/>
                      <a:pt x="-21770" y="2109541"/>
                      <a:pt x="126475" y="1943129"/>
                    </a:cubicBezTo>
                    <a:close/>
                    <a:moveTo>
                      <a:pt x="3342226" y="1270"/>
                    </a:moveTo>
                    <a:cubicBezTo>
                      <a:pt x="3531756" y="15029"/>
                      <a:pt x="3703792" y="139581"/>
                      <a:pt x="3768757" y="330820"/>
                    </a:cubicBezTo>
                    <a:cubicBezTo>
                      <a:pt x="3855478" y="585806"/>
                      <a:pt x="3719050" y="862777"/>
                      <a:pt x="3464065" y="949448"/>
                    </a:cubicBezTo>
                    <a:cubicBezTo>
                      <a:pt x="3209080" y="1036119"/>
                      <a:pt x="2932111" y="899690"/>
                      <a:pt x="2845491" y="644704"/>
                    </a:cubicBezTo>
                    <a:cubicBezTo>
                      <a:pt x="2758770" y="389718"/>
                      <a:pt x="2895198" y="112747"/>
                      <a:pt x="3150183" y="26076"/>
                    </a:cubicBezTo>
                    <a:cubicBezTo>
                      <a:pt x="3213929" y="4408"/>
                      <a:pt x="3279049" y="-3316"/>
                      <a:pt x="3342226" y="127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3" name="Shape 111"/>
              <p:cNvSpPr/>
              <p:nvPr/>
            </p:nvSpPr>
            <p:spPr>
              <a:xfrm>
                <a:off x="5091211" y="3588382"/>
                <a:ext cx="753680" cy="1042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0" h="21345" extrusionOk="0">
                    <a:moveTo>
                      <a:pt x="21027" y="19611"/>
                    </a:moveTo>
                    <a:lnTo>
                      <a:pt x="2895" y="404"/>
                    </a:lnTo>
                    <a:cubicBezTo>
                      <a:pt x="2496" y="-19"/>
                      <a:pt x="1692" y="-128"/>
                      <a:pt x="1110" y="162"/>
                    </a:cubicBezTo>
                    <a:lnTo>
                      <a:pt x="556" y="437"/>
                    </a:lnTo>
                    <a:cubicBezTo>
                      <a:pt x="-26" y="727"/>
                      <a:pt x="-175" y="1311"/>
                      <a:pt x="223" y="1733"/>
                    </a:cubicBezTo>
                    <a:lnTo>
                      <a:pt x="18355" y="20941"/>
                    </a:lnTo>
                    <a:cubicBezTo>
                      <a:pt x="18754" y="21363"/>
                      <a:pt x="19558" y="21472"/>
                      <a:pt x="20140" y="21183"/>
                    </a:cubicBezTo>
                    <a:lnTo>
                      <a:pt x="20693" y="20907"/>
                    </a:lnTo>
                    <a:cubicBezTo>
                      <a:pt x="21276" y="20618"/>
                      <a:pt x="21425" y="20034"/>
                      <a:pt x="21027" y="1961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4" name="Shape 112"/>
              <p:cNvSpPr/>
              <p:nvPr/>
            </p:nvSpPr>
            <p:spPr>
              <a:xfrm>
                <a:off x="4244190" y="4410342"/>
                <a:ext cx="631405" cy="6616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1" h="21123" extrusionOk="0">
                    <a:moveTo>
                      <a:pt x="20782" y="12467"/>
                    </a:moveTo>
                    <a:cubicBezTo>
                      <a:pt x="21350" y="13259"/>
                      <a:pt x="21138" y="14351"/>
                      <a:pt x="20310" y="14893"/>
                    </a:cubicBezTo>
                    <a:lnTo>
                      <a:pt x="11260" y="20818"/>
                    </a:lnTo>
                    <a:cubicBezTo>
                      <a:pt x="10432" y="21361"/>
                      <a:pt x="9288" y="21157"/>
                      <a:pt x="8721" y="20365"/>
                    </a:cubicBezTo>
                    <a:lnTo>
                      <a:pt x="318" y="8655"/>
                    </a:lnTo>
                    <a:cubicBezTo>
                      <a:pt x="-250" y="7863"/>
                      <a:pt x="-37" y="6772"/>
                      <a:pt x="792" y="6229"/>
                    </a:cubicBezTo>
                    <a:lnTo>
                      <a:pt x="9841" y="303"/>
                    </a:lnTo>
                    <a:cubicBezTo>
                      <a:pt x="10670" y="-239"/>
                      <a:pt x="11812" y="-35"/>
                      <a:pt x="12380" y="756"/>
                    </a:cubicBezTo>
                    <a:cubicBezTo>
                      <a:pt x="12380" y="756"/>
                      <a:pt x="20782" y="12467"/>
                      <a:pt x="20782" y="124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5" name="Shape 113"/>
              <p:cNvSpPr/>
              <p:nvPr/>
            </p:nvSpPr>
            <p:spPr>
              <a:xfrm>
                <a:off x="4615075" y="3693633"/>
                <a:ext cx="1115701" cy="1110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363"/>
                    </a:moveTo>
                    <a:lnTo>
                      <a:pt x="4940" y="21600"/>
                    </a:lnTo>
                    <a:cubicBezTo>
                      <a:pt x="12247" y="17359"/>
                      <a:pt x="19233" y="17298"/>
                      <a:pt x="21600" y="17431"/>
                    </a:cubicBezTo>
                    <a:lnTo>
                      <a:pt x="9703" y="0"/>
                    </a:lnTo>
                    <a:cubicBezTo>
                      <a:pt x="8985" y="2379"/>
                      <a:pt x="6480" y="9073"/>
                      <a:pt x="0" y="14363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4249203" y="4104613"/>
                <a:ext cx="1597143" cy="1294812"/>
              </a:xfrm>
              <a:custGeom>
                <a:avLst/>
                <a:gdLst>
                  <a:gd name="connsiteX0" fmla="*/ 1286515 w 1597143"/>
                  <a:gd name="connsiteY0" fmla="*/ 0 h 1294812"/>
                  <a:gd name="connsiteX1" fmla="*/ 1589256 w 1597143"/>
                  <a:gd name="connsiteY1" fmla="*/ 441685 h 1294812"/>
                  <a:gd name="connsiteX2" fmla="*/ 1577375 w 1597143"/>
                  <a:gd name="connsiteY2" fmla="*/ 504989 h 1294812"/>
                  <a:gd name="connsiteX3" fmla="*/ 1557800 w 1597143"/>
                  <a:gd name="connsiteY3" fmla="*/ 518456 h 1294812"/>
                  <a:gd name="connsiteX4" fmla="*/ 1494484 w 1597143"/>
                  <a:gd name="connsiteY4" fmla="*/ 506612 h 1294812"/>
                  <a:gd name="connsiteX5" fmla="*/ 1480444 w 1597143"/>
                  <a:gd name="connsiteY5" fmla="*/ 486172 h 1294812"/>
                  <a:gd name="connsiteX6" fmla="*/ 619944 w 1597143"/>
                  <a:gd name="connsiteY6" fmla="*/ 700612 h 1294812"/>
                  <a:gd name="connsiteX7" fmla="*/ 597197 w 1597143"/>
                  <a:gd name="connsiteY7" fmla="*/ 667488 h 1294812"/>
                  <a:gd name="connsiteX8" fmla="*/ 616164 w 1597143"/>
                  <a:gd name="connsiteY8" fmla="*/ 695142 h 1294812"/>
                  <a:gd name="connsiteX9" fmla="*/ 602057 w 1597143"/>
                  <a:gd name="connsiteY9" fmla="*/ 771131 h 1294812"/>
                  <a:gd name="connsiteX10" fmla="*/ 465165 w 1597143"/>
                  <a:gd name="connsiteY10" fmla="*/ 864914 h 1294812"/>
                  <a:gd name="connsiteX11" fmla="*/ 722208 w 1597143"/>
                  <a:gd name="connsiteY11" fmla="*/ 1236201 h 1294812"/>
                  <a:gd name="connsiteX12" fmla="*/ 643637 w 1597143"/>
                  <a:gd name="connsiteY12" fmla="*/ 1290067 h 1294812"/>
                  <a:gd name="connsiteX13" fmla="*/ 605702 w 1597143"/>
                  <a:gd name="connsiteY13" fmla="*/ 1282973 h 1294812"/>
                  <a:gd name="connsiteX14" fmla="*/ 590784 w 1597143"/>
                  <a:gd name="connsiteY14" fmla="*/ 1261210 h 1294812"/>
                  <a:gd name="connsiteX15" fmla="*/ 582414 w 1597143"/>
                  <a:gd name="connsiteY15" fmla="*/ 1249006 h 1294812"/>
                  <a:gd name="connsiteX16" fmla="*/ 431820 w 1597143"/>
                  <a:gd name="connsiteY16" fmla="*/ 1020920 h 1294812"/>
                  <a:gd name="connsiteX17" fmla="*/ 394019 w 1597143"/>
                  <a:gd name="connsiteY17" fmla="*/ 1025910 h 1294812"/>
                  <a:gd name="connsiteX18" fmla="*/ 320983 w 1597143"/>
                  <a:gd name="connsiteY18" fmla="*/ 970782 h 1294812"/>
                  <a:gd name="connsiteX19" fmla="*/ 317136 w 1597143"/>
                  <a:gd name="connsiteY19" fmla="*/ 966393 h 1294812"/>
                  <a:gd name="connsiteX20" fmla="*/ 331176 w 1597143"/>
                  <a:gd name="connsiteY20" fmla="*/ 956774 h 1294812"/>
                  <a:gd name="connsiteX21" fmla="*/ 255238 w 1597143"/>
                  <a:gd name="connsiteY21" fmla="*/ 942526 h 1294812"/>
                  <a:gd name="connsiteX22" fmla="*/ 254070 w 1597143"/>
                  <a:gd name="connsiteY22" fmla="*/ 940823 h 1294812"/>
                  <a:gd name="connsiteX23" fmla="*/ 191921 w 1597143"/>
                  <a:gd name="connsiteY23" fmla="*/ 952986 h 1294812"/>
                  <a:gd name="connsiteX24" fmla="*/ 25016 w 1597143"/>
                  <a:gd name="connsiteY24" fmla="*/ 868630 h 1294812"/>
                  <a:gd name="connsiteX25" fmla="*/ 0 w 1597143"/>
                  <a:gd name="connsiteY25" fmla="*/ 832168 h 1294812"/>
                  <a:gd name="connsiteX26" fmla="*/ 135166 w 1597143"/>
                  <a:gd name="connsiteY26" fmla="*/ 789695 h 1294812"/>
                  <a:gd name="connsiteX27" fmla="*/ 145587 w 1597143"/>
                  <a:gd name="connsiteY27" fmla="*/ 782544 h 1294812"/>
                  <a:gd name="connsiteX28" fmla="*/ 145346 w 1597143"/>
                  <a:gd name="connsiteY28" fmla="*/ 782192 h 1294812"/>
                  <a:gd name="connsiteX29" fmla="*/ 506273 w 1597143"/>
                  <a:gd name="connsiteY29" fmla="*/ 534808 h 1294812"/>
                  <a:gd name="connsiteX30" fmla="*/ 506880 w 1597143"/>
                  <a:gd name="connsiteY30" fmla="*/ 535649 h 1294812"/>
                  <a:gd name="connsiteX31" fmla="*/ 1308250 w 1597143"/>
                  <a:gd name="connsiteY31" fmla="*/ 234940 h 1294812"/>
                  <a:gd name="connsiteX32" fmla="*/ 1191743 w 1597143"/>
                  <a:gd name="connsiteY32" fmla="*/ 64927 h 129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7143" h="1294812">
                    <a:moveTo>
                      <a:pt x="1286515" y="0"/>
                    </a:moveTo>
                    <a:lnTo>
                      <a:pt x="1589256" y="441685"/>
                    </a:lnTo>
                    <a:cubicBezTo>
                      <a:pt x="1603363" y="462306"/>
                      <a:pt x="1598031" y="490862"/>
                      <a:pt x="1577375" y="504989"/>
                    </a:cubicBezTo>
                    <a:lnTo>
                      <a:pt x="1557800" y="518456"/>
                    </a:lnTo>
                    <a:cubicBezTo>
                      <a:pt x="1537145" y="532583"/>
                      <a:pt x="1508660" y="527293"/>
                      <a:pt x="1494484" y="506612"/>
                    </a:cubicBezTo>
                    <a:lnTo>
                      <a:pt x="1480444" y="486172"/>
                    </a:lnTo>
                    <a:cubicBezTo>
                      <a:pt x="1358200" y="479319"/>
                      <a:pt x="997341" y="482505"/>
                      <a:pt x="619944" y="700612"/>
                    </a:cubicBezTo>
                    <a:lnTo>
                      <a:pt x="597197" y="667488"/>
                    </a:lnTo>
                    <a:lnTo>
                      <a:pt x="616164" y="695142"/>
                    </a:lnTo>
                    <a:cubicBezTo>
                      <a:pt x="633174" y="719910"/>
                      <a:pt x="626829" y="754177"/>
                      <a:pt x="602057" y="771131"/>
                    </a:cubicBezTo>
                    <a:lnTo>
                      <a:pt x="465165" y="864914"/>
                    </a:lnTo>
                    <a:lnTo>
                      <a:pt x="722208" y="1236201"/>
                    </a:lnTo>
                    <a:lnTo>
                      <a:pt x="643637" y="1290067"/>
                    </a:lnTo>
                    <a:cubicBezTo>
                      <a:pt x="631284" y="1298543"/>
                      <a:pt x="614207" y="1295357"/>
                      <a:pt x="605702" y="1282973"/>
                    </a:cubicBezTo>
                    <a:lnTo>
                      <a:pt x="590784" y="1261210"/>
                    </a:lnTo>
                    <a:lnTo>
                      <a:pt x="582414" y="1249006"/>
                    </a:lnTo>
                    <a:lnTo>
                      <a:pt x="431820" y="1020920"/>
                    </a:lnTo>
                    <a:cubicBezTo>
                      <a:pt x="422707" y="1032522"/>
                      <a:pt x="405832" y="1034807"/>
                      <a:pt x="394019" y="1025910"/>
                    </a:cubicBezTo>
                    <a:lnTo>
                      <a:pt x="320983" y="970782"/>
                    </a:lnTo>
                    <a:cubicBezTo>
                      <a:pt x="319363" y="969579"/>
                      <a:pt x="318418" y="967836"/>
                      <a:pt x="317136" y="966393"/>
                    </a:cubicBezTo>
                    <a:lnTo>
                      <a:pt x="331176" y="956774"/>
                    </a:lnTo>
                    <a:cubicBezTo>
                      <a:pt x="306403" y="973727"/>
                      <a:pt x="272248" y="967295"/>
                      <a:pt x="255238" y="942526"/>
                    </a:cubicBezTo>
                    <a:lnTo>
                      <a:pt x="254070" y="940823"/>
                    </a:lnTo>
                    <a:lnTo>
                      <a:pt x="191921" y="952986"/>
                    </a:lnTo>
                    <a:cubicBezTo>
                      <a:pt x="127690" y="954807"/>
                      <a:pt x="63844" y="925303"/>
                      <a:pt x="25016" y="868630"/>
                    </a:cubicBezTo>
                    <a:lnTo>
                      <a:pt x="0" y="832168"/>
                    </a:lnTo>
                    <a:cubicBezTo>
                      <a:pt x="60105" y="832809"/>
                      <a:pt x="112798" y="803993"/>
                      <a:pt x="135166" y="789695"/>
                    </a:cubicBezTo>
                    <a:lnTo>
                      <a:pt x="145587" y="782544"/>
                    </a:lnTo>
                    <a:lnTo>
                      <a:pt x="145346" y="782192"/>
                    </a:lnTo>
                    <a:lnTo>
                      <a:pt x="506273" y="534808"/>
                    </a:lnTo>
                    <a:lnTo>
                      <a:pt x="506880" y="535649"/>
                    </a:lnTo>
                    <a:cubicBezTo>
                      <a:pt x="581536" y="481483"/>
                      <a:pt x="952251" y="226524"/>
                      <a:pt x="1308250" y="234940"/>
                    </a:cubicBezTo>
                    <a:lnTo>
                      <a:pt x="1191743" y="64927"/>
                    </a:lnTo>
                    <a:close/>
                  </a:path>
                </a:pathLst>
              </a:custGeom>
              <a:solidFill>
                <a:srgbClr val="010101">
                  <a:alpha val="20000"/>
                </a:srgb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7" name="Freeform 116"/>
              <p:cNvSpPr/>
              <p:nvPr/>
            </p:nvSpPr>
            <p:spPr>
              <a:xfrm>
                <a:off x="5532263" y="3448047"/>
                <a:ext cx="640740" cy="761905"/>
              </a:xfrm>
              <a:custGeom>
                <a:avLst/>
                <a:gdLst>
                  <a:gd name="connsiteX0" fmla="*/ 1605528 w 1623599"/>
                  <a:gd name="connsiteY0" fmla="*/ 1689100 h 1930623"/>
                  <a:gd name="connsiteX1" fmla="*/ 1623599 w 1623599"/>
                  <a:gd name="connsiteY1" fmla="*/ 1805702 h 1930623"/>
                  <a:gd name="connsiteX2" fmla="*/ 818171 w 1623599"/>
                  <a:gd name="connsiteY2" fmla="*/ 1930623 h 1930623"/>
                  <a:gd name="connsiteX3" fmla="*/ 800100 w 1623599"/>
                  <a:gd name="connsiteY3" fmla="*/ 1813976 h 1930623"/>
                  <a:gd name="connsiteX4" fmla="*/ 1389689 w 1623599"/>
                  <a:gd name="connsiteY4" fmla="*/ 1066800 h 1930623"/>
                  <a:gd name="connsiteX5" fmla="*/ 1434239 w 1623599"/>
                  <a:gd name="connsiteY5" fmla="*/ 1176103 h 1930623"/>
                  <a:gd name="connsiteX6" fmla="*/ 679587 w 1623599"/>
                  <a:gd name="connsiteY6" fmla="*/ 1484003 h 1930623"/>
                  <a:gd name="connsiteX7" fmla="*/ 635000 w 1623599"/>
                  <a:gd name="connsiteY7" fmla="*/ 1374699 h 1930623"/>
                  <a:gd name="connsiteX8" fmla="*/ 933187 w 1623599"/>
                  <a:gd name="connsiteY8" fmla="*/ 431800 h 1930623"/>
                  <a:gd name="connsiteX9" fmla="*/ 1021686 w 1623599"/>
                  <a:gd name="connsiteY9" fmla="*/ 509964 h 1930623"/>
                  <a:gd name="connsiteX10" fmla="*/ 482170 w 1623599"/>
                  <a:gd name="connsiteY10" fmla="*/ 1120918 h 1930623"/>
                  <a:gd name="connsiteX11" fmla="*/ 393700 w 1623599"/>
                  <a:gd name="connsiteY11" fmla="*/ 1042786 h 1930623"/>
                  <a:gd name="connsiteX12" fmla="*/ 260518 w 1623599"/>
                  <a:gd name="connsiteY12" fmla="*/ 0 h 1930623"/>
                  <a:gd name="connsiteX13" fmla="*/ 372366 w 1623599"/>
                  <a:gd name="connsiteY13" fmla="*/ 37727 h 1930623"/>
                  <a:gd name="connsiteX14" fmla="*/ 111847 w 1623599"/>
                  <a:gd name="connsiteY14" fmla="*/ 810055 h 1930623"/>
                  <a:gd name="connsiteX15" fmla="*/ 0 w 1623599"/>
                  <a:gd name="connsiteY15" fmla="*/ 772327 h 1930623"/>
                  <a:gd name="connsiteX16" fmla="*/ 260518 w 1623599"/>
                  <a:gd name="connsiteY16" fmla="*/ 0 h 193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23599" h="1930623">
                    <a:moveTo>
                      <a:pt x="1605528" y="1689100"/>
                    </a:moveTo>
                    <a:cubicBezTo>
                      <a:pt x="1605528" y="1689100"/>
                      <a:pt x="1623599" y="1805702"/>
                      <a:pt x="1623599" y="1805702"/>
                    </a:cubicBezTo>
                    <a:lnTo>
                      <a:pt x="818171" y="1930623"/>
                    </a:lnTo>
                    <a:lnTo>
                      <a:pt x="800100" y="1813976"/>
                    </a:lnTo>
                    <a:close/>
                    <a:moveTo>
                      <a:pt x="1389689" y="1066800"/>
                    </a:moveTo>
                    <a:cubicBezTo>
                      <a:pt x="1389689" y="1066800"/>
                      <a:pt x="1434239" y="1176103"/>
                      <a:pt x="1434239" y="1176103"/>
                    </a:cubicBezTo>
                    <a:lnTo>
                      <a:pt x="679587" y="1484003"/>
                    </a:lnTo>
                    <a:lnTo>
                      <a:pt x="635000" y="1374699"/>
                    </a:lnTo>
                    <a:close/>
                    <a:moveTo>
                      <a:pt x="933187" y="431800"/>
                    </a:moveTo>
                    <a:cubicBezTo>
                      <a:pt x="933187" y="431800"/>
                      <a:pt x="1021686" y="509964"/>
                      <a:pt x="1021686" y="509964"/>
                    </a:cubicBezTo>
                    <a:lnTo>
                      <a:pt x="482170" y="1120918"/>
                    </a:lnTo>
                    <a:lnTo>
                      <a:pt x="393700" y="1042786"/>
                    </a:lnTo>
                    <a:close/>
                    <a:moveTo>
                      <a:pt x="260518" y="0"/>
                    </a:moveTo>
                    <a:lnTo>
                      <a:pt x="372366" y="37727"/>
                    </a:lnTo>
                    <a:lnTo>
                      <a:pt x="111847" y="810055"/>
                    </a:lnTo>
                    <a:lnTo>
                      <a:pt x="0" y="772327"/>
                    </a:lnTo>
                    <a:cubicBezTo>
                      <a:pt x="0" y="772327"/>
                      <a:pt x="260518" y="0"/>
                      <a:pt x="26051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4654103" y="3127199"/>
            <a:ext cx="1086940" cy="1087748"/>
            <a:chOff x="9357709" y="2962945"/>
            <a:chExt cx="1469902" cy="1470996"/>
          </a:xfrm>
        </p:grpSpPr>
        <p:sp>
          <p:nvSpPr>
            <p:cNvPr id="119" name="Freeform 118"/>
            <p:cNvSpPr/>
            <p:nvPr/>
          </p:nvSpPr>
          <p:spPr>
            <a:xfrm>
              <a:off x="9418435" y="3023697"/>
              <a:ext cx="1409176" cy="1410244"/>
            </a:xfrm>
            <a:custGeom>
              <a:avLst/>
              <a:gdLst>
                <a:gd name="connsiteX0" fmla="*/ 11878 w 1409176"/>
                <a:gd name="connsiteY0" fmla="*/ 1368893 h 1410244"/>
                <a:gd name="connsiteX1" fmla="*/ 12466 w 1409176"/>
                <a:gd name="connsiteY1" fmla="*/ 1370128 h 1410244"/>
                <a:gd name="connsiteX2" fmla="*/ 12255 w 1409176"/>
                <a:gd name="connsiteY2" fmla="*/ 1370302 h 1410244"/>
                <a:gd name="connsiteX3" fmla="*/ 8228 w 1409176"/>
                <a:gd name="connsiteY3" fmla="*/ 1355256 h 1410244"/>
                <a:gd name="connsiteX4" fmla="*/ 11878 w 1409176"/>
                <a:gd name="connsiteY4" fmla="*/ 1368893 h 1410244"/>
                <a:gd name="connsiteX5" fmla="*/ 6193 w 1409176"/>
                <a:gd name="connsiteY5" fmla="*/ 1356952 h 1410244"/>
                <a:gd name="connsiteX6" fmla="*/ 252487 w 1409176"/>
                <a:gd name="connsiteY6" fmla="*/ 0 h 1410244"/>
                <a:gd name="connsiteX7" fmla="*/ 1156602 w 1409176"/>
                <a:gd name="connsiteY7" fmla="*/ 0 h 1410244"/>
                <a:gd name="connsiteX8" fmla="*/ 1248707 w 1409176"/>
                <a:gd name="connsiteY8" fmla="*/ 92116 h 1410244"/>
                <a:gd name="connsiteX9" fmla="*/ 1248707 w 1409176"/>
                <a:gd name="connsiteY9" fmla="*/ 365969 h 1410244"/>
                <a:gd name="connsiteX10" fmla="*/ 1257168 w 1409176"/>
                <a:gd name="connsiteY10" fmla="*/ 365872 h 1410244"/>
                <a:gd name="connsiteX11" fmla="*/ 1405836 w 1409176"/>
                <a:gd name="connsiteY11" fmla="*/ 423658 h 1410244"/>
                <a:gd name="connsiteX12" fmla="*/ 1409148 w 1409176"/>
                <a:gd name="connsiteY12" fmla="*/ 421004 h 1410244"/>
                <a:gd name="connsiteX13" fmla="*/ 1409148 w 1409176"/>
                <a:gd name="connsiteY13" fmla="*/ 424946 h 1410244"/>
                <a:gd name="connsiteX14" fmla="*/ 1409176 w 1409176"/>
                <a:gd name="connsiteY14" fmla="*/ 424957 h 1410244"/>
                <a:gd name="connsiteX15" fmla="*/ 1409176 w 1409176"/>
                <a:gd name="connsiteY15" fmla="*/ 1318571 h 1410244"/>
                <a:gd name="connsiteX16" fmla="*/ 1403239 w 1409176"/>
                <a:gd name="connsiteY16" fmla="*/ 1348002 h 1410244"/>
                <a:gd name="connsiteX17" fmla="*/ 1406774 w 1409176"/>
                <a:gd name="connsiteY17" fmla="*/ 1351005 h 1410244"/>
                <a:gd name="connsiteX18" fmla="*/ 1321352 w 1409176"/>
                <a:gd name="connsiteY18" fmla="*/ 1410244 h 1410244"/>
                <a:gd name="connsiteX19" fmla="*/ 95446 w 1409176"/>
                <a:gd name="connsiteY19" fmla="*/ 1410244 h 1410244"/>
                <a:gd name="connsiteX20" fmla="*/ 95440 w 1409176"/>
                <a:gd name="connsiteY20" fmla="*/ 1410243 h 1410244"/>
                <a:gd name="connsiteX21" fmla="*/ 91596 w 1409176"/>
                <a:gd name="connsiteY21" fmla="*/ 1410243 h 1410244"/>
                <a:gd name="connsiteX22" fmla="*/ 78181 w 1409176"/>
                <a:gd name="connsiteY22" fmla="*/ 1407536 h 1410244"/>
                <a:gd name="connsiteX23" fmla="*/ 67395 w 1409176"/>
                <a:gd name="connsiteY23" fmla="*/ 1405844 h 1410244"/>
                <a:gd name="connsiteX24" fmla="*/ 65776 w 1409176"/>
                <a:gd name="connsiteY24" fmla="*/ 1405033 h 1410244"/>
                <a:gd name="connsiteX25" fmla="*/ 55926 w 1409176"/>
                <a:gd name="connsiteY25" fmla="*/ 1403045 h 1410244"/>
                <a:gd name="connsiteX26" fmla="*/ 15633 w 1409176"/>
                <a:gd name="connsiteY26" fmla="*/ 1369844 h 1410244"/>
                <a:gd name="connsiteX27" fmla="*/ 8516 w 1409176"/>
                <a:gd name="connsiteY27" fmla="*/ 1355016 h 1410244"/>
                <a:gd name="connsiteX28" fmla="*/ 8228 w 1409176"/>
                <a:gd name="connsiteY28" fmla="*/ 1355256 h 1410244"/>
                <a:gd name="connsiteX29" fmla="*/ 7720 w 1409176"/>
                <a:gd name="connsiteY29" fmla="*/ 1353359 h 1410244"/>
                <a:gd name="connsiteX30" fmla="*/ 4115 w 1409176"/>
                <a:gd name="connsiteY30" fmla="*/ 1345847 h 1410244"/>
                <a:gd name="connsiteX31" fmla="*/ 2054 w 1409176"/>
                <a:gd name="connsiteY31" fmla="*/ 1332188 h 1410244"/>
                <a:gd name="connsiteX32" fmla="*/ 0 w 1409176"/>
                <a:gd name="connsiteY32" fmla="*/ 1324513 h 1410244"/>
                <a:gd name="connsiteX33" fmla="*/ 0 w 1409176"/>
                <a:gd name="connsiteY33" fmla="*/ 1318571 h 1410244"/>
                <a:gd name="connsiteX34" fmla="*/ 0 w 1409176"/>
                <a:gd name="connsiteY34" fmla="*/ 431028 h 1410244"/>
                <a:gd name="connsiteX35" fmla="*/ 0 w 1409176"/>
                <a:gd name="connsiteY35" fmla="*/ 424957 h 1410244"/>
                <a:gd name="connsiteX36" fmla="*/ 152008 w 1409176"/>
                <a:gd name="connsiteY36" fmla="*/ 378540 h 1410244"/>
                <a:gd name="connsiteX37" fmla="*/ 160382 w 1409176"/>
                <a:gd name="connsiteY37" fmla="*/ 378444 h 1410244"/>
                <a:gd name="connsiteX38" fmla="*/ 160382 w 1409176"/>
                <a:gd name="connsiteY38" fmla="*/ 92116 h 1410244"/>
                <a:gd name="connsiteX39" fmla="*/ 252487 w 1409176"/>
                <a:gd name="connsiteY39" fmla="*/ 0 h 14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9176" h="1410244">
                  <a:moveTo>
                    <a:pt x="11878" y="1368893"/>
                  </a:moveTo>
                  <a:lnTo>
                    <a:pt x="12466" y="1370128"/>
                  </a:lnTo>
                  <a:lnTo>
                    <a:pt x="12255" y="1370302"/>
                  </a:lnTo>
                  <a:close/>
                  <a:moveTo>
                    <a:pt x="8228" y="1355256"/>
                  </a:moveTo>
                  <a:lnTo>
                    <a:pt x="11878" y="1368893"/>
                  </a:lnTo>
                  <a:lnTo>
                    <a:pt x="6193" y="1356952"/>
                  </a:lnTo>
                  <a:close/>
                  <a:moveTo>
                    <a:pt x="252487" y="0"/>
                  </a:moveTo>
                  <a:lnTo>
                    <a:pt x="1156602" y="0"/>
                  </a:lnTo>
                  <a:cubicBezTo>
                    <a:pt x="1207240" y="0"/>
                    <a:pt x="1248707" y="41473"/>
                    <a:pt x="1248707" y="92116"/>
                  </a:cubicBezTo>
                  <a:lnTo>
                    <a:pt x="1248707" y="365969"/>
                  </a:lnTo>
                  <a:lnTo>
                    <a:pt x="1257168" y="365872"/>
                  </a:lnTo>
                  <a:lnTo>
                    <a:pt x="1405836" y="423658"/>
                  </a:lnTo>
                  <a:lnTo>
                    <a:pt x="1409148" y="421004"/>
                  </a:lnTo>
                  <a:lnTo>
                    <a:pt x="1409148" y="424946"/>
                  </a:lnTo>
                  <a:lnTo>
                    <a:pt x="1409176" y="424957"/>
                  </a:lnTo>
                  <a:lnTo>
                    <a:pt x="1409176" y="1318571"/>
                  </a:lnTo>
                  <a:lnTo>
                    <a:pt x="1403239" y="1348002"/>
                  </a:lnTo>
                  <a:lnTo>
                    <a:pt x="1406774" y="1351005"/>
                  </a:lnTo>
                  <a:cubicBezTo>
                    <a:pt x="1393776" y="1385537"/>
                    <a:pt x="1360539" y="1410244"/>
                    <a:pt x="1321352" y="1410244"/>
                  </a:cubicBezTo>
                  <a:lnTo>
                    <a:pt x="95446" y="1410244"/>
                  </a:lnTo>
                  <a:lnTo>
                    <a:pt x="95440" y="1410243"/>
                  </a:lnTo>
                  <a:lnTo>
                    <a:pt x="91596" y="1410243"/>
                  </a:lnTo>
                  <a:lnTo>
                    <a:pt x="78181" y="1407536"/>
                  </a:lnTo>
                  <a:lnTo>
                    <a:pt x="67395" y="1405844"/>
                  </a:lnTo>
                  <a:lnTo>
                    <a:pt x="65776" y="1405033"/>
                  </a:lnTo>
                  <a:lnTo>
                    <a:pt x="55926" y="1403045"/>
                  </a:lnTo>
                  <a:cubicBezTo>
                    <a:pt x="39486" y="1396092"/>
                    <a:pt x="25505" y="1384474"/>
                    <a:pt x="15633" y="1369844"/>
                  </a:cubicBezTo>
                  <a:lnTo>
                    <a:pt x="8516" y="1355016"/>
                  </a:lnTo>
                  <a:lnTo>
                    <a:pt x="8228" y="1355256"/>
                  </a:lnTo>
                  <a:lnTo>
                    <a:pt x="7720" y="1353359"/>
                  </a:lnTo>
                  <a:lnTo>
                    <a:pt x="4115" y="1345847"/>
                  </a:lnTo>
                  <a:lnTo>
                    <a:pt x="2054" y="1332188"/>
                  </a:lnTo>
                  <a:lnTo>
                    <a:pt x="0" y="1324513"/>
                  </a:lnTo>
                  <a:lnTo>
                    <a:pt x="0" y="1318571"/>
                  </a:lnTo>
                  <a:lnTo>
                    <a:pt x="0" y="431028"/>
                  </a:lnTo>
                  <a:lnTo>
                    <a:pt x="0" y="424957"/>
                  </a:lnTo>
                  <a:lnTo>
                    <a:pt x="152008" y="378540"/>
                  </a:lnTo>
                  <a:lnTo>
                    <a:pt x="160382" y="378444"/>
                  </a:lnTo>
                  <a:lnTo>
                    <a:pt x="160382" y="92116"/>
                  </a:lnTo>
                  <a:cubicBezTo>
                    <a:pt x="160382" y="41473"/>
                    <a:pt x="201849" y="0"/>
                    <a:pt x="252487" y="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9357709" y="2962945"/>
              <a:ext cx="1409176" cy="1410244"/>
              <a:chOff x="8955427" y="3743753"/>
              <a:chExt cx="1409176" cy="1410244"/>
            </a:xfrm>
          </p:grpSpPr>
          <p:sp>
            <p:nvSpPr>
              <p:cNvPr id="121" name="Shape 124"/>
              <p:cNvSpPr/>
              <p:nvPr/>
            </p:nvSpPr>
            <p:spPr>
              <a:xfrm>
                <a:off x="8955427" y="4109625"/>
                <a:ext cx="1409176" cy="1044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70" y="0"/>
                    </a:moveTo>
                    <a:lnTo>
                      <a:pt x="21600" y="1222"/>
                    </a:lnTo>
                    <a:lnTo>
                      <a:pt x="21600" y="19704"/>
                    </a:lnTo>
                    <a:cubicBezTo>
                      <a:pt x="21600" y="20752"/>
                      <a:pt x="20971" y="21600"/>
                      <a:pt x="20196" y="21600"/>
                    </a:cubicBezTo>
                    <a:lnTo>
                      <a:pt x="1404" y="21600"/>
                    </a:lnTo>
                    <a:cubicBezTo>
                      <a:pt x="628" y="21600"/>
                      <a:pt x="0" y="20752"/>
                      <a:pt x="0" y="19704"/>
                    </a:cubicBezTo>
                    <a:lnTo>
                      <a:pt x="0" y="1222"/>
                    </a:lnTo>
                    <a:lnTo>
                      <a:pt x="2330" y="262"/>
                    </a:lnTo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Shape 125"/>
              <p:cNvSpPr/>
              <p:nvPr/>
            </p:nvSpPr>
            <p:spPr>
              <a:xfrm>
                <a:off x="9115809" y="3743753"/>
                <a:ext cx="1088325" cy="985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8" y="21600"/>
                    </a:moveTo>
                    <a:cubicBezTo>
                      <a:pt x="823" y="21600"/>
                      <a:pt x="0" y="20692"/>
                      <a:pt x="0" y="19581"/>
                    </a:cubicBezTo>
                    <a:lnTo>
                      <a:pt x="0" y="2019"/>
                    </a:lnTo>
                    <a:cubicBezTo>
                      <a:pt x="0" y="909"/>
                      <a:pt x="823" y="0"/>
                      <a:pt x="1828" y="0"/>
                    </a:cubicBezTo>
                    <a:lnTo>
                      <a:pt x="19772" y="0"/>
                    </a:lnTo>
                    <a:cubicBezTo>
                      <a:pt x="20777" y="0"/>
                      <a:pt x="21600" y="909"/>
                      <a:pt x="21600" y="2019"/>
                    </a:cubicBezTo>
                    <a:lnTo>
                      <a:pt x="21600" y="19581"/>
                    </a:lnTo>
                    <a:cubicBezTo>
                      <a:pt x="21600" y="20692"/>
                      <a:pt x="20777" y="21600"/>
                      <a:pt x="19772" y="21600"/>
                    </a:cubicBezTo>
                    <a:cubicBezTo>
                      <a:pt x="19772" y="21600"/>
                      <a:pt x="1828" y="21600"/>
                      <a:pt x="1828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9221060" y="3954255"/>
                <a:ext cx="836248" cy="571541"/>
              </a:xfrm>
              <a:custGeom>
                <a:avLst/>
                <a:gdLst>
                  <a:gd name="connsiteX0" fmla="*/ 0 w 2119004"/>
                  <a:gd name="connsiteY0" fmla="*/ 1358900 h 1448253"/>
                  <a:gd name="connsiteX1" fmla="*/ 2119004 w 2119004"/>
                  <a:gd name="connsiteY1" fmla="*/ 1358900 h 1448253"/>
                  <a:gd name="connsiteX2" fmla="*/ 2119004 w 2119004"/>
                  <a:gd name="connsiteY2" fmla="*/ 1448253 h 1448253"/>
                  <a:gd name="connsiteX3" fmla="*/ 0 w 2119004"/>
                  <a:gd name="connsiteY3" fmla="*/ 1448253 h 1448253"/>
                  <a:gd name="connsiteX4" fmla="*/ 0 w 2119004"/>
                  <a:gd name="connsiteY4" fmla="*/ 1028700 h 1448253"/>
                  <a:gd name="connsiteX5" fmla="*/ 2119004 w 2119004"/>
                  <a:gd name="connsiteY5" fmla="*/ 1028700 h 1448253"/>
                  <a:gd name="connsiteX6" fmla="*/ 2119004 w 2119004"/>
                  <a:gd name="connsiteY6" fmla="*/ 1118100 h 1448253"/>
                  <a:gd name="connsiteX7" fmla="*/ 0 w 2119004"/>
                  <a:gd name="connsiteY7" fmla="*/ 1118100 h 1448253"/>
                  <a:gd name="connsiteX8" fmla="*/ 0 w 2119004"/>
                  <a:gd name="connsiteY8" fmla="*/ 685800 h 1448253"/>
                  <a:gd name="connsiteX9" fmla="*/ 2119004 w 2119004"/>
                  <a:gd name="connsiteY9" fmla="*/ 685800 h 1448253"/>
                  <a:gd name="connsiteX10" fmla="*/ 2119004 w 2119004"/>
                  <a:gd name="connsiteY10" fmla="*/ 775112 h 1448253"/>
                  <a:gd name="connsiteX11" fmla="*/ 0 w 2119004"/>
                  <a:gd name="connsiteY11" fmla="*/ 775112 h 1448253"/>
                  <a:gd name="connsiteX12" fmla="*/ 685800 w 2119004"/>
                  <a:gd name="connsiteY12" fmla="*/ 342900 h 1448253"/>
                  <a:gd name="connsiteX13" fmla="*/ 2117606 w 2119004"/>
                  <a:gd name="connsiteY13" fmla="*/ 342900 h 1448253"/>
                  <a:gd name="connsiteX14" fmla="*/ 2117606 w 2119004"/>
                  <a:gd name="connsiteY14" fmla="*/ 432298 h 1448253"/>
                  <a:gd name="connsiteX15" fmla="*/ 685800 w 2119004"/>
                  <a:gd name="connsiteY15" fmla="*/ 432298 h 1448253"/>
                  <a:gd name="connsiteX16" fmla="*/ 685800 w 2119004"/>
                  <a:gd name="connsiteY16" fmla="*/ 0 h 1448253"/>
                  <a:gd name="connsiteX17" fmla="*/ 1610329 w 2119004"/>
                  <a:gd name="connsiteY17" fmla="*/ 0 h 1448253"/>
                  <a:gd name="connsiteX18" fmla="*/ 1610329 w 2119004"/>
                  <a:gd name="connsiteY18" fmla="*/ 89445 h 1448253"/>
                  <a:gd name="connsiteX19" fmla="*/ 685800 w 2119004"/>
                  <a:gd name="connsiteY19" fmla="*/ 89445 h 1448253"/>
                  <a:gd name="connsiteX20" fmla="*/ 0 w 2119004"/>
                  <a:gd name="connsiteY20" fmla="*/ 0 h 1448253"/>
                  <a:gd name="connsiteX21" fmla="*/ 427077 w 2119004"/>
                  <a:gd name="connsiteY21" fmla="*/ 0 h 1448253"/>
                  <a:gd name="connsiteX22" fmla="*/ 427077 w 2119004"/>
                  <a:gd name="connsiteY22" fmla="*/ 427032 h 1448253"/>
                  <a:gd name="connsiteX23" fmla="*/ 0 w 2119004"/>
                  <a:gd name="connsiteY23" fmla="*/ 427032 h 1448253"/>
                  <a:gd name="connsiteX24" fmla="*/ 0 w 2119004"/>
                  <a:gd name="connsiteY24" fmla="*/ 0 h 144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19004" h="1448253">
                    <a:moveTo>
                      <a:pt x="0" y="1358900"/>
                    </a:moveTo>
                    <a:lnTo>
                      <a:pt x="2119004" y="1358900"/>
                    </a:lnTo>
                    <a:cubicBezTo>
                      <a:pt x="2119004" y="1358900"/>
                      <a:pt x="2119004" y="1448253"/>
                      <a:pt x="2119004" y="1448253"/>
                    </a:cubicBezTo>
                    <a:lnTo>
                      <a:pt x="0" y="1448253"/>
                    </a:lnTo>
                    <a:close/>
                    <a:moveTo>
                      <a:pt x="0" y="1028700"/>
                    </a:moveTo>
                    <a:lnTo>
                      <a:pt x="2119004" y="1028700"/>
                    </a:lnTo>
                    <a:cubicBezTo>
                      <a:pt x="2119004" y="1028700"/>
                      <a:pt x="2119004" y="1118100"/>
                      <a:pt x="2119004" y="1118100"/>
                    </a:cubicBezTo>
                    <a:lnTo>
                      <a:pt x="0" y="1118100"/>
                    </a:lnTo>
                    <a:close/>
                    <a:moveTo>
                      <a:pt x="0" y="685800"/>
                    </a:moveTo>
                    <a:lnTo>
                      <a:pt x="2119004" y="685800"/>
                    </a:lnTo>
                    <a:cubicBezTo>
                      <a:pt x="2119004" y="685800"/>
                      <a:pt x="2119004" y="775112"/>
                      <a:pt x="2119004" y="775112"/>
                    </a:cubicBezTo>
                    <a:lnTo>
                      <a:pt x="0" y="775112"/>
                    </a:lnTo>
                    <a:close/>
                    <a:moveTo>
                      <a:pt x="685800" y="342900"/>
                    </a:moveTo>
                    <a:lnTo>
                      <a:pt x="2117606" y="342900"/>
                    </a:lnTo>
                    <a:cubicBezTo>
                      <a:pt x="2117606" y="342900"/>
                      <a:pt x="2117606" y="432298"/>
                      <a:pt x="2117606" y="432298"/>
                    </a:cubicBezTo>
                    <a:lnTo>
                      <a:pt x="685800" y="432298"/>
                    </a:lnTo>
                    <a:close/>
                    <a:moveTo>
                      <a:pt x="685800" y="0"/>
                    </a:moveTo>
                    <a:lnTo>
                      <a:pt x="1610329" y="0"/>
                    </a:lnTo>
                    <a:cubicBezTo>
                      <a:pt x="1610329" y="0"/>
                      <a:pt x="1610329" y="89445"/>
                      <a:pt x="1610329" y="89445"/>
                    </a:cubicBezTo>
                    <a:lnTo>
                      <a:pt x="685800" y="89445"/>
                    </a:lnTo>
                    <a:close/>
                    <a:moveTo>
                      <a:pt x="0" y="0"/>
                    </a:moveTo>
                    <a:lnTo>
                      <a:pt x="427077" y="0"/>
                    </a:lnTo>
                    <a:lnTo>
                      <a:pt x="427077" y="427032"/>
                    </a:lnTo>
                    <a:lnTo>
                      <a:pt x="0" y="427032"/>
                    </a:lnTo>
                    <a:cubicBezTo>
                      <a:pt x="0" y="42703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10101">
                  <a:alpha val="15000"/>
                </a:srgb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Shape 131"/>
              <p:cNvSpPr/>
              <p:nvPr/>
            </p:nvSpPr>
            <p:spPr>
              <a:xfrm>
                <a:off x="8965451" y="4620845"/>
                <a:ext cx="1396750" cy="5331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87" y="0"/>
                    </a:moveTo>
                    <a:lnTo>
                      <a:pt x="0" y="19200"/>
                    </a:lnTo>
                    <a:cubicBezTo>
                      <a:pt x="201" y="20599"/>
                      <a:pt x="715" y="21600"/>
                      <a:pt x="1321" y="21600"/>
                    </a:cubicBezTo>
                    <a:lnTo>
                      <a:pt x="20279" y="21600"/>
                    </a:lnTo>
                    <a:cubicBezTo>
                      <a:pt x="20885" y="21600"/>
                      <a:pt x="21399" y="20599"/>
                      <a:pt x="21600" y="19200"/>
                    </a:cubicBezTo>
                    <a:lnTo>
                      <a:pt x="12972" y="0"/>
                    </a:lnTo>
                    <a:cubicBezTo>
                      <a:pt x="12972" y="0"/>
                      <a:pt x="8787" y="0"/>
                      <a:pt x="8787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5" name="Shape 132"/>
              <p:cNvSpPr/>
              <p:nvPr/>
            </p:nvSpPr>
            <p:spPr>
              <a:xfrm>
                <a:off x="9797435" y="4164757"/>
                <a:ext cx="567140" cy="9392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451"/>
                    </a:moveTo>
                    <a:lnTo>
                      <a:pt x="21363" y="21293"/>
                    </a:lnTo>
                    <a:cubicBezTo>
                      <a:pt x="21297" y="21398"/>
                      <a:pt x="21216" y="21499"/>
                      <a:pt x="21125" y="21596"/>
                    </a:cubicBezTo>
                    <a:lnTo>
                      <a:pt x="21130" y="21600"/>
                    </a:lnTo>
                    <a:cubicBezTo>
                      <a:pt x="21427" y="21290"/>
                      <a:pt x="21600" y="20932"/>
                      <a:pt x="21600" y="20547"/>
                    </a:cubicBezTo>
                    <a:lnTo>
                      <a:pt x="21600" y="0"/>
                    </a:lnTo>
                    <a:cubicBezTo>
                      <a:pt x="21600" y="0"/>
                      <a:pt x="0" y="10451"/>
                      <a:pt x="0" y="10451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Shape 133"/>
              <p:cNvSpPr/>
              <p:nvPr/>
            </p:nvSpPr>
            <p:spPr>
              <a:xfrm>
                <a:off x="8955427" y="4174781"/>
                <a:ext cx="571707" cy="9392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4" y="21293"/>
                    </a:moveTo>
                    <a:lnTo>
                      <a:pt x="21600" y="10451"/>
                    </a:lnTo>
                    <a:lnTo>
                      <a:pt x="0" y="0"/>
                    </a:lnTo>
                    <a:lnTo>
                      <a:pt x="0" y="20547"/>
                    </a:lnTo>
                    <a:cubicBezTo>
                      <a:pt x="0" y="20932"/>
                      <a:pt x="172" y="21290"/>
                      <a:pt x="463" y="21600"/>
                    </a:cubicBezTo>
                    <a:lnTo>
                      <a:pt x="471" y="21596"/>
                    </a:lnTo>
                    <a:cubicBezTo>
                      <a:pt x="380" y="21499"/>
                      <a:pt x="300" y="21398"/>
                      <a:pt x="234" y="21293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127" name="Straight Connector 126"/>
          <p:cNvCxnSpPr/>
          <p:nvPr/>
        </p:nvCxnSpPr>
        <p:spPr>
          <a:xfrm>
            <a:off x="4775602" y="1585732"/>
            <a:ext cx="347240" cy="1412111"/>
          </a:xfrm>
          <a:prstGeom prst="line">
            <a:avLst/>
          </a:prstGeom>
          <a:ln w="38100">
            <a:solidFill>
              <a:srgbClr val="FEFE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198377" y="5280555"/>
            <a:ext cx="398888" cy="398888"/>
          </a:xfrm>
          <a:prstGeom prst="ellipse">
            <a:avLst/>
          </a:prstGeom>
          <a:solidFill>
            <a:schemeClr val="accent6"/>
          </a:solidFill>
          <a:ln w="3810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5909896" y="2755561"/>
            <a:ext cx="398888" cy="398888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6096000" y="1973766"/>
            <a:ext cx="0" cy="642112"/>
          </a:xfrm>
          <a:prstGeom prst="line">
            <a:avLst/>
          </a:prstGeom>
          <a:ln w="38100">
            <a:solidFill>
              <a:srgbClr val="FEFE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096000" y="3287216"/>
            <a:ext cx="0" cy="275476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607415" y="1916241"/>
            <a:ext cx="1098984" cy="1098984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>
            <a:off x="7235504" y="-69448"/>
            <a:ext cx="474564" cy="1932972"/>
          </a:xfrm>
          <a:prstGeom prst="line">
            <a:avLst/>
          </a:prstGeom>
          <a:ln w="38100">
            <a:solidFill>
              <a:srgbClr val="FEFE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6463416" y="3090440"/>
            <a:ext cx="509286" cy="2129742"/>
          </a:xfrm>
          <a:prstGeom prst="line">
            <a:avLst/>
          </a:prstGeom>
          <a:ln w="38100">
            <a:solidFill>
              <a:srgbClr val="FEFE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6831949" y="207605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cs typeface="+mn-ea"/>
                <a:sym typeface="+mn-lt"/>
              </a:rPr>
              <a:t>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4228894" y="540851"/>
            <a:ext cx="697628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cs typeface="+mn-ea"/>
                <a:sym typeface="+mn-lt"/>
              </a:rPr>
              <a:t></a:t>
            </a:r>
          </a:p>
        </p:txBody>
      </p:sp>
      <p:sp>
        <p:nvSpPr>
          <p:cNvPr id="165" name="Arc 164"/>
          <p:cNvSpPr/>
          <p:nvPr/>
        </p:nvSpPr>
        <p:spPr>
          <a:xfrm>
            <a:off x="3560719" y="-4919479"/>
            <a:ext cx="6863732" cy="6863732"/>
          </a:xfrm>
          <a:prstGeom prst="arc">
            <a:avLst>
              <a:gd name="adj1" fmla="val 7039008"/>
              <a:gd name="adj2" fmla="val 7448307"/>
            </a:avLst>
          </a:prstGeom>
          <a:ln>
            <a:solidFill>
              <a:srgbClr val="0101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66" name="Arc 165"/>
          <p:cNvSpPr/>
          <p:nvPr/>
        </p:nvSpPr>
        <p:spPr>
          <a:xfrm>
            <a:off x="3588648" y="-4910159"/>
            <a:ext cx="6863732" cy="6863732"/>
          </a:xfrm>
          <a:prstGeom prst="arc">
            <a:avLst>
              <a:gd name="adj1" fmla="val 5682754"/>
              <a:gd name="adj2" fmla="val 6324953"/>
            </a:avLst>
          </a:prstGeom>
          <a:ln>
            <a:solidFill>
              <a:srgbClr val="0101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8978094" y="489071"/>
            <a:ext cx="694682" cy="901268"/>
            <a:chOff x="10381794" y="2875035"/>
            <a:chExt cx="979203" cy="1270401"/>
          </a:xfrm>
        </p:grpSpPr>
        <p:sp>
          <p:nvSpPr>
            <p:cNvPr id="176" name="Shape 12"/>
            <p:cNvSpPr/>
            <p:nvPr/>
          </p:nvSpPr>
          <p:spPr>
            <a:xfrm>
              <a:off x="10381794" y="2892844"/>
              <a:ext cx="869377" cy="1252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309" extrusionOk="0">
                  <a:moveTo>
                    <a:pt x="20779" y="6030"/>
                  </a:moveTo>
                  <a:cubicBezTo>
                    <a:pt x="20264" y="4084"/>
                    <a:pt x="18620" y="2334"/>
                    <a:pt x="16285" y="1236"/>
                  </a:cubicBezTo>
                  <a:lnTo>
                    <a:pt x="13846" y="391"/>
                  </a:lnTo>
                  <a:cubicBezTo>
                    <a:pt x="12110" y="-18"/>
                    <a:pt x="10342" y="-106"/>
                    <a:pt x="8543" y="126"/>
                  </a:cubicBezTo>
                  <a:cubicBezTo>
                    <a:pt x="7681" y="324"/>
                    <a:pt x="6820" y="522"/>
                    <a:pt x="5959" y="720"/>
                  </a:cubicBezTo>
                  <a:cubicBezTo>
                    <a:pt x="4229" y="1313"/>
                    <a:pt x="2826" y="2173"/>
                    <a:pt x="1751" y="3298"/>
                  </a:cubicBezTo>
                  <a:cubicBezTo>
                    <a:pt x="245" y="4893"/>
                    <a:pt x="-322" y="6878"/>
                    <a:pt x="177" y="8761"/>
                  </a:cubicBezTo>
                  <a:cubicBezTo>
                    <a:pt x="692" y="10708"/>
                    <a:pt x="2336" y="12457"/>
                    <a:pt x="4671" y="13555"/>
                  </a:cubicBezTo>
                  <a:lnTo>
                    <a:pt x="7110" y="14401"/>
                  </a:lnTo>
                  <a:cubicBezTo>
                    <a:pt x="7124" y="14405"/>
                    <a:pt x="7140" y="14407"/>
                    <a:pt x="7155" y="14410"/>
                  </a:cubicBezTo>
                  <a:cubicBezTo>
                    <a:pt x="7162" y="14442"/>
                    <a:pt x="7168" y="14473"/>
                    <a:pt x="7176" y="14505"/>
                  </a:cubicBezTo>
                  <a:cubicBezTo>
                    <a:pt x="7448" y="15532"/>
                    <a:pt x="8369" y="16487"/>
                    <a:pt x="9601" y="17118"/>
                  </a:cubicBezTo>
                  <a:cubicBezTo>
                    <a:pt x="9601" y="17118"/>
                    <a:pt x="9600" y="17118"/>
                    <a:pt x="9599" y="17118"/>
                  </a:cubicBezTo>
                  <a:cubicBezTo>
                    <a:pt x="9599" y="17118"/>
                    <a:pt x="9171" y="17802"/>
                    <a:pt x="10319" y="18459"/>
                  </a:cubicBezTo>
                  <a:cubicBezTo>
                    <a:pt x="10319" y="18459"/>
                    <a:pt x="10324" y="18459"/>
                    <a:pt x="10330" y="18459"/>
                  </a:cubicBezTo>
                  <a:cubicBezTo>
                    <a:pt x="10332" y="18683"/>
                    <a:pt x="10451" y="19003"/>
                    <a:pt x="10956" y="19323"/>
                  </a:cubicBezTo>
                  <a:cubicBezTo>
                    <a:pt x="10954" y="19545"/>
                    <a:pt x="11069" y="19876"/>
                    <a:pt x="11635" y="20199"/>
                  </a:cubicBezTo>
                  <a:cubicBezTo>
                    <a:pt x="11635" y="20199"/>
                    <a:pt x="11784" y="20215"/>
                    <a:pt x="12046" y="20227"/>
                  </a:cubicBezTo>
                  <a:cubicBezTo>
                    <a:pt x="12806" y="20994"/>
                    <a:pt x="14166" y="21494"/>
                    <a:pt x="15491" y="21244"/>
                  </a:cubicBezTo>
                  <a:cubicBezTo>
                    <a:pt x="17016" y="20957"/>
                    <a:pt x="18171" y="20115"/>
                    <a:pt x="18278" y="19038"/>
                  </a:cubicBezTo>
                  <a:cubicBezTo>
                    <a:pt x="18415" y="18968"/>
                    <a:pt x="18550" y="18896"/>
                    <a:pt x="18684" y="18819"/>
                  </a:cubicBezTo>
                  <a:cubicBezTo>
                    <a:pt x="18684" y="18819"/>
                    <a:pt x="19047" y="18254"/>
                    <a:pt x="18661" y="17806"/>
                  </a:cubicBezTo>
                  <a:cubicBezTo>
                    <a:pt x="18751" y="17616"/>
                    <a:pt x="18891" y="17192"/>
                    <a:pt x="18592" y="16834"/>
                  </a:cubicBezTo>
                  <a:cubicBezTo>
                    <a:pt x="18627" y="16778"/>
                    <a:pt x="19165" y="15885"/>
                    <a:pt x="18209" y="15374"/>
                  </a:cubicBezTo>
                  <a:cubicBezTo>
                    <a:pt x="18209" y="15374"/>
                    <a:pt x="18202" y="15377"/>
                    <a:pt x="18202" y="15377"/>
                  </a:cubicBezTo>
                  <a:cubicBezTo>
                    <a:pt x="18658" y="14631"/>
                    <a:pt x="18799" y="13795"/>
                    <a:pt x="18585" y="12992"/>
                  </a:cubicBezTo>
                  <a:cubicBezTo>
                    <a:pt x="18524" y="12760"/>
                    <a:pt x="18428" y="12533"/>
                    <a:pt x="18305" y="12312"/>
                  </a:cubicBezTo>
                  <a:cubicBezTo>
                    <a:pt x="18627" y="12056"/>
                    <a:pt x="18928" y="11784"/>
                    <a:pt x="19205" y="11494"/>
                  </a:cubicBezTo>
                  <a:cubicBezTo>
                    <a:pt x="20711" y="9898"/>
                    <a:pt x="21278" y="7913"/>
                    <a:pt x="20779" y="603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77" name="Shape 13"/>
            <p:cNvSpPr/>
            <p:nvPr/>
          </p:nvSpPr>
          <p:spPr>
            <a:xfrm>
              <a:off x="10491620" y="2875035"/>
              <a:ext cx="869377" cy="105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0931" extrusionOk="0">
                  <a:moveTo>
                    <a:pt x="16285" y="1447"/>
                  </a:moveTo>
                  <a:lnTo>
                    <a:pt x="13846" y="458"/>
                  </a:lnTo>
                  <a:cubicBezTo>
                    <a:pt x="12110" y="-21"/>
                    <a:pt x="10342" y="-124"/>
                    <a:pt x="8543" y="147"/>
                  </a:cubicBezTo>
                  <a:cubicBezTo>
                    <a:pt x="7681" y="379"/>
                    <a:pt x="6820" y="611"/>
                    <a:pt x="5959" y="843"/>
                  </a:cubicBezTo>
                  <a:cubicBezTo>
                    <a:pt x="4229" y="1537"/>
                    <a:pt x="2826" y="2543"/>
                    <a:pt x="1751" y="3859"/>
                  </a:cubicBezTo>
                  <a:cubicBezTo>
                    <a:pt x="245" y="5727"/>
                    <a:pt x="-322" y="8050"/>
                    <a:pt x="177" y="10254"/>
                  </a:cubicBezTo>
                  <a:cubicBezTo>
                    <a:pt x="692" y="12532"/>
                    <a:pt x="2336" y="14580"/>
                    <a:pt x="4671" y="15864"/>
                  </a:cubicBezTo>
                  <a:lnTo>
                    <a:pt x="7110" y="16854"/>
                  </a:lnTo>
                  <a:cubicBezTo>
                    <a:pt x="7124" y="16858"/>
                    <a:pt x="7140" y="16861"/>
                    <a:pt x="7155" y="16865"/>
                  </a:cubicBezTo>
                  <a:cubicBezTo>
                    <a:pt x="7162" y="16902"/>
                    <a:pt x="7168" y="16939"/>
                    <a:pt x="7176" y="16976"/>
                  </a:cubicBezTo>
                  <a:cubicBezTo>
                    <a:pt x="7724" y="19397"/>
                    <a:pt x="10898" y="21476"/>
                    <a:pt x="13953" y="20802"/>
                  </a:cubicBezTo>
                  <a:cubicBezTo>
                    <a:pt x="15505" y="20460"/>
                    <a:pt x="16799" y="19881"/>
                    <a:pt x="17714" y="18746"/>
                  </a:cubicBezTo>
                  <a:cubicBezTo>
                    <a:pt x="18548" y="17712"/>
                    <a:pt x="18862" y="16426"/>
                    <a:pt x="18585" y="15205"/>
                  </a:cubicBezTo>
                  <a:cubicBezTo>
                    <a:pt x="18524" y="14934"/>
                    <a:pt x="18428" y="14668"/>
                    <a:pt x="18305" y="14409"/>
                  </a:cubicBezTo>
                  <a:cubicBezTo>
                    <a:pt x="18627" y="14110"/>
                    <a:pt x="18928" y="13792"/>
                    <a:pt x="19205" y="13452"/>
                  </a:cubicBezTo>
                  <a:cubicBezTo>
                    <a:pt x="20711" y="11585"/>
                    <a:pt x="21278" y="9261"/>
                    <a:pt x="20779" y="7057"/>
                  </a:cubicBezTo>
                  <a:cubicBezTo>
                    <a:pt x="20264" y="4780"/>
                    <a:pt x="18620" y="2732"/>
                    <a:pt x="16285" y="1447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78" name="Shape 14"/>
            <p:cNvSpPr/>
            <p:nvPr/>
          </p:nvSpPr>
          <p:spPr>
            <a:xfrm>
              <a:off x="11180254" y="3379637"/>
              <a:ext cx="89209" cy="12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9162" extrusionOk="0">
                  <a:moveTo>
                    <a:pt x="12313" y="269"/>
                  </a:moveTo>
                  <a:cubicBezTo>
                    <a:pt x="17322" y="1835"/>
                    <a:pt x="19210" y="7240"/>
                    <a:pt x="16531" y="12339"/>
                  </a:cubicBezTo>
                  <a:cubicBezTo>
                    <a:pt x="13853" y="17438"/>
                    <a:pt x="7627" y="20301"/>
                    <a:pt x="2615" y="18734"/>
                  </a:cubicBezTo>
                  <a:cubicBezTo>
                    <a:pt x="-2390" y="17167"/>
                    <a:pt x="856" y="14495"/>
                    <a:pt x="3534" y="9396"/>
                  </a:cubicBezTo>
                  <a:cubicBezTo>
                    <a:pt x="6212" y="4298"/>
                    <a:pt x="7307" y="-1299"/>
                    <a:pt x="12313" y="2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79" name="Shape 15"/>
            <p:cNvSpPr/>
            <p:nvPr/>
          </p:nvSpPr>
          <p:spPr>
            <a:xfrm>
              <a:off x="10536143" y="2964082"/>
              <a:ext cx="478352" cy="512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8" h="18916" extrusionOk="0">
                  <a:moveTo>
                    <a:pt x="16813" y="1290"/>
                  </a:moveTo>
                  <a:cubicBezTo>
                    <a:pt x="20619" y="3920"/>
                    <a:pt x="20573" y="9712"/>
                    <a:pt x="16710" y="14223"/>
                  </a:cubicBezTo>
                  <a:cubicBezTo>
                    <a:pt x="12847" y="18734"/>
                    <a:pt x="6630" y="20258"/>
                    <a:pt x="2825" y="17627"/>
                  </a:cubicBezTo>
                  <a:cubicBezTo>
                    <a:pt x="-981" y="14995"/>
                    <a:pt x="-936" y="9204"/>
                    <a:pt x="2928" y="4693"/>
                  </a:cubicBezTo>
                  <a:cubicBezTo>
                    <a:pt x="6790" y="182"/>
                    <a:pt x="13008" y="-1342"/>
                    <a:pt x="16813" y="1290"/>
                  </a:cubicBez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80" name="Shape 16"/>
            <p:cNvSpPr/>
            <p:nvPr/>
          </p:nvSpPr>
          <p:spPr>
            <a:xfrm>
              <a:off x="10634096" y="3091717"/>
              <a:ext cx="162106" cy="187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0" h="19046" extrusionOk="0">
                  <a:moveTo>
                    <a:pt x="17329" y="704"/>
                  </a:moveTo>
                  <a:cubicBezTo>
                    <a:pt x="20300" y="2684"/>
                    <a:pt x="19202" y="8239"/>
                    <a:pt x="14878" y="13109"/>
                  </a:cubicBezTo>
                  <a:cubicBezTo>
                    <a:pt x="10554" y="17980"/>
                    <a:pt x="4640" y="20323"/>
                    <a:pt x="1670" y="18342"/>
                  </a:cubicBezTo>
                  <a:cubicBezTo>
                    <a:pt x="-1300" y="16362"/>
                    <a:pt x="-203" y="10807"/>
                    <a:pt x="4122" y="5936"/>
                  </a:cubicBezTo>
                  <a:cubicBezTo>
                    <a:pt x="8445" y="1066"/>
                    <a:pt x="14360" y="-1277"/>
                    <a:pt x="17329" y="704"/>
                  </a:cubicBez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81" name="Shape 17"/>
            <p:cNvSpPr/>
            <p:nvPr/>
          </p:nvSpPr>
          <p:spPr>
            <a:xfrm>
              <a:off x="10693461" y="3222320"/>
              <a:ext cx="484365" cy="668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96"/>
                  </a:moveTo>
                  <a:lnTo>
                    <a:pt x="18099" y="2835"/>
                  </a:lnTo>
                  <a:cubicBezTo>
                    <a:pt x="18143" y="2809"/>
                    <a:pt x="18191" y="2780"/>
                    <a:pt x="18235" y="2754"/>
                  </a:cubicBezTo>
                  <a:cubicBezTo>
                    <a:pt x="18651" y="2507"/>
                    <a:pt x="19038" y="2286"/>
                    <a:pt x="19352" y="2066"/>
                  </a:cubicBezTo>
                  <a:cubicBezTo>
                    <a:pt x="19657" y="1841"/>
                    <a:pt x="19924" y="1644"/>
                    <a:pt x="20143" y="1483"/>
                  </a:cubicBezTo>
                  <a:cubicBezTo>
                    <a:pt x="20579" y="1158"/>
                    <a:pt x="20816" y="967"/>
                    <a:pt x="20816" y="967"/>
                  </a:cubicBezTo>
                  <a:cubicBezTo>
                    <a:pt x="20816" y="967"/>
                    <a:pt x="20521" y="1116"/>
                    <a:pt x="20025" y="1386"/>
                  </a:cubicBezTo>
                  <a:cubicBezTo>
                    <a:pt x="19779" y="1522"/>
                    <a:pt x="19480" y="1686"/>
                    <a:pt x="19137" y="1875"/>
                  </a:cubicBezTo>
                  <a:cubicBezTo>
                    <a:pt x="18811" y="2043"/>
                    <a:pt x="18420" y="2209"/>
                    <a:pt x="18017" y="2404"/>
                  </a:cubicBezTo>
                  <a:lnTo>
                    <a:pt x="17564" y="0"/>
                  </a:lnTo>
                  <a:lnTo>
                    <a:pt x="17921" y="2449"/>
                  </a:lnTo>
                  <a:cubicBezTo>
                    <a:pt x="17703" y="2553"/>
                    <a:pt x="17477" y="2660"/>
                    <a:pt x="17242" y="2771"/>
                  </a:cubicBezTo>
                  <a:cubicBezTo>
                    <a:pt x="16995" y="2872"/>
                    <a:pt x="16739" y="2975"/>
                    <a:pt x="16476" y="3082"/>
                  </a:cubicBezTo>
                  <a:cubicBezTo>
                    <a:pt x="15950" y="3294"/>
                    <a:pt x="15406" y="3528"/>
                    <a:pt x="14806" y="3722"/>
                  </a:cubicBezTo>
                  <a:cubicBezTo>
                    <a:pt x="14216" y="3929"/>
                    <a:pt x="13609" y="4143"/>
                    <a:pt x="12967" y="4322"/>
                  </a:cubicBezTo>
                  <a:cubicBezTo>
                    <a:pt x="12335" y="4518"/>
                    <a:pt x="11686" y="4702"/>
                    <a:pt x="11018" y="4851"/>
                  </a:cubicBezTo>
                  <a:cubicBezTo>
                    <a:pt x="10365" y="5031"/>
                    <a:pt x="9691" y="5165"/>
                    <a:pt x="9029" y="5300"/>
                  </a:cubicBezTo>
                  <a:cubicBezTo>
                    <a:pt x="8369" y="5443"/>
                    <a:pt x="7704" y="5541"/>
                    <a:pt x="7068" y="5659"/>
                  </a:cubicBezTo>
                  <a:cubicBezTo>
                    <a:pt x="6422" y="5741"/>
                    <a:pt x="5804" y="5853"/>
                    <a:pt x="5207" y="5917"/>
                  </a:cubicBezTo>
                  <a:cubicBezTo>
                    <a:pt x="4686" y="5978"/>
                    <a:pt x="4196" y="6035"/>
                    <a:pt x="3729" y="6079"/>
                  </a:cubicBezTo>
                  <a:lnTo>
                    <a:pt x="2406" y="4257"/>
                  </a:lnTo>
                  <a:lnTo>
                    <a:pt x="3627" y="6089"/>
                  </a:lnTo>
                  <a:cubicBezTo>
                    <a:pt x="3594" y="6092"/>
                    <a:pt x="3557" y="6097"/>
                    <a:pt x="3523" y="6100"/>
                  </a:cubicBezTo>
                  <a:cubicBezTo>
                    <a:pt x="2476" y="6199"/>
                    <a:pt x="1595" y="6263"/>
                    <a:pt x="976" y="6285"/>
                  </a:cubicBezTo>
                  <a:cubicBezTo>
                    <a:pt x="357" y="6314"/>
                    <a:pt x="0" y="6319"/>
                    <a:pt x="0" y="6319"/>
                  </a:cubicBezTo>
                  <a:cubicBezTo>
                    <a:pt x="0" y="6319"/>
                    <a:pt x="350" y="6372"/>
                    <a:pt x="972" y="6413"/>
                  </a:cubicBezTo>
                  <a:cubicBezTo>
                    <a:pt x="1594" y="6448"/>
                    <a:pt x="2488" y="6503"/>
                    <a:pt x="3562" y="6477"/>
                  </a:cubicBezTo>
                  <a:cubicBezTo>
                    <a:pt x="3664" y="6477"/>
                    <a:pt x="3775" y="6472"/>
                    <a:pt x="3881" y="6469"/>
                  </a:cubicBezTo>
                  <a:lnTo>
                    <a:pt x="13966" y="21600"/>
                  </a:lnTo>
                  <a:lnTo>
                    <a:pt x="14782" y="21302"/>
                  </a:lnTo>
                  <a:lnTo>
                    <a:pt x="4010" y="6466"/>
                  </a:lnTo>
                  <a:cubicBezTo>
                    <a:pt x="4420" y="6455"/>
                    <a:pt x="4845" y="6437"/>
                    <a:pt x="5295" y="6406"/>
                  </a:cubicBezTo>
                  <a:cubicBezTo>
                    <a:pt x="5910" y="6373"/>
                    <a:pt x="6553" y="6299"/>
                    <a:pt x="7220" y="6230"/>
                  </a:cubicBezTo>
                  <a:cubicBezTo>
                    <a:pt x="7877" y="6127"/>
                    <a:pt x="8572" y="6063"/>
                    <a:pt x="9252" y="5919"/>
                  </a:cubicBezTo>
                  <a:cubicBezTo>
                    <a:pt x="9937" y="5787"/>
                    <a:pt x="10634" y="5656"/>
                    <a:pt x="11313" y="5478"/>
                  </a:cubicBezTo>
                  <a:cubicBezTo>
                    <a:pt x="11998" y="5317"/>
                    <a:pt x="12665" y="5119"/>
                    <a:pt x="13314" y="4910"/>
                  </a:cubicBezTo>
                  <a:cubicBezTo>
                    <a:pt x="13976" y="4725"/>
                    <a:pt x="14581" y="4468"/>
                    <a:pt x="15178" y="4239"/>
                  </a:cubicBezTo>
                  <a:cubicBezTo>
                    <a:pt x="15785" y="4024"/>
                    <a:pt x="16320" y="3748"/>
                    <a:pt x="16835" y="3502"/>
                  </a:cubicBezTo>
                  <a:cubicBezTo>
                    <a:pt x="17092" y="3378"/>
                    <a:pt x="17341" y="3257"/>
                    <a:pt x="17583" y="3140"/>
                  </a:cubicBezTo>
                  <a:cubicBezTo>
                    <a:pt x="17722" y="3057"/>
                    <a:pt x="17853" y="2980"/>
                    <a:pt x="17987" y="2901"/>
                  </a:cubicBezTo>
                  <a:lnTo>
                    <a:pt x="20693" y="21475"/>
                  </a:lnTo>
                  <a:cubicBezTo>
                    <a:pt x="20693" y="21475"/>
                    <a:pt x="21600" y="21396"/>
                    <a:pt x="21600" y="2139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82" name="Shape 18"/>
            <p:cNvSpPr/>
            <p:nvPr/>
          </p:nvSpPr>
          <p:spPr>
            <a:xfrm>
              <a:off x="10889365" y="3780351"/>
              <a:ext cx="386528" cy="34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9" h="20947" extrusionOk="0">
                  <a:moveTo>
                    <a:pt x="18623" y="9836"/>
                  </a:moveTo>
                  <a:cubicBezTo>
                    <a:pt x="18965" y="9554"/>
                    <a:pt x="19305" y="9261"/>
                    <a:pt x="19639" y="8943"/>
                  </a:cubicBezTo>
                  <a:cubicBezTo>
                    <a:pt x="19305" y="9261"/>
                    <a:pt x="18965" y="9554"/>
                    <a:pt x="18623" y="9836"/>
                  </a:cubicBezTo>
                  <a:close/>
                  <a:moveTo>
                    <a:pt x="19410" y="8062"/>
                  </a:moveTo>
                  <a:cubicBezTo>
                    <a:pt x="19318" y="7954"/>
                    <a:pt x="19217" y="7849"/>
                    <a:pt x="19103" y="7750"/>
                  </a:cubicBezTo>
                  <a:cubicBezTo>
                    <a:pt x="19217" y="7849"/>
                    <a:pt x="19318" y="7954"/>
                    <a:pt x="19410" y="8062"/>
                  </a:cubicBezTo>
                  <a:close/>
                  <a:moveTo>
                    <a:pt x="19756" y="8585"/>
                  </a:moveTo>
                  <a:cubicBezTo>
                    <a:pt x="19951" y="7915"/>
                    <a:pt x="20254" y="6418"/>
                    <a:pt x="19607" y="5152"/>
                  </a:cubicBezTo>
                  <a:cubicBezTo>
                    <a:pt x="19682" y="4957"/>
                    <a:pt x="20844" y="1806"/>
                    <a:pt x="18778" y="0"/>
                  </a:cubicBezTo>
                  <a:cubicBezTo>
                    <a:pt x="18778" y="0"/>
                    <a:pt x="11189" y="6850"/>
                    <a:pt x="169" y="6157"/>
                  </a:cubicBezTo>
                  <a:cubicBezTo>
                    <a:pt x="169" y="6157"/>
                    <a:pt x="-756" y="8571"/>
                    <a:pt x="1725" y="10887"/>
                  </a:cubicBezTo>
                  <a:cubicBezTo>
                    <a:pt x="1725" y="10887"/>
                    <a:pt x="1736" y="10889"/>
                    <a:pt x="1748" y="10891"/>
                  </a:cubicBezTo>
                  <a:cubicBezTo>
                    <a:pt x="1752" y="11678"/>
                    <a:pt x="2009" y="12808"/>
                    <a:pt x="3102" y="13938"/>
                  </a:cubicBezTo>
                  <a:cubicBezTo>
                    <a:pt x="3096" y="14722"/>
                    <a:pt x="3347" y="15889"/>
                    <a:pt x="4569" y="17031"/>
                  </a:cubicBezTo>
                  <a:cubicBezTo>
                    <a:pt x="4569" y="17031"/>
                    <a:pt x="4892" y="17086"/>
                    <a:pt x="5457" y="17130"/>
                  </a:cubicBezTo>
                  <a:cubicBezTo>
                    <a:pt x="7100" y="19834"/>
                    <a:pt x="10040" y="21600"/>
                    <a:pt x="12904" y="20718"/>
                  </a:cubicBezTo>
                  <a:cubicBezTo>
                    <a:pt x="16200" y="19705"/>
                    <a:pt x="18696" y="16734"/>
                    <a:pt x="18929" y="12931"/>
                  </a:cubicBezTo>
                  <a:cubicBezTo>
                    <a:pt x="19224" y="12685"/>
                    <a:pt x="19516" y="12432"/>
                    <a:pt x="19805" y="12158"/>
                  </a:cubicBezTo>
                  <a:cubicBezTo>
                    <a:pt x="19805" y="12158"/>
                    <a:pt x="20589" y="10164"/>
                    <a:pt x="19756" y="858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2469201" y="3558707"/>
            <a:ext cx="1818254" cy="40876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900" dirty="0" smtClean="0">
                <a:solidFill>
                  <a:schemeClr val="accent2"/>
                </a:solidFill>
                <a:cs typeface="+mn-ea"/>
                <a:sym typeface="+mn-lt"/>
              </a:rPr>
              <a:t>Creepiest </a:t>
            </a:r>
            <a:r>
              <a:rPr lang="en-US" sz="900" dirty="0">
                <a:solidFill>
                  <a:schemeClr val="accent2"/>
                </a:solidFill>
                <a:cs typeface="+mn-ea"/>
                <a:sym typeface="+mn-lt"/>
              </a:rPr>
              <a:t>god air fish land. </a:t>
            </a:r>
            <a:r>
              <a:rPr lang="en-US" sz="900" dirty="0" smtClean="0">
                <a:solidFill>
                  <a:schemeClr val="accent2"/>
                </a:solidFill>
                <a:cs typeface="+mn-ea"/>
                <a:sym typeface="+mn-lt"/>
              </a:rPr>
              <a:t>Darkness. </a:t>
            </a:r>
            <a:r>
              <a:rPr lang="en-US" sz="900" dirty="0">
                <a:solidFill>
                  <a:schemeClr val="accent2"/>
                </a:solidFill>
                <a:cs typeface="+mn-ea"/>
                <a:sym typeface="+mn-lt"/>
              </a:rPr>
              <a:t>Air saying fruitful were hath </a:t>
            </a:r>
            <a:r>
              <a:rPr lang="en-US" sz="900" dirty="0" smtClean="0">
                <a:solidFill>
                  <a:schemeClr val="accent2"/>
                </a:solidFill>
                <a:cs typeface="+mn-ea"/>
                <a:sym typeface="+mn-lt"/>
              </a:rPr>
              <a:t>waters.</a:t>
            </a:r>
            <a:endParaRPr lang="en-US" sz="9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503924" y="3201632"/>
            <a:ext cx="1783531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accent2"/>
                </a:solidFill>
                <a:cs typeface="+mn-ea"/>
                <a:sym typeface="+mn-lt"/>
              </a:rPr>
              <a:t>Headline Text</a:t>
            </a:r>
            <a:endParaRPr lang="en-US" sz="1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004748" y="1928139"/>
            <a:ext cx="1818254" cy="40876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chemeClr val="accent2"/>
                </a:solidFill>
                <a:cs typeface="+mn-ea"/>
                <a:sym typeface="+mn-lt"/>
              </a:rPr>
              <a:t>Creepiest </a:t>
            </a:r>
            <a:r>
              <a:rPr lang="en-US" sz="900" dirty="0">
                <a:solidFill>
                  <a:schemeClr val="accent2"/>
                </a:solidFill>
                <a:cs typeface="+mn-ea"/>
                <a:sym typeface="+mn-lt"/>
              </a:rPr>
              <a:t>god air fish land. </a:t>
            </a:r>
            <a:r>
              <a:rPr lang="en-US" sz="900" dirty="0" smtClean="0">
                <a:solidFill>
                  <a:schemeClr val="accent2"/>
                </a:solidFill>
                <a:cs typeface="+mn-ea"/>
                <a:sym typeface="+mn-lt"/>
              </a:rPr>
              <a:t>Darkness. </a:t>
            </a:r>
            <a:r>
              <a:rPr lang="en-US" sz="900" dirty="0">
                <a:solidFill>
                  <a:schemeClr val="accent2"/>
                </a:solidFill>
                <a:cs typeface="+mn-ea"/>
                <a:sym typeface="+mn-lt"/>
              </a:rPr>
              <a:t>Air saying fruitful were hath </a:t>
            </a:r>
            <a:r>
              <a:rPr lang="en-US" sz="900" dirty="0" smtClean="0">
                <a:solidFill>
                  <a:schemeClr val="accent2"/>
                </a:solidFill>
                <a:cs typeface="+mn-ea"/>
                <a:sym typeface="+mn-lt"/>
              </a:rPr>
              <a:t>waters.</a:t>
            </a:r>
            <a:endParaRPr lang="en-US" sz="9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9039471" y="1571064"/>
            <a:ext cx="1783531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b="1" dirty="0" smtClean="0">
                <a:solidFill>
                  <a:schemeClr val="accent2"/>
                </a:solidFill>
                <a:cs typeface="+mn-ea"/>
                <a:sym typeface="+mn-lt"/>
              </a:rPr>
              <a:t>Headline Text</a:t>
            </a:r>
            <a:endParaRPr lang="en-US" sz="1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533092" y="930817"/>
            <a:ext cx="1178858" cy="70788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accent2"/>
                </a:solidFill>
                <a:cs typeface="+mn-ea"/>
                <a:sym typeface="+mn-lt"/>
              </a:rPr>
              <a:t>9%</a:t>
            </a:r>
            <a:endParaRPr lang="en-US" sz="40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7267083" y="3511524"/>
            <a:ext cx="1818254" cy="40876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chemeClr val="accent2"/>
                </a:solidFill>
                <a:cs typeface="+mn-ea"/>
                <a:sym typeface="+mn-lt"/>
              </a:rPr>
              <a:t>Creepiest </a:t>
            </a:r>
            <a:r>
              <a:rPr lang="en-US" sz="900" dirty="0">
                <a:solidFill>
                  <a:schemeClr val="accent2"/>
                </a:solidFill>
                <a:cs typeface="+mn-ea"/>
                <a:sym typeface="+mn-lt"/>
              </a:rPr>
              <a:t>god air fish land. </a:t>
            </a:r>
            <a:r>
              <a:rPr lang="en-US" sz="900" dirty="0" smtClean="0">
                <a:solidFill>
                  <a:schemeClr val="accent2"/>
                </a:solidFill>
                <a:cs typeface="+mn-ea"/>
                <a:sym typeface="+mn-lt"/>
              </a:rPr>
              <a:t>Darkness. </a:t>
            </a:r>
            <a:r>
              <a:rPr lang="en-US" sz="900" dirty="0">
                <a:solidFill>
                  <a:schemeClr val="accent2"/>
                </a:solidFill>
                <a:cs typeface="+mn-ea"/>
                <a:sym typeface="+mn-lt"/>
              </a:rPr>
              <a:t>Air saying fruitful were hath </a:t>
            </a:r>
            <a:r>
              <a:rPr lang="en-US" sz="900" dirty="0" smtClean="0">
                <a:solidFill>
                  <a:schemeClr val="accent2"/>
                </a:solidFill>
                <a:cs typeface="+mn-ea"/>
                <a:sym typeface="+mn-lt"/>
              </a:rPr>
              <a:t>waters.</a:t>
            </a:r>
            <a:endParaRPr lang="en-US" sz="9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301806" y="3154449"/>
            <a:ext cx="1783531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b="1" dirty="0" smtClean="0">
                <a:solidFill>
                  <a:schemeClr val="accent2"/>
                </a:solidFill>
                <a:cs typeface="+mn-ea"/>
                <a:sym typeface="+mn-lt"/>
              </a:rPr>
              <a:t>Headline Text</a:t>
            </a:r>
            <a:endParaRPr lang="en-US" sz="1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893790" y="2773501"/>
            <a:ext cx="46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smtClean="0">
                <a:solidFill>
                  <a:schemeClr val="accent2"/>
                </a:solidFill>
                <a:cs typeface="+mn-ea"/>
                <a:sym typeface="+mn-lt"/>
              </a:rPr>
              <a:t>4</a:t>
            </a:r>
            <a:endParaRPr lang="en-US" sz="15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180301" y="5295545"/>
            <a:ext cx="46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smtClean="0">
                <a:solidFill>
                  <a:schemeClr val="accent2"/>
                </a:solidFill>
                <a:cs typeface="+mn-ea"/>
                <a:sym typeface="+mn-lt"/>
              </a:rPr>
              <a:t>5</a:t>
            </a:r>
            <a:endParaRPr lang="en-US" sz="15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131996" y="413913"/>
            <a:ext cx="863410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000" dirty="0" smtClean="0">
                <a:solidFill>
                  <a:schemeClr val="accent2"/>
                </a:solidFill>
                <a:cs typeface="+mn-ea"/>
                <a:sym typeface="+mn-lt"/>
              </a:rPr>
              <a:t>Start Text Goes Here</a:t>
            </a:r>
            <a:endParaRPr lang="en-US" sz="10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7208710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64" grpId="0" animBg="1"/>
      <p:bldP spid="168" grpId="0" animBg="1"/>
      <p:bldP spid="104" grpId="0" animBg="1"/>
      <p:bldP spid="134" grpId="0" animBg="1"/>
      <p:bldP spid="136" grpId="0" animBg="1"/>
      <p:bldP spid="143" grpId="0" animBg="1"/>
      <p:bldP spid="161" grpId="0"/>
      <p:bldP spid="163" grpId="0"/>
      <p:bldP spid="165" grpId="0" animBg="1"/>
      <p:bldP spid="166" grpId="0" animBg="1"/>
      <p:bldP spid="185" grpId="0"/>
      <p:bldP spid="186" grpId="0"/>
      <p:bldP spid="187" grpId="0"/>
      <p:bldP spid="188" grpId="0"/>
      <p:bldP spid="189" grpId="0"/>
      <p:bldP spid="192" grpId="0"/>
      <p:bldP spid="193" grpId="0"/>
      <p:bldP spid="194" grpId="0"/>
      <p:bldP spid="195" grpId="0"/>
      <p:bldP spid="1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/>
          <p:cNvSpPr/>
          <p:nvPr/>
        </p:nvSpPr>
        <p:spPr>
          <a:xfrm>
            <a:off x="2141034" y="4658918"/>
            <a:ext cx="1672683" cy="33682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750742" y="4293219"/>
            <a:ext cx="2062976" cy="33682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EFEFE"/>
                </a:solidFill>
                <a:cs typeface="+mn-ea"/>
                <a:sym typeface="+mn-lt"/>
              </a:rPr>
              <a:t>Here is your custom footer</a:t>
            </a:r>
          </a:p>
        </p:txBody>
      </p:sp>
      <p:sp>
        <p:nvSpPr>
          <p:cNvPr id="3" name="Oval 2"/>
          <p:cNvSpPr/>
          <p:nvPr/>
        </p:nvSpPr>
        <p:spPr>
          <a:xfrm>
            <a:off x="2476897" y="-3607686"/>
            <a:ext cx="7218432" cy="7218432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6096000" y="1070517"/>
            <a:ext cx="0" cy="278781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5158703" y="-705505"/>
            <a:ext cx="1897744" cy="1670530"/>
            <a:chOff x="9602930" y="596096"/>
            <a:chExt cx="2178444" cy="1917622"/>
          </a:xfrm>
        </p:grpSpPr>
        <p:sp>
          <p:nvSpPr>
            <p:cNvPr id="150" name="Freeform 149"/>
            <p:cNvSpPr/>
            <p:nvPr/>
          </p:nvSpPr>
          <p:spPr>
            <a:xfrm>
              <a:off x="9664178" y="752368"/>
              <a:ext cx="2117196" cy="1761350"/>
            </a:xfrm>
            <a:custGeom>
              <a:avLst/>
              <a:gdLst>
                <a:gd name="connsiteX0" fmla="*/ 52734 w 2117196"/>
                <a:gd name="connsiteY0" fmla="*/ 0 h 1761350"/>
                <a:gd name="connsiteX1" fmla="*/ 2064462 w 2117196"/>
                <a:gd name="connsiteY1" fmla="*/ 0 h 1761350"/>
                <a:gd name="connsiteX2" fmla="*/ 2117196 w 2117196"/>
                <a:gd name="connsiteY2" fmla="*/ 52720 h 1761350"/>
                <a:gd name="connsiteX3" fmla="*/ 2117196 w 2117196"/>
                <a:gd name="connsiteY3" fmla="*/ 1333179 h 1761350"/>
                <a:gd name="connsiteX4" fmla="*/ 2117196 w 2117196"/>
                <a:gd name="connsiteY4" fmla="*/ 1333437 h 1761350"/>
                <a:gd name="connsiteX5" fmla="*/ 2117196 w 2117196"/>
                <a:gd name="connsiteY5" fmla="*/ 1484467 h 1761350"/>
                <a:gd name="connsiteX6" fmla="*/ 2064462 w 2117196"/>
                <a:gd name="connsiteY6" fmla="*/ 1537150 h 1761350"/>
                <a:gd name="connsiteX7" fmla="*/ 1329109 w 2117196"/>
                <a:gd name="connsiteY7" fmla="*/ 1537150 h 1761350"/>
                <a:gd name="connsiteX8" fmla="*/ 1371165 w 2117196"/>
                <a:gd name="connsiteY8" fmla="*/ 1709076 h 1761350"/>
                <a:gd name="connsiteX9" fmla="*/ 1412994 w 2117196"/>
                <a:gd name="connsiteY9" fmla="*/ 1709076 h 1761350"/>
                <a:gd name="connsiteX10" fmla="*/ 1445345 w 2117196"/>
                <a:gd name="connsiteY10" fmla="*/ 1747101 h 1761350"/>
                <a:gd name="connsiteX11" fmla="*/ 1445345 w 2117196"/>
                <a:gd name="connsiteY11" fmla="*/ 1761350 h 1761350"/>
                <a:gd name="connsiteX12" fmla="*/ 676614 w 2117196"/>
                <a:gd name="connsiteY12" fmla="*/ 1761350 h 1761350"/>
                <a:gd name="connsiteX13" fmla="*/ 676614 w 2117196"/>
                <a:gd name="connsiteY13" fmla="*/ 1747101 h 1761350"/>
                <a:gd name="connsiteX14" fmla="*/ 708965 w 2117196"/>
                <a:gd name="connsiteY14" fmla="*/ 1709076 h 1761350"/>
                <a:gd name="connsiteX15" fmla="*/ 748954 w 2117196"/>
                <a:gd name="connsiteY15" fmla="*/ 1709076 h 1761350"/>
                <a:gd name="connsiteX16" fmla="*/ 790992 w 2117196"/>
                <a:gd name="connsiteY16" fmla="*/ 1537150 h 1761350"/>
                <a:gd name="connsiteX17" fmla="*/ 52734 w 2117196"/>
                <a:gd name="connsiteY17" fmla="*/ 1537150 h 1761350"/>
                <a:gd name="connsiteX18" fmla="*/ 0 w 2117196"/>
                <a:gd name="connsiteY18" fmla="*/ 1484467 h 1761350"/>
                <a:gd name="connsiteX19" fmla="*/ 0 w 2117196"/>
                <a:gd name="connsiteY19" fmla="*/ 1333437 h 1761350"/>
                <a:gd name="connsiteX20" fmla="*/ 0 w 2117196"/>
                <a:gd name="connsiteY20" fmla="*/ 1333179 h 1761350"/>
                <a:gd name="connsiteX21" fmla="*/ 0 w 2117196"/>
                <a:gd name="connsiteY21" fmla="*/ 52720 h 1761350"/>
                <a:gd name="connsiteX22" fmla="*/ 52734 w 2117196"/>
                <a:gd name="connsiteY22" fmla="*/ 0 h 17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17196" h="1761350">
                  <a:moveTo>
                    <a:pt x="52734" y="0"/>
                  </a:moveTo>
                  <a:lnTo>
                    <a:pt x="2064462" y="0"/>
                  </a:lnTo>
                  <a:cubicBezTo>
                    <a:pt x="2093574" y="0"/>
                    <a:pt x="2117196" y="23582"/>
                    <a:pt x="2117196" y="52720"/>
                  </a:cubicBezTo>
                  <a:lnTo>
                    <a:pt x="2117196" y="1333179"/>
                  </a:lnTo>
                  <a:lnTo>
                    <a:pt x="2117196" y="1333437"/>
                  </a:lnTo>
                  <a:lnTo>
                    <a:pt x="2117196" y="1484467"/>
                  </a:lnTo>
                  <a:cubicBezTo>
                    <a:pt x="2117196" y="1513590"/>
                    <a:pt x="2093574" y="1537150"/>
                    <a:pt x="2064462" y="1537150"/>
                  </a:cubicBezTo>
                  <a:lnTo>
                    <a:pt x="1329109" y="1537150"/>
                  </a:lnTo>
                  <a:lnTo>
                    <a:pt x="1371165" y="1709076"/>
                  </a:lnTo>
                  <a:lnTo>
                    <a:pt x="1412994" y="1709076"/>
                  </a:lnTo>
                  <a:cubicBezTo>
                    <a:pt x="1430824" y="1709076"/>
                    <a:pt x="1445345" y="1726063"/>
                    <a:pt x="1445345" y="1747101"/>
                  </a:cubicBezTo>
                  <a:lnTo>
                    <a:pt x="1445345" y="1761350"/>
                  </a:lnTo>
                  <a:lnTo>
                    <a:pt x="676614" y="1761350"/>
                  </a:lnTo>
                  <a:lnTo>
                    <a:pt x="676614" y="1747101"/>
                  </a:lnTo>
                  <a:cubicBezTo>
                    <a:pt x="676614" y="1726063"/>
                    <a:pt x="691099" y="1709076"/>
                    <a:pt x="708965" y="1709076"/>
                  </a:cubicBezTo>
                  <a:lnTo>
                    <a:pt x="748954" y="1709076"/>
                  </a:lnTo>
                  <a:lnTo>
                    <a:pt x="790992" y="1537150"/>
                  </a:lnTo>
                  <a:lnTo>
                    <a:pt x="52734" y="1537150"/>
                  </a:lnTo>
                  <a:cubicBezTo>
                    <a:pt x="23524" y="1537150"/>
                    <a:pt x="0" y="1513590"/>
                    <a:pt x="0" y="1484467"/>
                  </a:cubicBezTo>
                  <a:lnTo>
                    <a:pt x="0" y="1333437"/>
                  </a:lnTo>
                  <a:lnTo>
                    <a:pt x="0" y="1333179"/>
                  </a:lnTo>
                  <a:lnTo>
                    <a:pt x="0" y="52720"/>
                  </a:lnTo>
                  <a:cubicBezTo>
                    <a:pt x="0" y="23582"/>
                    <a:pt x="23524" y="0"/>
                    <a:pt x="52734" y="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9602930" y="596096"/>
              <a:ext cx="2117196" cy="1761350"/>
              <a:chOff x="7101004" y="2004605"/>
              <a:chExt cx="2117196" cy="1761350"/>
            </a:xfrm>
          </p:grpSpPr>
          <p:sp>
            <p:nvSpPr>
              <p:cNvPr id="152" name="Shape 135"/>
              <p:cNvSpPr/>
              <p:nvPr/>
            </p:nvSpPr>
            <p:spPr>
              <a:xfrm>
                <a:off x="7847785" y="3448047"/>
                <a:ext cx="626558" cy="2745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14" y="0"/>
                    </a:moveTo>
                    <a:cubicBezTo>
                      <a:pt x="1542" y="7200"/>
                      <a:pt x="771" y="14398"/>
                      <a:pt x="0" y="21600"/>
                    </a:cubicBezTo>
                    <a:cubicBezTo>
                      <a:pt x="7199" y="21600"/>
                      <a:pt x="14399" y="21600"/>
                      <a:pt x="21600" y="21600"/>
                    </a:cubicBezTo>
                    <a:cubicBezTo>
                      <a:pt x="20828" y="14398"/>
                      <a:pt x="20056" y="7200"/>
                      <a:pt x="19285" y="0"/>
                    </a:cubicBezTo>
                    <a:cubicBezTo>
                      <a:pt x="13628" y="0"/>
                      <a:pt x="7972" y="0"/>
                      <a:pt x="2314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3" name="Shape 136"/>
              <p:cNvSpPr/>
              <p:nvPr/>
            </p:nvSpPr>
            <p:spPr>
              <a:xfrm>
                <a:off x="7777618" y="3713681"/>
                <a:ext cx="768731" cy="522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91" y="0"/>
                    </a:moveTo>
                    <a:lnTo>
                      <a:pt x="909" y="0"/>
                    </a:lnTo>
                    <a:cubicBezTo>
                      <a:pt x="407" y="0"/>
                      <a:pt x="0" y="7019"/>
                      <a:pt x="0" y="15712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5712"/>
                    </a:lnTo>
                    <a:cubicBezTo>
                      <a:pt x="21600" y="7019"/>
                      <a:pt x="21192" y="0"/>
                      <a:pt x="20691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4" name="Shape 137"/>
              <p:cNvSpPr/>
              <p:nvPr/>
            </p:nvSpPr>
            <p:spPr>
              <a:xfrm>
                <a:off x="7101004" y="3337784"/>
                <a:ext cx="2117196" cy="203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6021"/>
                    </a:lnTo>
                    <a:cubicBezTo>
                      <a:pt x="0" y="19105"/>
                      <a:pt x="240" y="21600"/>
                      <a:pt x="538" y="21600"/>
                    </a:cubicBezTo>
                    <a:lnTo>
                      <a:pt x="21062" y="21600"/>
                    </a:lnTo>
                    <a:cubicBezTo>
                      <a:pt x="21359" y="21600"/>
                      <a:pt x="21600" y="19105"/>
                      <a:pt x="21600" y="16021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5" name="Shape 138"/>
              <p:cNvSpPr/>
              <p:nvPr/>
            </p:nvSpPr>
            <p:spPr>
              <a:xfrm>
                <a:off x="7101004" y="2004605"/>
                <a:ext cx="2117196" cy="1333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854"/>
                    </a:lnTo>
                    <a:cubicBezTo>
                      <a:pt x="21600" y="382"/>
                      <a:pt x="21359" y="0"/>
                      <a:pt x="21062" y="0"/>
                    </a:cubicBezTo>
                    <a:lnTo>
                      <a:pt x="538" y="0"/>
                    </a:lnTo>
                    <a:cubicBezTo>
                      <a:pt x="240" y="0"/>
                      <a:pt x="0" y="382"/>
                      <a:pt x="0" y="854"/>
                    </a:cubicBezTo>
                    <a:lnTo>
                      <a:pt x="0" y="21600"/>
                    </a:lnTo>
                    <a:cubicBezTo>
                      <a:pt x="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6" name="Shape 139"/>
              <p:cNvSpPr/>
              <p:nvPr/>
            </p:nvSpPr>
            <p:spPr>
              <a:xfrm>
                <a:off x="7191219" y="2089808"/>
                <a:ext cx="1943738" cy="1163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ubicBezTo>
                      <a:pt x="21600" y="2160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7" name="Shape 140"/>
              <p:cNvSpPr/>
              <p:nvPr/>
            </p:nvSpPr>
            <p:spPr>
              <a:xfrm>
                <a:off x="7787641" y="2295298"/>
                <a:ext cx="750469" cy="679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1600" extrusionOk="0">
                    <a:moveTo>
                      <a:pt x="8507" y="18054"/>
                    </a:moveTo>
                    <a:cubicBezTo>
                      <a:pt x="7966" y="18054"/>
                      <a:pt x="7535" y="18537"/>
                      <a:pt x="7535" y="19136"/>
                    </a:cubicBezTo>
                    <a:cubicBezTo>
                      <a:pt x="7535" y="19735"/>
                      <a:pt x="7966" y="20226"/>
                      <a:pt x="8507" y="20226"/>
                    </a:cubicBezTo>
                    <a:cubicBezTo>
                      <a:pt x="9041" y="20226"/>
                      <a:pt x="9476" y="19735"/>
                      <a:pt x="9476" y="19136"/>
                    </a:cubicBezTo>
                    <a:cubicBezTo>
                      <a:pt x="9476" y="18537"/>
                      <a:pt x="9041" y="18054"/>
                      <a:pt x="8507" y="18054"/>
                    </a:cubicBezTo>
                    <a:cubicBezTo>
                      <a:pt x="8507" y="18054"/>
                      <a:pt x="8507" y="18054"/>
                      <a:pt x="8507" y="18054"/>
                    </a:cubicBezTo>
                    <a:close/>
                    <a:moveTo>
                      <a:pt x="17809" y="18054"/>
                    </a:moveTo>
                    <a:cubicBezTo>
                      <a:pt x="17272" y="18054"/>
                      <a:pt x="16840" y="18537"/>
                      <a:pt x="16840" y="19136"/>
                    </a:cubicBezTo>
                    <a:cubicBezTo>
                      <a:pt x="16840" y="19735"/>
                      <a:pt x="17272" y="20226"/>
                      <a:pt x="17809" y="20226"/>
                    </a:cubicBezTo>
                    <a:cubicBezTo>
                      <a:pt x="18347" y="20226"/>
                      <a:pt x="18778" y="19735"/>
                      <a:pt x="18778" y="19136"/>
                    </a:cubicBezTo>
                    <a:cubicBezTo>
                      <a:pt x="18778" y="18537"/>
                      <a:pt x="18347" y="18054"/>
                      <a:pt x="17809" y="18054"/>
                    </a:cubicBezTo>
                    <a:cubicBezTo>
                      <a:pt x="17809" y="18054"/>
                      <a:pt x="17809" y="18054"/>
                      <a:pt x="17809" y="18054"/>
                    </a:cubicBezTo>
                    <a:close/>
                    <a:moveTo>
                      <a:pt x="20545" y="4813"/>
                    </a:moveTo>
                    <a:cubicBezTo>
                      <a:pt x="15882" y="4813"/>
                      <a:pt x="11212" y="4813"/>
                      <a:pt x="6542" y="4813"/>
                    </a:cubicBezTo>
                    <a:cubicBezTo>
                      <a:pt x="5909" y="4813"/>
                      <a:pt x="5731" y="4636"/>
                      <a:pt x="5583" y="3961"/>
                    </a:cubicBezTo>
                    <a:cubicBezTo>
                      <a:pt x="5337" y="2879"/>
                      <a:pt x="5094" y="1796"/>
                      <a:pt x="4850" y="714"/>
                    </a:cubicBezTo>
                    <a:cubicBezTo>
                      <a:pt x="4710" y="123"/>
                      <a:pt x="4577" y="0"/>
                      <a:pt x="4012" y="0"/>
                    </a:cubicBezTo>
                    <a:cubicBezTo>
                      <a:pt x="2813" y="0"/>
                      <a:pt x="1615" y="0"/>
                      <a:pt x="420" y="0"/>
                    </a:cubicBezTo>
                    <a:cubicBezTo>
                      <a:pt x="-220" y="0"/>
                      <a:pt x="-90" y="1673"/>
                      <a:pt x="551" y="1673"/>
                    </a:cubicBezTo>
                    <a:cubicBezTo>
                      <a:pt x="1526" y="1673"/>
                      <a:pt x="2502" y="1673"/>
                      <a:pt x="3474" y="1673"/>
                    </a:cubicBezTo>
                    <a:cubicBezTo>
                      <a:pt x="4032" y="1673"/>
                      <a:pt x="4090" y="1781"/>
                      <a:pt x="4227" y="2395"/>
                    </a:cubicBezTo>
                    <a:cubicBezTo>
                      <a:pt x="5296" y="7116"/>
                      <a:pt x="6165" y="11284"/>
                      <a:pt x="7292" y="15981"/>
                    </a:cubicBezTo>
                    <a:cubicBezTo>
                      <a:pt x="7480" y="16764"/>
                      <a:pt x="7377" y="16956"/>
                      <a:pt x="6991" y="17394"/>
                    </a:cubicBezTo>
                    <a:cubicBezTo>
                      <a:pt x="6583" y="17847"/>
                      <a:pt x="6326" y="18468"/>
                      <a:pt x="6326" y="19159"/>
                    </a:cubicBezTo>
                    <a:cubicBezTo>
                      <a:pt x="6326" y="20510"/>
                      <a:pt x="7302" y="21600"/>
                      <a:pt x="8507" y="21600"/>
                    </a:cubicBezTo>
                    <a:cubicBezTo>
                      <a:pt x="9311" y="21600"/>
                      <a:pt x="10017" y="21116"/>
                      <a:pt x="10393" y="20387"/>
                    </a:cubicBezTo>
                    <a:cubicBezTo>
                      <a:pt x="10647" y="19888"/>
                      <a:pt x="10869" y="19696"/>
                      <a:pt x="11304" y="19696"/>
                    </a:cubicBezTo>
                    <a:cubicBezTo>
                      <a:pt x="12513" y="19696"/>
                      <a:pt x="13725" y="19696"/>
                      <a:pt x="14930" y="19696"/>
                    </a:cubicBezTo>
                    <a:cubicBezTo>
                      <a:pt x="15454" y="19696"/>
                      <a:pt x="15638" y="19873"/>
                      <a:pt x="15889" y="20356"/>
                    </a:cubicBezTo>
                    <a:cubicBezTo>
                      <a:pt x="16272" y="21093"/>
                      <a:pt x="16974" y="21600"/>
                      <a:pt x="17792" y="21600"/>
                    </a:cubicBezTo>
                    <a:cubicBezTo>
                      <a:pt x="19000" y="21600"/>
                      <a:pt x="19976" y="20510"/>
                      <a:pt x="19976" y="19159"/>
                    </a:cubicBezTo>
                    <a:cubicBezTo>
                      <a:pt x="19976" y="17808"/>
                      <a:pt x="19000" y="16711"/>
                      <a:pt x="17792" y="16711"/>
                    </a:cubicBezTo>
                    <a:cubicBezTo>
                      <a:pt x="17049" y="16711"/>
                      <a:pt x="16395" y="17125"/>
                      <a:pt x="15998" y="17762"/>
                    </a:cubicBezTo>
                    <a:cubicBezTo>
                      <a:pt x="15601" y="18399"/>
                      <a:pt x="15358" y="18614"/>
                      <a:pt x="14971" y="18614"/>
                    </a:cubicBezTo>
                    <a:cubicBezTo>
                      <a:pt x="13759" y="18614"/>
                      <a:pt x="12540" y="18614"/>
                      <a:pt x="11321" y="18614"/>
                    </a:cubicBezTo>
                    <a:cubicBezTo>
                      <a:pt x="10859" y="18614"/>
                      <a:pt x="10654" y="18407"/>
                      <a:pt x="10318" y="17793"/>
                    </a:cubicBezTo>
                    <a:cubicBezTo>
                      <a:pt x="10051" y="17317"/>
                      <a:pt x="9623" y="16979"/>
                      <a:pt x="9137" y="16818"/>
                    </a:cubicBezTo>
                    <a:cubicBezTo>
                      <a:pt x="8627" y="16641"/>
                      <a:pt x="8411" y="16511"/>
                      <a:pt x="8288" y="15981"/>
                    </a:cubicBezTo>
                    <a:cubicBezTo>
                      <a:pt x="8233" y="15728"/>
                      <a:pt x="8178" y="15474"/>
                      <a:pt x="8120" y="15221"/>
                    </a:cubicBezTo>
                    <a:cubicBezTo>
                      <a:pt x="7983" y="14630"/>
                      <a:pt x="8093" y="14500"/>
                      <a:pt x="8689" y="14500"/>
                    </a:cubicBezTo>
                    <a:cubicBezTo>
                      <a:pt x="11845" y="14500"/>
                      <a:pt x="15002" y="14500"/>
                      <a:pt x="18158" y="14500"/>
                    </a:cubicBezTo>
                    <a:cubicBezTo>
                      <a:pt x="19000" y="14500"/>
                      <a:pt x="19254" y="14338"/>
                      <a:pt x="19401" y="13801"/>
                    </a:cubicBezTo>
                    <a:cubicBezTo>
                      <a:pt x="19637" y="12972"/>
                      <a:pt x="19524" y="12888"/>
                      <a:pt x="18847" y="12888"/>
                    </a:cubicBezTo>
                    <a:lnTo>
                      <a:pt x="8713" y="12888"/>
                    </a:lnTo>
                    <a:cubicBezTo>
                      <a:pt x="8298" y="12888"/>
                      <a:pt x="8291" y="12182"/>
                      <a:pt x="8706" y="12182"/>
                    </a:cubicBezTo>
                    <a:cubicBezTo>
                      <a:pt x="12160" y="12182"/>
                      <a:pt x="15615" y="12182"/>
                      <a:pt x="19069" y="12182"/>
                    </a:cubicBezTo>
                    <a:cubicBezTo>
                      <a:pt x="19706" y="12182"/>
                      <a:pt x="19791" y="12113"/>
                      <a:pt x="19915" y="11568"/>
                    </a:cubicBezTo>
                    <a:cubicBezTo>
                      <a:pt x="20041" y="10984"/>
                      <a:pt x="19963" y="10923"/>
                      <a:pt x="19346" y="10923"/>
                    </a:cubicBezTo>
                    <a:lnTo>
                      <a:pt x="8271" y="10923"/>
                    </a:lnTo>
                    <a:cubicBezTo>
                      <a:pt x="7857" y="10923"/>
                      <a:pt x="7846" y="10217"/>
                      <a:pt x="8260" y="10217"/>
                    </a:cubicBezTo>
                    <a:cubicBezTo>
                      <a:pt x="12013" y="10217"/>
                      <a:pt x="15758" y="10217"/>
                      <a:pt x="19508" y="10217"/>
                    </a:cubicBezTo>
                    <a:cubicBezTo>
                      <a:pt x="20134" y="10217"/>
                      <a:pt x="20233" y="10163"/>
                      <a:pt x="20353" y="9610"/>
                    </a:cubicBezTo>
                    <a:cubicBezTo>
                      <a:pt x="20476" y="9081"/>
                      <a:pt x="20404" y="8996"/>
                      <a:pt x="19733" y="8996"/>
                    </a:cubicBezTo>
                    <a:lnTo>
                      <a:pt x="7839" y="8996"/>
                    </a:lnTo>
                    <a:cubicBezTo>
                      <a:pt x="7422" y="8996"/>
                      <a:pt x="7415" y="8282"/>
                      <a:pt x="7832" y="8282"/>
                    </a:cubicBezTo>
                    <a:cubicBezTo>
                      <a:pt x="11869" y="8282"/>
                      <a:pt x="15909" y="8282"/>
                      <a:pt x="19949" y="8282"/>
                    </a:cubicBezTo>
                    <a:cubicBezTo>
                      <a:pt x="20545" y="8282"/>
                      <a:pt x="20671" y="8213"/>
                      <a:pt x="20795" y="7661"/>
                    </a:cubicBezTo>
                    <a:cubicBezTo>
                      <a:pt x="20907" y="7169"/>
                      <a:pt x="20867" y="7047"/>
                      <a:pt x="20192" y="7047"/>
                    </a:cubicBezTo>
                    <a:lnTo>
                      <a:pt x="7405" y="7047"/>
                    </a:lnTo>
                    <a:cubicBezTo>
                      <a:pt x="6987" y="7047"/>
                      <a:pt x="6980" y="6332"/>
                      <a:pt x="7391" y="6332"/>
                    </a:cubicBezTo>
                    <a:cubicBezTo>
                      <a:pt x="11715" y="6332"/>
                      <a:pt x="16036" y="6332"/>
                      <a:pt x="20353" y="6332"/>
                    </a:cubicBezTo>
                    <a:cubicBezTo>
                      <a:pt x="21021" y="6332"/>
                      <a:pt x="21127" y="6279"/>
                      <a:pt x="21247" y="5665"/>
                    </a:cubicBezTo>
                    <a:cubicBezTo>
                      <a:pt x="21380" y="4959"/>
                      <a:pt x="21216" y="4813"/>
                      <a:pt x="20545" y="4813"/>
                    </a:cubicBezTo>
                    <a:cubicBezTo>
                      <a:pt x="20545" y="4813"/>
                      <a:pt x="20545" y="4813"/>
                      <a:pt x="20545" y="4813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119" name="Freeform 118"/>
          <p:cNvSpPr/>
          <p:nvPr/>
        </p:nvSpPr>
        <p:spPr>
          <a:xfrm rot="21084094">
            <a:off x="4638251" y="5246860"/>
            <a:ext cx="3103669" cy="1926885"/>
          </a:xfrm>
          <a:custGeom>
            <a:avLst/>
            <a:gdLst>
              <a:gd name="connsiteX0" fmla="*/ 1963441 w 3695778"/>
              <a:gd name="connsiteY0" fmla="*/ 170825 h 2294491"/>
              <a:gd name="connsiteX1" fmla="*/ 3182888 w 3695778"/>
              <a:gd name="connsiteY1" fmla="*/ 681851 h 2294491"/>
              <a:gd name="connsiteX2" fmla="*/ 3134733 w 3695778"/>
              <a:gd name="connsiteY2" fmla="*/ 691885 h 2294491"/>
              <a:gd name="connsiteX3" fmla="*/ 3184271 w 3695778"/>
              <a:gd name="connsiteY3" fmla="*/ 683298 h 2294491"/>
              <a:gd name="connsiteX4" fmla="*/ 3185519 w 3695778"/>
              <a:gd name="connsiteY4" fmla="*/ 684640 h 2294491"/>
              <a:gd name="connsiteX5" fmla="*/ 3193467 w 3695778"/>
              <a:gd name="connsiteY5" fmla="*/ 683297 h 2294491"/>
              <a:gd name="connsiteX6" fmla="*/ 3192201 w 3695778"/>
              <a:gd name="connsiteY6" fmla="*/ 691823 h 2294491"/>
              <a:gd name="connsiteX7" fmla="*/ 3695778 w 3695778"/>
              <a:gd name="connsiteY7" fmla="*/ 1233236 h 2294491"/>
              <a:gd name="connsiteX8" fmla="*/ 3096367 w 3695778"/>
              <a:gd name="connsiteY8" fmla="*/ 1337138 h 2294491"/>
              <a:gd name="connsiteX9" fmla="*/ 2988267 w 3695778"/>
              <a:gd name="connsiteY9" fmla="*/ 2065046 h 2294491"/>
              <a:gd name="connsiteX10" fmla="*/ 1643163 w 3695778"/>
              <a:gd name="connsiteY10" fmla="*/ 2293188 h 2294491"/>
              <a:gd name="connsiteX11" fmla="*/ 1838927 w 3695778"/>
              <a:gd name="connsiteY11" fmla="*/ 970170 h 2294491"/>
              <a:gd name="connsiteX12" fmla="*/ 1841255 w 3695778"/>
              <a:gd name="connsiteY12" fmla="*/ 954439 h 2294491"/>
              <a:gd name="connsiteX13" fmla="*/ 1840003 w 3695778"/>
              <a:gd name="connsiteY13" fmla="*/ 953758 h 2294491"/>
              <a:gd name="connsiteX14" fmla="*/ 1837390 w 3695778"/>
              <a:gd name="connsiteY14" fmla="*/ 971414 h 2294491"/>
              <a:gd name="connsiteX15" fmla="*/ 1641587 w 3695778"/>
              <a:gd name="connsiteY15" fmla="*/ 2294491 h 2294491"/>
              <a:gd name="connsiteX16" fmla="*/ 431127 w 3695778"/>
              <a:gd name="connsiteY16" fmla="*/ 1686789 h 2294491"/>
              <a:gd name="connsiteX17" fmla="*/ 539874 w 3695778"/>
              <a:gd name="connsiteY17" fmla="*/ 954468 h 2294491"/>
              <a:gd name="connsiteX18" fmla="*/ 0 w 3695778"/>
              <a:gd name="connsiteY18" fmla="*/ 682611 h 2294491"/>
              <a:gd name="connsiteX19" fmla="*/ 635087 w 3695778"/>
              <a:gd name="connsiteY19" fmla="*/ 313280 h 2294491"/>
              <a:gd name="connsiteX20" fmla="*/ 636310 w 3695778"/>
              <a:gd name="connsiteY20" fmla="*/ 305046 h 2294491"/>
              <a:gd name="connsiteX21" fmla="*/ 643255 w 3695778"/>
              <a:gd name="connsiteY21" fmla="*/ 308530 h 2294491"/>
              <a:gd name="connsiteX22" fmla="*/ 647722 w 3695778"/>
              <a:gd name="connsiteY22" fmla="*/ 305933 h 2294491"/>
              <a:gd name="connsiteX23" fmla="*/ 646690 w 3695778"/>
              <a:gd name="connsiteY23" fmla="*/ 305372 h 2294491"/>
              <a:gd name="connsiteX24" fmla="*/ 649111 w 3695778"/>
              <a:gd name="connsiteY24" fmla="*/ 305124 h 2294491"/>
              <a:gd name="connsiteX25" fmla="*/ 649248 w 3695778"/>
              <a:gd name="connsiteY25" fmla="*/ 305045 h 2294491"/>
              <a:gd name="connsiteX26" fmla="*/ 649356 w 3695778"/>
              <a:gd name="connsiteY26" fmla="*/ 305099 h 2294491"/>
              <a:gd name="connsiteX27" fmla="*/ 1962094 w 3695778"/>
              <a:gd name="connsiteY27" fmla="*/ 170826 h 2294491"/>
              <a:gd name="connsiteX28" fmla="*/ 1962359 w 3695778"/>
              <a:gd name="connsiteY28" fmla="*/ 170937 h 2294491"/>
              <a:gd name="connsiteX29" fmla="*/ 2496781 w 3695778"/>
              <a:gd name="connsiteY29" fmla="*/ 154556 h 2294491"/>
              <a:gd name="connsiteX30" fmla="*/ 3659188 w 3695778"/>
              <a:gd name="connsiteY30" fmla="*/ 672217 h 2294491"/>
              <a:gd name="connsiteX31" fmla="*/ 3179912 w 3695778"/>
              <a:gd name="connsiteY31" fmla="*/ 679729 h 2294491"/>
              <a:gd name="connsiteX32" fmla="*/ 1962257 w 3695778"/>
              <a:gd name="connsiteY32" fmla="*/ 169507 h 2294491"/>
              <a:gd name="connsiteX33" fmla="*/ 647560 w 3695778"/>
              <a:gd name="connsiteY33" fmla="*/ 303970 h 2294491"/>
              <a:gd name="connsiteX34" fmla="*/ 191161 w 3695778"/>
              <a:gd name="connsiteY34" fmla="*/ 157488 h 2294491"/>
              <a:gd name="connsiteX35" fmla="*/ 1453887 w 3695778"/>
              <a:gd name="connsiteY35" fmla="*/ 0 h 2294491"/>
              <a:gd name="connsiteX36" fmla="*/ 1941074 w 3695778"/>
              <a:gd name="connsiteY36" fmla="*/ 162155 h 2294491"/>
              <a:gd name="connsiteX37" fmla="*/ 1960801 w 3695778"/>
              <a:gd name="connsiteY37" fmla="*/ 168721 h 2294491"/>
              <a:gd name="connsiteX38" fmla="*/ 1983455 w 3695778"/>
              <a:gd name="connsiteY38" fmla="*/ 168122 h 2294491"/>
              <a:gd name="connsiteX39" fmla="*/ 2496781 w 3695778"/>
              <a:gd name="connsiteY39" fmla="*/ 154556 h 229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695778" h="2294491">
                <a:moveTo>
                  <a:pt x="1963441" y="170825"/>
                </a:moveTo>
                <a:cubicBezTo>
                  <a:pt x="1963441" y="170825"/>
                  <a:pt x="3182888" y="681851"/>
                  <a:pt x="3182888" y="681851"/>
                </a:cubicBezTo>
                <a:lnTo>
                  <a:pt x="3134733" y="691885"/>
                </a:lnTo>
                <a:lnTo>
                  <a:pt x="3184271" y="683298"/>
                </a:lnTo>
                <a:lnTo>
                  <a:pt x="3185519" y="684640"/>
                </a:lnTo>
                <a:lnTo>
                  <a:pt x="3193467" y="683297"/>
                </a:lnTo>
                <a:lnTo>
                  <a:pt x="3192201" y="691823"/>
                </a:lnTo>
                <a:lnTo>
                  <a:pt x="3695778" y="1233236"/>
                </a:lnTo>
                <a:lnTo>
                  <a:pt x="3096367" y="1337138"/>
                </a:lnTo>
                <a:lnTo>
                  <a:pt x="2988267" y="2065046"/>
                </a:lnTo>
                <a:lnTo>
                  <a:pt x="1643163" y="2293188"/>
                </a:lnTo>
                <a:cubicBezTo>
                  <a:pt x="1643163" y="2293188"/>
                  <a:pt x="1799774" y="1234773"/>
                  <a:pt x="1838927" y="970170"/>
                </a:cubicBezTo>
                <a:lnTo>
                  <a:pt x="1841255" y="954439"/>
                </a:lnTo>
                <a:lnTo>
                  <a:pt x="1840003" y="953758"/>
                </a:lnTo>
                <a:lnTo>
                  <a:pt x="1837390" y="971414"/>
                </a:lnTo>
                <a:cubicBezTo>
                  <a:pt x="1798229" y="1236029"/>
                  <a:pt x="1641587" y="2294491"/>
                  <a:pt x="1641587" y="2294491"/>
                </a:cubicBezTo>
                <a:lnTo>
                  <a:pt x="431127" y="1686789"/>
                </a:lnTo>
                <a:lnTo>
                  <a:pt x="539874" y="954468"/>
                </a:lnTo>
                <a:lnTo>
                  <a:pt x="0" y="682611"/>
                </a:lnTo>
                <a:lnTo>
                  <a:pt x="635087" y="313280"/>
                </a:lnTo>
                <a:lnTo>
                  <a:pt x="636310" y="305046"/>
                </a:lnTo>
                <a:lnTo>
                  <a:pt x="643255" y="308530"/>
                </a:lnTo>
                <a:lnTo>
                  <a:pt x="647722" y="305933"/>
                </a:lnTo>
                <a:lnTo>
                  <a:pt x="646690" y="305372"/>
                </a:lnTo>
                <a:lnTo>
                  <a:pt x="649111" y="305124"/>
                </a:lnTo>
                <a:lnTo>
                  <a:pt x="649248" y="305045"/>
                </a:lnTo>
                <a:lnTo>
                  <a:pt x="649356" y="305099"/>
                </a:lnTo>
                <a:lnTo>
                  <a:pt x="1962094" y="170826"/>
                </a:lnTo>
                <a:lnTo>
                  <a:pt x="1962359" y="170937"/>
                </a:lnTo>
                <a:close/>
                <a:moveTo>
                  <a:pt x="2496781" y="154556"/>
                </a:moveTo>
                <a:lnTo>
                  <a:pt x="3659188" y="672217"/>
                </a:lnTo>
                <a:lnTo>
                  <a:pt x="3179912" y="679729"/>
                </a:lnTo>
                <a:lnTo>
                  <a:pt x="1962257" y="169507"/>
                </a:lnTo>
                <a:lnTo>
                  <a:pt x="647560" y="303970"/>
                </a:lnTo>
                <a:lnTo>
                  <a:pt x="191161" y="157488"/>
                </a:lnTo>
                <a:lnTo>
                  <a:pt x="1453887" y="0"/>
                </a:lnTo>
                <a:cubicBezTo>
                  <a:pt x="1453887" y="0"/>
                  <a:pt x="1843637" y="129724"/>
                  <a:pt x="1941074" y="162155"/>
                </a:cubicBezTo>
                <a:lnTo>
                  <a:pt x="1960801" y="168721"/>
                </a:lnTo>
                <a:lnTo>
                  <a:pt x="1983455" y="168122"/>
                </a:lnTo>
                <a:cubicBezTo>
                  <a:pt x="2086120" y="165409"/>
                  <a:pt x="2496781" y="154556"/>
                  <a:pt x="2496781" y="154556"/>
                </a:cubicBezTo>
                <a:close/>
              </a:path>
            </a:pathLst>
          </a:custGeom>
          <a:solidFill>
            <a:srgbClr val="010101">
              <a:alpha val="15000"/>
            </a:srgbClr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4612843" y="5316904"/>
            <a:ext cx="2929343" cy="786849"/>
            <a:chOff x="4612843" y="5316904"/>
            <a:chExt cx="2929343" cy="786849"/>
          </a:xfrm>
        </p:grpSpPr>
        <p:sp>
          <p:nvSpPr>
            <p:cNvPr id="5" name="Shape 6"/>
            <p:cNvSpPr/>
            <p:nvPr/>
          </p:nvSpPr>
          <p:spPr>
            <a:xfrm rot="21084094">
              <a:off x="5039352" y="5441631"/>
              <a:ext cx="2128705" cy="662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86"/>
                  </a:moveTo>
                  <a:lnTo>
                    <a:pt x="11209" y="0"/>
                  </a:lnTo>
                  <a:lnTo>
                    <a:pt x="21600" y="14000"/>
                  </a:lnTo>
                  <a:lnTo>
                    <a:pt x="10255" y="21600"/>
                  </a:lnTo>
                  <a:cubicBezTo>
                    <a:pt x="10255" y="21600"/>
                    <a:pt x="0" y="3686"/>
                    <a:pt x="0" y="3686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" name="Shape 7"/>
            <p:cNvSpPr/>
            <p:nvPr/>
          </p:nvSpPr>
          <p:spPr>
            <a:xfrm rot="21084094">
              <a:off x="6034496" y="5366731"/>
              <a:ext cx="1129093" cy="662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9" y="0"/>
                  </a:moveTo>
                  <a:lnTo>
                    <a:pt x="1862" y="26"/>
                  </a:lnTo>
                  <a:lnTo>
                    <a:pt x="0" y="21405"/>
                  </a:lnTo>
                  <a:lnTo>
                    <a:pt x="210" y="21600"/>
                  </a:lnTo>
                  <a:lnTo>
                    <a:pt x="21600" y="14000"/>
                  </a:lnTo>
                  <a:cubicBezTo>
                    <a:pt x="21600" y="14000"/>
                    <a:pt x="2009" y="0"/>
                    <a:pt x="2009" y="0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" name="Shape 8"/>
            <p:cNvSpPr/>
            <p:nvPr/>
          </p:nvSpPr>
          <p:spPr>
            <a:xfrm rot="21084094">
              <a:off x="4612843" y="5407168"/>
              <a:ext cx="1487925" cy="255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94" y="0"/>
                  </a:moveTo>
                  <a:lnTo>
                    <a:pt x="0" y="11191"/>
                  </a:lnTo>
                  <a:lnTo>
                    <a:pt x="5564" y="21600"/>
                  </a:lnTo>
                  <a:lnTo>
                    <a:pt x="21600" y="12040"/>
                  </a:lnTo>
                  <a:cubicBezTo>
                    <a:pt x="21600" y="12040"/>
                    <a:pt x="15394" y="0"/>
                    <a:pt x="1539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" name="Shape 9"/>
            <p:cNvSpPr/>
            <p:nvPr/>
          </p:nvSpPr>
          <p:spPr>
            <a:xfrm rot="21084094">
              <a:off x="6115571" y="5316904"/>
              <a:ext cx="1426615" cy="441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20" y="0"/>
                  </a:moveTo>
                  <a:lnTo>
                    <a:pt x="21600" y="21291"/>
                  </a:lnTo>
                  <a:lnTo>
                    <a:pt x="15506" y="21600"/>
                  </a:lnTo>
                  <a:lnTo>
                    <a:pt x="0" y="583"/>
                  </a:lnTo>
                  <a:cubicBezTo>
                    <a:pt x="0" y="583"/>
                    <a:pt x="6820" y="0"/>
                    <a:pt x="6820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 rot="1927675">
            <a:off x="6419741" y="4661847"/>
            <a:ext cx="739343" cy="1284814"/>
            <a:chOff x="2581944" y="3019580"/>
            <a:chExt cx="892144" cy="1550350"/>
          </a:xfrm>
        </p:grpSpPr>
        <p:sp>
          <p:nvSpPr>
            <p:cNvPr id="108" name="Freeform 107"/>
            <p:cNvSpPr/>
            <p:nvPr/>
          </p:nvSpPr>
          <p:spPr>
            <a:xfrm>
              <a:off x="2677701" y="3126665"/>
              <a:ext cx="796387" cy="1443265"/>
            </a:xfrm>
            <a:custGeom>
              <a:avLst/>
              <a:gdLst>
                <a:gd name="connsiteX0" fmla="*/ 36096 w 796387"/>
                <a:gd name="connsiteY0" fmla="*/ 0 h 1443265"/>
                <a:gd name="connsiteX1" fmla="*/ 760329 w 796387"/>
                <a:gd name="connsiteY1" fmla="*/ 0 h 1443265"/>
                <a:gd name="connsiteX2" fmla="*/ 796387 w 796387"/>
                <a:gd name="connsiteY2" fmla="*/ 36082 h 1443265"/>
                <a:gd name="connsiteX3" fmla="*/ 796387 w 796387"/>
                <a:gd name="connsiteY3" fmla="*/ 1407184 h 1443265"/>
                <a:gd name="connsiteX4" fmla="*/ 760329 w 796387"/>
                <a:gd name="connsiteY4" fmla="*/ 1443265 h 1443265"/>
                <a:gd name="connsiteX5" fmla="*/ 36096 w 796387"/>
                <a:gd name="connsiteY5" fmla="*/ 1443265 h 1443265"/>
                <a:gd name="connsiteX6" fmla="*/ 0 w 796387"/>
                <a:gd name="connsiteY6" fmla="*/ 1407184 h 1443265"/>
                <a:gd name="connsiteX7" fmla="*/ 0 w 796387"/>
                <a:gd name="connsiteY7" fmla="*/ 36082 h 1443265"/>
                <a:gd name="connsiteX8" fmla="*/ 36096 w 796387"/>
                <a:gd name="connsiteY8" fmla="*/ 0 h 14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6387" h="1443265">
                  <a:moveTo>
                    <a:pt x="36096" y="0"/>
                  </a:moveTo>
                  <a:lnTo>
                    <a:pt x="760329" y="0"/>
                  </a:lnTo>
                  <a:cubicBezTo>
                    <a:pt x="780238" y="0"/>
                    <a:pt x="796387" y="16170"/>
                    <a:pt x="796387" y="36082"/>
                  </a:cubicBezTo>
                  <a:cubicBezTo>
                    <a:pt x="796387" y="36082"/>
                    <a:pt x="796387" y="1407184"/>
                    <a:pt x="796387" y="1407184"/>
                  </a:cubicBezTo>
                  <a:cubicBezTo>
                    <a:pt x="796387" y="1427095"/>
                    <a:pt x="780238" y="1443265"/>
                    <a:pt x="760329" y="1443265"/>
                  </a:cubicBezTo>
                  <a:lnTo>
                    <a:pt x="36096" y="1443265"/>
                  </a:lnTo>
                  <a:cubicBezTo>
                    <a:pt x="16186" y="1443265"/>
                    <a:pt x="0" y="1427095"/>
                    <a:pt x="0" y="1407184"/>
                  </a:cubicBezTo>
                  <a:lnTo>
                    <a:pt x="0" y="36082"/>
                  </a:lnTo>
                  <a:cubicBezTo>
                    <a:pt x="0" y="16170"/>
                    <a:pt x="16186" y="0"/>
                    <a:pt x="36096" y="0"/>
                  </a:cubicBezTo>
                  <a:close/>
                </a:path>
              </a:pathLst>
            </a:custGeom>
            <a:solidFill>
              <a:srgbClr val="010101">
                <a:alpha val="18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81944" y="3019580"/>
              <a:ext cx="796387" cy="1443265"/>
              <a:chOff x="1946181" y="2967750"/>
              <a:chExt cx="796387" cy="1443265"/>
            </a:xfrm>
          </p:grpSpPr>
          <p:sp>
            <p:nvSpPr>
              <p:cNvPr id="104" name="Shape 6"/>
              <p:cNvSpPr/>
              <p:nvPr/>
            </p:nvSpPr>
            <p:spPr>
              <a:xfrm>
                <a:off x="1946181" y="2967750"/>
                <a:ext cx="796387" cy="14432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060"/>
                    </a:moveTo>
                    <a:cubicBezTo>
                      <a:pt x="21600" y="21358"/>
                      <a:pt x="21162" y="21600"/>
                      <a:pt x="20622" y="21600"/>
                    </a:cubicBezTo>
                    <a:lnTo>
                      <a:pt x="979" y="21600"/>
                    </a:lnTo>
                    <a:cubicBezTo>
                      <a:pt x="439" y="21600"/>
                      <a:pt x="0" y="21358"/>
                      <a:pt x="0" y="21060"/>
                    </a:cubicBezTo>
                    <a:lnTo>
                      <a:pt x="0" y="540"/>
                    </a:lnTo>
                    <a:cubicBezTo>
                      <a:pt x="0" y="242"/>
                      <a:pt x="439" y="0"/>
                      <a:pt x="979" y="0"/>
                    </a:cubicBezTo>
                    <a:lnTo>
                      <a:pt x="20622" y="0"/>
                    </a:lnTo>
                    <a:cubicBezTo>
                      <a:pt x="21162" y="0"/>
                      <a:pt x="21600" y="242"/>
                      <a:pt x="21600" y="540"/>
                    </a:cubicBezTo>
                    <a:cubicBezTo>
                      <a:pt x="21600" y="540"/>
                      <a:pt x="21600" y="21060"/>
                      <a:pt x="21600" y="2106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5" name="Shape 7"/>
              <p:cNvSpPr/>
              <p:nvPr/>
            </p:nvSpPr>
            <p:spPr>
              <a:xfrm>
                <a:off x="2001606" y="3119567"/>
                <a:ext cx="684280" cy="1133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30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6" name="Shape 8"/>
              <p:cNvSpPr/>
              <p:nvPr/>
            </p:nvSpPr>
            <p:spPr>
              <a:xfrm>
                <a:off x="2298011" y="4281088"/>
                <a:ext cx="91707" cy="916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5"/>
                    </a:moveTo>
                    <a:cubicBezTo>
                      <a:pt x="21600" y="4837"/>
                      <a:pt x="16766" y="0"/>
                      <a:pt x="10795" y="0"/>
                    </a:cubicBezTo>
                    <a:cubicBezTo>
                      <a:pt x="4835" y="0"/>
                      <a:pt x="0" y="4837"/>
                      <a:pt x="0" y="10805"/>
                    </a:cubicBezTo>
                    <a:cubicBezTo>
                      <a:pt x="0" y="16763"/>
                      <a:pt x="4835" y="21600"/>
                      <a:pt x="10795" y="21600"/>
                    </a:cubicBezTo>
                    <a:cubicBezTo>
                      <a:pt x="16766" y="21600"/>
                      <a:pt x="21600" y="16763"/>
                      <a:pt x="21600" y="108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7" name="Shape 9"/>
              <p:cNvSpPr/>
              <p:nvPr/>
            </p:nvSpPr>
            <p:spPr>
              <a:xfrm>
                <a:off x="2324519" y="3020765"/>
                <a:ext cx="41835" cy="4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90"/>
                    </a:moveTo>
                    <a:cubicBezTo>
                      <a:pt x="21600" y="4831"/>
                      <a:pt x="16769" y="0"/>
                      <a:pt x="10789" y="0"/>
                    </a:cubicBezTo>
                    <a:cubicBezTo>
                      <a:pt x="4809" y="0"/>
                      <a:pt x="0" y="4831"/>
                      <a:pt x="0" y="10790"/>
                    </a:cubicBezTo>
                    <a:cubicBezTo>
                      <a:pt x="0" y="16759"/>
                      <a:pt x="4809" y="21600"/>
                      <a:pt x="10789" y="21600"/>
                    </a:cubicBezTo>
                    <a:cubicBezTo>
                      <a:pt x="16769" y="21600"/>
                      <a:pt x="21600" y="16759"/>
                      <a:pt x="21600" y="107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 rot="18941500">
            <a:off x="5000086" y="4707716"/>
            <a:ext cx="1068316" cy="1121746"/>
            <a:chOff x="992470" y="1308232"/>
            <a:chExt cx="1438966" cy="1510934"/>
          </a:xfrm>
        </p:grpSpPr>
        <p:sp>
          <p:nvSpPr>
            <p:cNvPr id="160" name="Shape 6"/>
            <p:cNvSpPr/>
            <p:nvPr/>
          </p:nvSpPr>
          <p:spPr>
            <a:xfrm>
              <a:off x="992470" y="1314169"/>
              <a:ext cx="1438966" cy="1504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78" y="21600"/>
                  </a:moveTo>
                  <a:lnTo>
                    <a:pt x="0" y="17840"/>
                  </a:lnTo>
                  <a:lnTo>
                    <a:pt x="4222" y="0"/>
                  </a:lnTo>
                  <a:lnTo>
                    <a:pt x="21600" y="3760"/>
                  </a:lnTo>
                  <a:cubicBezTo>
                    <a:pt x="21600" y="3760"/>
                    <a:pt x="17378" y="21600"/>
                    <a:pt x="17378" y="2160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61" name="Shape 7"/>
            <p:cNvSpPr/>
            <p:nvPr/>
          </p:nvSpPr>
          <p:spPr>
            <a:xfrm>
              <a:off x="1146819" y="1397280"/>
              <a:ext cx="1206339" cy="101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22" y="21600"/>
                  </a:moveTo>
                  <a:lnTo>
                    <a:pt x="0" y="16656"/>
                  </a:lnTo>
                  <a:lnTo>
                    <a:pt x="3178" y="0"/>
                  </a:lnTo>
                  <a:lnTo>
                    <a:pt x="21600" y="4944"/>
                  </a:lnTo>
                  <a:cubicBezTo>
                    <a:pt x="21600" y="4944"/>
                    <a:pt x="18422" y="21600"/>
                    <a:pt x="18422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62" name="Shape 8"/>
            <p:cNvSpPr/>
            <p:nvPr/>
          </p:nvSpPr>
          <p:spPr>
            <a:xfrm>
              <a:off x="1915596" y="1720819"/>
              <a:ext cx="266201" cy="266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1" h="19690" extrusionOk="0">
                  <a:moveTo>
                    <a:pt x="19445" y="12016"/>
                  </a:moveTo>
                  <a:cubicBezTo>
                    <a:pt x="20645" y="6715"/>
                    <a:pt x="17322" y="1445"/>
                    <a:pt x="12018" y="244"/>
                  </a:cubicBezTo>
                  <a:cubicBezTo>
                    <a:pt x="6716" y="-955"/>
                    <a:pt x="1444" y="2371"/>
                    <a:pt x="245" y="7672"/>
                  </a:cubicBezTo>
                  <a:cubicBezTo>
                    <a:pt x="-955" y="12975"/>
                    <a:pt x="2370" y="18245"/>
                    <a:pt x="7673" y="19444"/>
                  </a:cubicBezTo>
                  <a:cubicBezTo>
                    <a:pt x="12977" y="20645"/>
                    <a:pt x="18245" y="17320"/>
                    <a:pt x="19445" y="1201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63" name="Shape 9"/>
            <p:cNvSpPr/>
            <p:nvPr/>
          </p:nvSpPr>
          <p:spPr>
            <a:xfrm>
              <a:off x="1146819" y="1949374"/>
              <a:ext cx="1028828" cy="464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63"/>
                  </a:moveTo>
                  <a:lnTo>
                    <a:pt x="7696" y="0"/>
                  </a:lnTo>
                  <a:lnTo>
                    <a:pt x="10550" y="8743"/>
                  </a:lnTo>
                  <a:lnTo>
                    <a:pt x="14157" y="6509"/>
                  </a:lnTo>
                  <a:lnTo>
                    <a:pt x="21600" y="21600"/>
                  </a:lnTo>
                  <a:cubicBezTo>
                    <a:pt x="21600" y="21600"/>
                    <a:pt x="0" y="10763"/>
                    <a:pt x="0" y="1076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64" name="Shape 10"/>
            <p:cNvSpPr/>
            <p:nvPr/>
          </p:nvSpPr>
          <p:spPr>
            <a:xfrm>
              <a:off x="992470" y="1575375"/>
              <a:ext cx="1438966" cy="1243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7378" y="21600"/>
                  </a:lnTo>
                  <a:lnTo>
                    <a:pt x="0" y="17047"/>
                  </a:lnTo>
                  <a:cubicBezTo>
                    <a:pt x="0" y="1704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65" name="Shape 11"/>
            <p:cNvSpPr/>
            <p:nvPr/>
          </p:nvSpPr>
          <p:spPr>
            <a:xfrm>
              <a:off x="1597993" y="1308232"/>
              <a:ext cx="520894" cy="22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19" y="21600"/>
                  </a:moveTo>
                  <a:lnTo>
                    <a:pt x="0" y="10955"/>
                  </a:lnTo>
                  <a:lnTo>
                    <a:pt x="1081" y="0"/>
                  </a:lnTo>
                  <a:lnTo>
                    <a:pt x="21600" y="10647"/>
                  </a:lnTo>
                  <a:cubicBezTo>
                    <a:pt x="21600" y="10647"/>
                    <a:pt x="20519" y="21600"/>
                    <a:pt x="20519" y="2160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125479" y="5040353"/>
            <a:ext cx="1002786" cy="918320"/>
            <a:chOff x="10076191" y="2614556"/>
            <a:chExt cx="934403" cy="855698"/>
          </a:xfrm>
        </p:grpSpPr>
        <p:sp>
          <p:nvSpPr>
            <p:cNvPr id="180" name="Shape 29"/>
            <p:cNvSpPr/>
            <p:nvPr/>
          </p:nvSpPr>
          <p:spPr>
            <a:xfrm>
              <a:off x="10455057" y="2737565"/>
              <a:ext cx="555537" cy="724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97" y="17789"/>
                  </a:moveTo>
                  <a:lnTo>
                    <a:pt x="21600" y="42"/>
                  </a:lnTo>
                  <a:lnTo>
                    <a:pt x="0" y="0"/>
                  </a:lnTo>
                  <a:lnTo>
                    <a:pt x="8" y="18125"/>
                  </a:lnTo>
                  <a:lnTo>
                    <a:pt x="48" y="18124"/>
                  </a:lnTo>
                  <a:cubicBezTo>
                    <a:pt x="483" y="20065"/>
                    <a:pt x="5127" y="21594"/>
                    <a:pt x="10804" y="21600"/>
                  </a:cubicBezTo>
                  <a:cubicBezTo>
                    <a:pt x="16768" y="21593"/>
                    <a:pt x="21598" y="19907"/>
                    <a:pt x="21598" y="17827"/>
                  </a:cubicBezTo>
                  <a:cubicBezTo>
                    <a:pt x="21598" y="17814"/>
                    <a:pt x="21595" y="17802"/>
                    <a:pt x="21595" y="17789"/>
                  </a:cubicBezTo>
                  <a:cubicBezTo>
                    <a:pt x="21595" y="17789"/>
                    <a:pt x="21597" y="17789"/>
                    <a:pt x="21597" y="1778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10455057" y="2826131"/>
              <a:ext cx="555461" cy="569274"/>
            </a:xfrm>
            <a:custGeom>
              <a:avLst/>
              <a:gdLst>
                <a:gd name="connsiteX0" fmla="*/ 0 w 555461"/>
                <a:gd name="connsiteY0" fmla="*/ 457590 h 569274"/>
                <a:gd name="connsiteX1" fmla="*/ 46494 w 555461"/>
                <a:gd name="connsiteY1" fmla="*/ 502010 h 569274"/>
                <a:gd name="connsiteX2" fmla="*/ 97746 w 555461"/>
                <a:gd name="connsiteY2" fmla="*/ 526783 h 569274"/>
                <a:gd name="connsiteX3" fmla="*/ 149023 w 555461"/>
                <a:gd name="connsiteY3" fmla="*/ 542263 h 569274"/>
                <a:gd name="connsiteX4" fmla="*/ 200301 w 555461"/>
                <a:gd name="connsiteY4" fmla="*/ 551725 h 569274"/>
                <a:gd name="connsiteX5" fmla="*/ 251578 w 555461"/>
                <a:gd name="connsiteY5" fmla="*/ 556281 h 569274"/>
                <a:gd name="connsiteX6" fmla="*/ 277808 w 555461"/>
                <a:gd name="connsiteY6" fmla="*/ 556901 h 569274"/>
                <a:gd name="connsiteX7" fmla="*/ 302855 w 555461"/>
                <a:gd name="connsiteY7" fmla="*/ 556322 h 569274"/>
                <a:gd name="connsiteX8" fmla="*/ 354132 w 555461"/>
                <a:gd name="connsiteY8" fmla="*/ 551865 h 569274"/>
                <a:gd name="connsiteX9" fmla="*/ 405384 w 555461"/>
                <a:gd name="connsiteY9" fmla="*/ 542573 h 569274"/>
                <a:gd name="connsiteX10" fmla="*/ 456661 w 555461"/>
                <a:gd name="connsiteY10" fmla="*/ 527227 h 569274"/>
                <a:gd name="connsiteX11" fmla="*/ 507938 w 555461"/>
                <a:gd name="connsiteY11" fmla="*/ 502740 h 569274"/>
                <a:gd name="connsiteX12" fmla="*/ 555461 w 555461"/>
                <a:gd name="connsiteY12" fmla="*/ 457895 h 569274"/>
                <a:gd name="connsiteX13" fmla="*/ 555461 w 555461"/>
                <a:gd name="connsiteY13" fmla="*/ 470796 h 569274"/>
                <a:gd name="connsiteX14" fmla="*/ 555410 w 555461"/>
                <a:gd name="connsiteY14" fmla="*/ 470863 h 569274"/>
                <a:gd name="connsiteX15" fmla="*/ 555410 w 555461"/>
                <a:gd name="connsiteY15" fmla="*/ 462947 h 569274"/>
                <a:gd name="connsiteX16" fmla="*/ 504827 w 555461"/>
                <a:gd name="connsiteY16" fmla="*/ 517238 h 569274"/>
                <a:gd name="connsiteX17" fmla="*/ 454244 w 555461"/>
                <a:gd name="connsiteY17" fmla="*/ 541115 h 569274"/>
                <a:gd name="connsiteX18" fmla="*/ 403661 w 555461"/>
                <a:gd name="connsiteY18" fmla="*/ 555774 h 569274"/>
                <a:gd name="connsiteX19" fmla="*/ 353078 w 555461"/>
                <a:gd name="connsiteY19" fmla="*/ 564600 h 569274"/>
                <a:gd name="connsiteX20" fmla="*/ 302521 w 555461"/>
                <a:gd name="connsiteY20" fmla="*/ 568757 h 569274"/>
                <a:gd name="connsiteX21" fmla="*/ 277808 w 555461"/>
                <a:gd name="connsiteY21" fmla="*/ 569274 h 569274"/>
                <a:gd name="connsiteX22" fmla="*/ 251938 w 555461"/>
                <a:gd name="connsiteY22" fmla="*/ 568716 h 569274"/>
                <a:gd name="connsiteX23" fmla="*/ 201355 w 555461"/>
                <a:gd name="connsiteY23" fmla="*/ 564440 h 569274"/>
                <a:gd name="connsiteX24" fmla="*/ 150772 w 555461"/>
                <a:gd name="connsiteY24" fmla="*/ 555500 h 569274"/>
                <a:gd name="connsiteX25" fmla="*/ 100189 w 555461"/>
                <a:gd name="connsiteY25" fmla="*/ 540655 h 569274"/>
                <a:gd name="connsiteX26" fmla="*/ 49632 w 555461"/>
                <a:gd name="connsiteY26" fmla="*/ 516498 h 569274"/>
                <a:gd name="connsiteX27" fmla="*/ 232 w 555461"/>
                <a:gd name="connsiteY27" fmla="*/ 462947 h 569274"/>
                <a:gd name="connsiteX28" fmla="*/ 232 w 555461"/>
                <a:gd name="connsiteY28" fmla="*/ 470873 h 569274"/>
                <a:gd name="connsiteX29" fmla="*/ 0 w 555461"/>
                <a:gd name="connsiteY29" fmla="*/ 470465 h 569274"/>
                <a:gd name="connsiteX30" fmla="*/ 0 w 555461"/>
                <a:gd name="connsiteY30" fmla="*/ 381325 h 569274"/>
                <a:gd name="connsiteX31" fmla="*/ 46494 w 555461"/>
                <a:gd name="connsiteY31" fmla="*/ 425745 h 569274"/>
                <a:gd name="connsiteX32" fmla="*/ 97746 w 555461"/>
                <a:gd name="connsiteY32" fmla="*/ 450518 h 569274"/>
                <a:gd name="connsiteX33" fmla="*/ 149023 w 555461"/>
                <a:gd name="connsiteY33" fmla="*/ 465998 h 569274"/>
                <a:gd name="connsiteX34" fmla="*/ 200301 w 555461"/>
                <a:gd name="connsiteY34" fmla="*/ 475460 h 569274"/>
                <a:gd name="connsiteX35" fmla="*/ 251578 w 555461"/>
                <a:gd name="connsiteY35" fmla="*/ 480016 h 569274"/>
                <a:gd name="connsiteX36" fmla="*/ 277808 w 555461"/>
                <a:gd name="connsiteY36" fmla="*/ 480636 h 569274"/>
                <a:gd name="connsiteX37" fmla="*/ 302855 w 555461"/>
                <a:gd name="connsiteY37" fmla="*/ 480057 h 569274"/>
                <a:gd name="connsiteX38" fmla="*/ 354132 w 555461"/>
                <a:gd name="connsiteY38" fmla="*/ 475600 h 569274"/>
                <a:gd name="connsiteX39" fmla="*/ 405384 w 555461"/>
                <a:gd name="connsiteY39" fmla="*/ 466308 h 569274"/>
                <a:gd name="connsiteX40" fmla="*/ 456661 w 555461"/>
                <a:gd name="connsiteY40" fmla="*/ 450967 h 569274"/>
                <a:gd name="connsiteX41" fmla="*/ 507938 w 555461"/>
                <a:gd name="connsiteY41" fmla="*/ 426475 h 569274"/>
                <a:gd name="connsiteX42" fmla="*/ 555461 w 555461"/>
                <a:gd name="connsiteY42" fmla="*/ 381630 h 569274"/>
                <a:gd name="connsiteX43" fmla="*/ 555461 w 555461"/>
                <a:gd name="connsiteY43" fmla="*/ 394531 h 569274"/>
                <a:gd name="connsiteX44" fmla="*/ 555410 w 555461"/>
                <a:gd name="connsiteY44" fmla="*/ 394598 h 569274"/>
                <a:gd name="connsiteX45" fmla="*/ 555410 w 555461"/>
                <a:gd name="connsiteY45" fmla="*/ 386682 h 569274"/>
                <a:gd name="connsiteX46" fmla="*/ 504827 w 555461"/>
                <a:gd name="connsiteY46" fmla="*/ 440973 h 569274"/>
                <a:gd name="connsiteX47" fmla="*/ 454244 w 555461"/>
                <a:gd name="connsiteY47" fmla="*/ 464850 h 569274"/>
                <a:gd name="connsiteX48" fmla="*/ 403661 w 555461"/>
                <a:gd name="connsiteY48" fmla="*/ 479509 h 569274"/>
                <a:gd name="connsiteX49" fmla="*/ 353078 w 555461"/>
                <a:gd name="connsiteY49" fmla="*/ 488335 h 569274"/>
                <a:gd name="connsiteX50" fmla="*/ 302521 w 555461"/>
                <a:gd name="connsiteY50" fmla="*/ 492492 h 569274"/>
                <a:gd name="connsiteX51" fmla="*/ 277808 w 555461"/>
                <a:gd name="connsiteY51" fmla="*/ 493009 h 569274"/>
                <a:gd name="connsiteX52" fmla="*/ 251938 w 555461"/>
                <a:gd name="connsiteY52" fmla="*/ 492451 h 569274"/>
                <a:gd name="connsiteX53" fmla="*/ 201355 w 555461"/>
                <a:gd name="connsiteY53" fmla="*/ 488175 h 569274"/>
                <a:gd name="connsiteX54" fmla="*/ 150772 w 555461"/>
                <a:gd name="connsiteY54" fmla="*/ 479235 h 569274"/>
                <a:gd name="connsiteX55" fmla="*/ 100189 w 555461"/>
                <a:gd name="connsiteY55" fmla="*/ 464390 h 569274"/>
                <a:gd name="connsiteX56" fmla="*/ 49632 w 555461"/>
                <a:gd name="connsiteY56" fmla="*/ 440233 h 569274"/>
                <a:gd name="connsiteX57" fmla="*/ 232 w 555461"/>
                <a:gd name="connsiteY57" fmla="*/ 386682 h 569274"/>
                <a:gd name="connsiteX58" fmla="*/ 232 w 555461"/>
                <a:gd name="connsiteY58" fmla="*/ 394608 h 569274"/>
                <a:gd name="connsiteX59" fmla="*/ 0 w 555461"/>
                <a:gd name="connsiteY59" fmla="*/ 394200 h 569274"/>
                <a:gd name="connsiteX60" fmla="*/ 0 w 555461"/>
                <a:gd name="connsiteY60" fmla="*/ 305060 h 569274"/>
                <a:gd name="connsiteX61" fmla="*/ 46494 w 555461"/>
                <a:gd name="connsiteY61" fmla="*/ 349480 h 569274"/>
                <a:gd name="connsiteX62" fmla="*/ 97746 w 555461"/>
                <a:gd name="connsiteY62" fmla="*/ 374253 h 569274"/>
                <a:gd name="connsiteX63" fmla="*/ 149023 w 555461"/>
                <a:gd name="connsiteY63" fmla="*/ 389733 h 569274"/>
                <a:gd name="connsiteX64" fmla="*/ 200301 w 555461"/>
                <a:gd name="connsiteY64" fmla="*/ 399195 h 569274"/>
                <a:gd name="connsiteX65" fmla="*/ 251578 w 555461"/>
                <a:gd name="connsiteY65" fmla="*/ 403751 h 569274"/>
                <a:gd name="connsiteX66" fmla="*/ 277808 w 555461"/>
                <a:gd name="connsiteY66" fmla="*/ 404371 h 569274"/>
                <a:gd name="connsiteX67" fmla="*/ 302855 w 555461"/>
                <a:gd name="connsiteY67" fmla="*/ 403792 h 569274"/>
                <a:gd name="connsiteX68" fmla="*/ 354132 w 555461"/>
                <a:gd name="connsiteY68" fmla="*/ 399335 h 569274"/>
                <a:gd name="connsiteX69" fmla="*/ 405384 w 555461"/>
                <a:gd name="connsiteY69" fmla="*/ 390043 h 569274"/>
                <a:gd name="connsiteX70" fmla="*/ 456661 w 555461"/>
                <a:gd name="connsiteY70" fmla="*/ 374697 h 569274"/>
                <a:gd name="connsiteX71" fmla="*/ 507938 w 555461"/>
                <a:gd name="connsiteY71" fmla="*/ 350210 h 569274"/>
                <a:gd name="connsiteX72" fmla="*/ 555461 w 555461"/>
                <a:gd name="connsiteY72" fmla="*/ 305365 h 569274"/>
                <a:gd name="connsiteX73" fmla="*/ 555461 w 555461"/>
                <a:gd name="connsiteY73" fmla="*/ 318266 h 569274"/>
                <a:gd name="connsiteX74" fmla="*/ 555410 w 555461"/>
                <a:gd name="connsiteY74" fmla="*/ 318333 h 569274"/>
                <a:gd name="connsiteX75" fmla="*/ 555410 w 555461"/>
                <a:gd name="connsiteY75" fmla="*/ 310417 h 569274"/>
                <a:gd name="connsiteX76" fmla="*/ 504827 w 555461"/>
                <a:gd name="connsiteY76" fmla="*/ 364708 h 569274"/>
                <a:gd name="connsiteX77" fmla="*/ 454244 w 555461"/>
                <a:gd name="connsiteY77" fmla="*/ 388585 h 569274"/>
                <a:gd name="connsiteX78" fmla="*/ 403661 w 555461"/>
                <a:gd name="connsiteY78" fmla="*/ 403244 h 569274"/>
                <a:gd name="connsiteX79" fmla="*/ 353078 w 555461"/>
                <a:gd name="connsiteY79" fmla="*/ 412070 h 569274"/>
                <a:gd name="connsiteX80" fmla="*/ 302521 w 555461"/>
                <a:gd name="connsiteY80" fmla="*/ 416227 h 569274"/>
                <a:gd name="connsiteX81" fmla="*/ 277808 w 555461"/>
                <a:gd name="connsiteY81" fmla="*/ 416744 h 569274"/>
                <a:gd name="connsiteX82" fmla="*/ 251938 w 555461"/>
                <a:gd name="connsiteY82" fmla="*/ 416186 h 569274"/>
                <a:gd name="connsiteX83" fmla="*/ 201355 w 555461"/>
                <a:gd name="connsiteY83" fmla="*/ 411910 h 569274"/>
                <a:gd name="connsiteX84" fmla="*/ 150772 w 555461"/>
                <a:gd name="connsiteY84" fmla="*/ 402970 h 569274"/>
                <a:gd name="connsiteX85" fmla="*/ 100189 w 555461"/>
                <a:gd name="connsiteY85" fmla="*/ 388125 h 569274"/>
                <a:gd name="connsiteX86" fmla="*/ 49632 w 555461"/>
                <a:gd name="connsiteY86" fmla="*/ 363968 h 569274"/>
                <a:gd name="connsiteX87" fmla="*/ 232 w 555461"/>
                <a:gd name="connsiteY87" fmla="*/ 310417 h 569274"/>
                <a:gd name="connsiteX88" fmla="*/ 232 w 555461"/>
                <a:gd name="connsiteY88" fmla="*/ 318343 h 569274"/>
                <a:gd name="connsiteX89" fmla="*/ 0 w 555461"/>
                <a:gd name="connsiteY89" fmla="*/ 317935 h 569274"/>
                <a:gd name="connsiteX90" fmla="*/ 0 w 555461"/>
                <a:gd name="connsiteY90" fmla="*/ 228795 h 569274"/>
                <a:gd name="connsiteX91" fmla="*/ 46494 w 555461"/>
                <a:gd name="connsiteY91" fmla="*/ 273215 h 569274"/>
                <a:gd name="connsiteX92" fmla="*/ 97746 w 555461"/>
                <a:gd name="connsiteY92" fmla="*/ 297988 h 569274"/>
                <a:gd name="connsiteX93" fmla="*/ 149023 w 555461"/>
                <a:gd name="connsiteY93" fmla="*/ 313468 h 569274"/>
                <a:gd name="connsiteX94" fmla="*/ 200301 w 555461"/>
                <a:gd name="connsiteY94" fmla="*/ 322930 h 569274"/>
                <a:gd name="connsiteX95" fmla="*/ 251578 w 555461"/>
                <a:gd name="connsiteY95" fmla="*/ 327486 h 569274"/>
                <a:gd name="connsiteX96" fmla="*/ 277808 w 555461"/>
                <a:gd name="connsiteY96" fmla="*/ 328106 h 569274"/>
                <a:gd name="connsiteX97" fmla="*/ 302855 w 555461"/>
                <a:gd name="connsiteY97" fmla="*/ 327527 h 569274"/>
                <a:gd name="connsiteX98" fmla="*/ 354132 w 555461"/>
                <a:gd name="connsiteY98" fmla="*/ 323070 h 569274"/>
                <a:gd name="connsiteX99" fmla="*/ 405384 w 555461"/>
                <a:gd name="connsiteY99" fmla="*/ 313778 h 569274"/>
                <a:gd name="connsiteX100" fmla="*/ 456661 w 555461"/>
                <a:gd name="connsiteY100" fmla="*/ 298437 h 569274"/>
                <a:gd name="connsiteX101" fmla="*/ 507938 w 555461"/>
                <a:gd name="connsiteY101" fmla="*/ 273945 h 569274"/>
                <a:gd name="connsiteX102" fmla="*/ 555461 w 555461"/>
                <a:gd name="connsiteY102" fmla="*/ 229100 h 569274"/>
                <a:gd name="connsiteX103" fmla="*/ 555461 w 555461"/>
                <a:gd name="connsiteY103" fmla="*/ 242001 h 569274"/>
                <a:gd name="connsiteX104" fmla="*/ 555410 w 555461"/>
                <a:gd name="connsiteY104" fmla="*/ 242068 h 569274"/>
                <a:gd name="connsiteX105" fmla="*/ 555410 w 555461"/>
                <a:gd name="connsiteY105" fmla="*/ 234152 h 569274"/>
                <a:gd name="connsiteX106" fmla="*/ 504827 w 555461"/>
                <a:gd name="connsiteY106" fmla="*/ 288443 h 569274"/>
                <a:gd name="connsiteX107" fmla="*/ 454244 w 555461"/>
                <a:gd name="connsiteY107" fmla="*/ 312320 h 569274"/>
                <a:gd name="connsiteX108" fmla="*/ 403661 w 555461"/>
                <a:gd name="connsiteY108" fmla="*/ 326979 h 569274"/>
                <a:gd name="connsiteX109" fmla="*/ 353078 w 555461"/>
                <a:gd name="connsiteY109" fmla="*/ 335805 h 569274"/>
                <a:gd name="connsiteX110" fmla="*/ 302521 w 555461"/>
                <a:gd name="connsiteY110" fmla="*/ 339962 h 569274"/>
                <a:gd name="connsiteX111" fmla="*/ 277808 w 555461"/>
                <a:gd name="connsiteY111" fmla="*/ 340479 h 569274"/>
                <a:gd name="connsiteX112" fmla="*/ 251938 w 555461"/>
                <a:gd name="connsiteY112" fmla="*/ 339921 h 569274"/>
                <a:gd name="connsiteX113" fmla="*/ 201355 w 555461"/>
                <a:gd name="connsiteY113" fmla="*/ 335645 h 569274"/>
                <a:gd name="connsiteX114" fmla="*/ 150772 w 555461"/>
                <a:gd name="connsiteY114" fmla="*/ 326705 h 569274"/>
                <a:gd name="connsiteX115" fmla="*/ 100189 w 555461"/>
                <a:gd name="connsiteY115" fmla="*/ 311860 h 569274"/>
                <a:gd name="connsiteX116" fmla="*/ 49632 w 555461"/>
                <a:gd name="connsiteY116" fmla="*/ 287703 h 569274"/>
                <a:gd name="connsiteX117" fmla="*/ 232 w 555461"/>
                <a:gd name="connsiteY117" fmla="*/ 234152 h 569274"/>
                <a:gd name="connsiteX118" fmla="*/ 232 w 555461"/>
                <a:gd name="connsiteY118" fmla="*/ 242078 h 569274"/>
                <a:gd name="connsiteX119" fmla="*/ 0 w 555461"/>
                <a:gd name="connsiteY119" fmla="*/ 241670 h 569274"/>
                <a:gd name="connsiteX120" fmla="*/ 0 w 555461"/>
                <a:gd name="connsiteY120" fmla="*/ 152530 h 569274"/>
                <a:gd name="connsiteX121" fmla="*/ 46494 w 555461"/>
                <a:gd name="connsiteY121" fmla="*/ 196950 h 569274"/>
                <a:gd name="connsiteX122" fmla="*/ 97746 w 555461"/>
                <a:gd name="connsiteY122" fmla="*/ 221723 h 569274"/>
                <a:gd name="connsiteX123" fmla="*/ 149023 w 555461"/>
                <a:gd name="connsiteY123" fmla="*/ 237203 h 569274"/>
                <a:gd name="connsiteX124" fmla="*/ 200301 w 555461"/>
                <a:gd name="connsiteY124" fmla="*/ 246665 h 569274"/>
                <a:gd name="connsiteX125" fmla="*/ 251578 w 555461"/>
                <a:gd name="connsiteY125" fmla="*/ 251221 h 569274"/>
                <a:gd name="connsiteX126" fmla="*/ 277808 w 555461"/>
                <a:gd name="connsiteY126" fmla="*/ 251841 h 569274"/>
                <a:gd name="connsiteX127" fmla="*/ 302855 w 555461"/>
                <a:gd name="connsiteY127" fmla="*/ 251262 h 569274"/>
                <a:gd name="connsiteX128" fmla="*/ 354132 w 555461"/>
                <a:gd name="connsiteY128" fmla="*/ 246805 h 569274"/>
                <a:gd name="connsiteX129" fmla="*/ 405384 w 555461"/>
                <a:gd name="connsiteY129" fmla="*/ 237513 h 569274"/>
                <a:gd name="connsiteX130" fmla="*/ 456661 w 555461"/>
                <a:gd name="connsiteY130" fmla="*/ 222167 h 569274"/>
                <a:gd name="connsiteX131" fmla="*/ 507938 w 555461"/>
                <a:gd name="connsiteY131" fmla="*/ 197680 h 569274"/>
                <a:gd name="connsiteX132" fmla="*/ 555461 w 555461"/>
                <a:gd name="connsiteY132" fmla="*/ 152835 h 569274"/>
                <a:gd name="connsiteX133" fmla="*/ 555461 w 555461"/>
                <a:gd name="connsiteY133" fmla="*/ 165736 h 569274"/>
                <a:gd name="connsiteX134" fmla="*/ 555410 w 555461"/>
                <a:gd name="connsiteY134" fmla="*/ 165803 h 569274"/>
                <a:gd name="connsiteX135" fmla="*/ 555410 w 555461"/>
                <a:gd name="connsiteY135" fmla="*/ 157887 h 569274"/>
                <a:gd name="connsiteX136" fmla="*/ 504827 w 555461"/>
                <a:gd name="connsiteY136" fmla="*/ 212178 h 569274"/>
                <a:gd name="connsiteX137" fmla="*/ 454244 w 555461"/>
                <a:gd name="connsiteY137" fmla="*/ 236055 h 569274"/>
                <a:gd name="connsiteX138" fmla="*/ 403661 w 555461"/>
                <a:gd name="connsiteY138" fmla="*/ 250714 h 569274"/>
                <a:gd name="connsiteX139" fmla="*/ 353078 w 555461"/>
                <a:gd name="connsiteY139" fmla="*/ 259540 h 569274"/>
                <a:gd name="connsiteX140" fmla="*/ 302521 w 555461"/>
                <a:gd name="connsiteY140" fmla="*/ 263697 h 569274"/>
                <a:gd name="connsiteX141" fmla="*/ 277808 w 555461"/>
                <a:gd name="connsiteY141" fmla="*/ 264214 h 569274"/>
                <a:gd name="connsiteX142" fmla="*/ 251938 w 555461"/>
                <a:gd name="connsiteY142" fmla="*/ 263656 h 569274"/>
                <a:gd name="connsiteX143" fmla="*/ 201355 w 555461"/>
                <a:gd name="connsiteY143" fmla="*/ 259380 h 569274"/>
                <a:gd name="connsiteX144" fmla="*/ 150772 w 555461"/>
                <a:gd name="connsiteY144" fmla="*/ 250440 h 569274"/>
                <a:gd name="connsiteX145" fmla="*/ 100189 w 555461"/>
                <a:gd name="connsiteY145" fmla="*/ 235595 h 569274"/>
                <a:gd name="connsiteX146" fmla="*/ 49632 w 555461"/>
                <a:gd name="connsiteY146" fmla="*/ 211438 h 569274"/>
                <a:gd name="connsiteX147" fmla="*/ 232 w 555461"/>
                <a:gd name="connsiteY147" fmla="*/ 157887 h 569274"/>
                <a:gd name="connsiteX148" fmla="*/ 232 w 555461"/>
                <a:gd name="connsiteY148" fmla="*/ 165813 h 569274"/>
                <a:gd name="connsiteX149" fmla="*/ 0 w 555461"/>
                <a:gd name="connsiteY149" fmla="*/ 165405 h 569274"/>
                <a:gd name="connsiteX150" fmla="*/ 0 w 555461"/>
                <a:gd name="connsiteY150" fmla="*/ 76265 h 569274"/>
                <a:gd name="connsiteX151" fmla="*/ 46494 w 555461"/>
                <a:gd name="connsiteY151" fmla="*/ 120685 h 569274"/>
                <a:gd name="connsiteX152" fmla="*/ 97746 w 555461"/>
                <a:gd name="connsiteY152" fmla="*/ 145458 h 569274"/>
                <a:gd name="connsiteX153" fmla="*/ 149023 w 555461"/>
                <a:gd name="connsiteY153" fmla="*/ 160938 h 569274"/>
                <a:gd name="connsiteX154" fmla="*/ 200301 w 555461"/>
                <a:gd name="connsiteY154" fmla="*/ 170400 h 569274"/>
                <a:gd name="connsiteX155" fmla="*/ 251578 w 555461"/>
                <a:gd name="connsiteY155" fmla="*/ 174956 h 569274"/>
                <a:gd name="connsiteX156" fmla="*/ 277808 w 555461"/>
                <a:gd name="connsiteY156" fmla="*/ 175576 h 569274"/>
                <a:gd name="connsiteX157" fmla="*/ 302855 w 555461"/>
                <a:gd name="connsiteY157" fmla="*/ 174997 h 569274"/>
                <a:gd name="connsiteX158" fmla="*/ 354132 w 555461"/>
                <a:gd name="connsiteY158" fmla="*/ 170540 h 569274"/>
                <a:gd name="connsiteX159" fmla="*/ 405384 w 555461"/>
                <a:gd name="connsiteY159" fmla="*/ 161248 h 569274"/>
                <a:gd name="connsiteX160" fmla="*/ 456661 w 555461"/>
                <a:gd name="connsiteY160" fmla="*/ 145902 h 569274"/>
                <a:gd name="connsiteX161" fmla="*/ 507938 w 555461"/>
                <a:gd name="connsiteY161" fmla="*/ 121415 h 569274"/>
                <a:gd name="connsiteX162" fmla="*/ 555461 w 555461"/>
                <a:gd name="connsiteY162" fmla="*/ 76570 h 569274"/>
                <a:gd name="connsiteX163" fmla="*/ 555461 w 555461"/>
                <a:gd name="connsiteY163" fmla="*/ 89471 h 569274"/>
                <a:gd name="connsiteX164" fmla="*/ 555410 w 555461"/>
                <a:gd name="connsiteY164" fmla="*/ 89538 h 569274"/>
                <a:gd name="connsiteX165" fmla="*/ 555410 w 555461"/>
                <a:gd name="connsiteY165" fmla="*/ 81622 h 569274"/>
                <a:gd name="connsiteX166" fmla="*/ 504827 w 555461"/>
                <a:gd name="connsiteY166" fmla="*/ 135913 h 569274"/>
                <a:gd name="connsiteX167" fmla="*/ 454244 w 555461"/>
                <a:gd name="connsiteY167" fmla="*/ 159790 h 569274"/>
                <a:gd name="connsiteX168" fmla="*/ 403661 w 555461"/>
                <a:gd name="connsiteY168" fmla="*/ 174449 h 569274"/>
                <a:gd name="connsiteX169" fmla="*/ 353078 w 555461"/>
                <a:gd name="connsiteY169" fmla="*/ 183275 h 569274"/>
                <a:gd name="connsiteX170" fmla="*/ 302521 w 555461"/>
                <a:gd name="connsiteY170" fmla="*/ 187432 h 569274"/>
                <a:gd name="connsiteX171" fmla="*/ 277808 w 555461"/>
                <a:gd name="connsiteY171" fmla="*/ 187949 h 569274"/>
                <a:gd name="connsiteX172" fmla="*/ 251938 w 555461"/>
                <a:gd name="connsiteY172" fmla="*/ 187391 h 569274"/>
                <a:gd name="connsiteX173" fmla="*/ 201355 w 555461"/>
                <a:gd name="connsiteY173" fmla="*/ 183115 h 569274"/>
                <a:gd name="connsiteX174" fmla="*/ 150772 w 555461"/>
                <a:gd name="connsiteY174" fmla="*/ 174175 h 569274"/>
                <a:gd name="connsiteX175" fmla="*/ 100189 w 555461"/>
                <a:gd name="connsiteY175" fmla="*/ 159330 h 569274"/>
                <a:gd name="connsiteX176" fmla="*/ 49632 w 555461"/>
                <a:gd name="connsiteY176" fmla="*/ 135173 h 569274"/>
                <a:gd name="connsiteX177" fmla="*/ 232 w 555461"/>
                <a:gd name="connsiteY177" fmla="*/ 81622 h 569274"/>
                <a:gd name="connsiteX178" fmla="*/ 232 w 555461"/>
                <a:gd name="connsiteY178" fmla="*/ 89548 h 569274"/>
                <a:gd name="connsiteX179" fmla="*/ 0 w 555461"/>
                <a:gd name="connsiteY179" fmla="*/ 89140 h 569274"/>
                <a:gd name="connsiteX180" fmla="*/ 0 w 555461"/>
                <a:gd name="connsiteY180" fmla="*/ 0 h 569274"/>
                <a:gd name="connsiteX181" fmla="*/ 46494 w 555461"/>
                <a:gd name="connsiteY181" fmla="*/ 44420 h 569274"/>
                <a:gd name="connsiteX182" fmla="*/ 97746 w 555461"/>
                <a:gd name="connsiteY182" fmla="*/ 69193 h 569274"/>
                <a:gd name="connsiteX183" fmla="*/ 149023 w 555461"/>
                <a:gd name="connsiteY183" fmla="*/ 84673 h 569274"/>
                <a:gd name="connsiteX184" fmla="*/ 200301 w 555461"/>
                <a:gd name="connsiteY184" fmla="*/ 94135 h 569274"/>
                <a:gd name="connsiteX185" fmla="*/ 251578 w 555461"/>
                <a:gd name="connsiteY185" fmla="*/ 98691 h 569274"/>
                <a:gd name="connsiteX186" fmla="*/ 277808 w 555461"/>
                <a:gd name="connsiteY186" fmla="*/ 99311 h 569274"/>
                <a:gd name="connsiteX187" fmla="*/ 302855 w 555461"/>
                <a:gd name="connsiteY187" fmla="*/ 98732 h 569274"/>
                <a:gd name="connsiteX188" fmla="*/ 354132 w 555461"/>
                <a:gd name="connsiteY188" fmla="*/ 94275 h 569274"/>
                <a:gd name="connsiteX189" fmla="*/ 405384 w 555461"/>
                <a:gd name="connsiteY189" fmla="*/ 84983 h 569274"/>
                <a:gd name="connsiteX190" fmla="*/ 456661 w 555461"/>
                <a:gd name="connsiteY190" fmla="*/ 69637 h 569274"/>
                <a:gd name="connsiteX191" fmla="*/ 507938 w 555461"/>
                <a:gd name="connsiteY191" fmla="*/ 45150 h 569274"/>
                <a:gd name="connsiteX192" fmla="*/ 555461 w 555461"/>
                <a:gd name="connsiteY192" fmla="*/ 305 h 569274"/>
                <a:gd name="connsiteX193" fmla="*/ 555461 w 555461"/>
                <a:gd name="connsiteY193" fmla="*/ 13206 h 569274"/>
                <a:gd name="connsiteX194" fmla="*/ 555410 w 555461"/>
                <a:gd name="connsiteY194" fmla="*/ 13273 h 569274"/>
                <a:gd name="connsiteX195" fmla="*/ 555410 w 555461"/>
                <a:gd name="connsiteY195" fmla="*/ 5357 h 569274"/>
                <a:gd name="connsiteX196" fmla="*/ 504827 w 555461"/>
                <a:gd name="connsiteY196" fmla="*/ 59648 h 569274"/>
                <a:gd name="connsiteX197" fmla="*/ 454244 w 555461"/>
                <a:gd name="connsiteY197" fmla="*/ 83525 h 569274"/>
                <a:gd name="connsiteX198" fmla="*/ 403661 w 555461"/>
                <a:gd name="connsiteY198" fmla="*/ 98184 h 569274"/>
                <a:gd name="connsiteX199" fmla="*/ 353078 w 555461"/>
                <a:gd name="connsiteY199" fmla="*/ 107010 h 569274"/>
                <a:gd name="connsiteX200" fmla="*/ 302521 w 555461"/>
                <a:gd name="connsiteY200" fmla="*/ 111167 h 569274"/>
                <a:gd name="connsiteX201" fmla="*/ 277808 w 555461"/>
                <a:gd name="connsiteY201" fmla="*/ 111684 h 569274"/>
                <a:gd name="connsiteX202" fmla="*/ 251938 w 555461"/>
                <a:gd name="connsiteY202" fmla="*/ 111126 h 569274"/>
                <a:gd name="connsiteX203" fmla="*/ 201355 w 555461"/>
                <a:gd name="connsiteY203" fmla="*/ 106850 h 569274"/>
                <a:gd name="connsiteX204" fmla="*/ 150772 w 555461"/>
                <a:gd name="connsiteY204" fmla="*/ 97910 h 569274"/>
                <a:gd name="connsiteX205" fmla="*/ 100189 w 555461"/>
                <a:gd name="connsiteY205" fmla="*/ 83065 h 569274"/>
                <a:gd name="connsiteX206" fmla="*/ 49632 w 555461"/>
                <a:gd name="connsiteY206" fmla="*/ 58908 h 569274"/>
                <a:gd name="connsiteX207" fmla="*/ 232 w 555461"/>
                <a:gd name="connsiteY207" fmla="*/ 5357 h 569274"/>
                <a:gd name="connsiteX208" fmla="*/ 232 w 555461"/>
                <a:gd name="connsiteY208" fmla="*/ 13283 h 569274"/>
                <a:gd name="connsiteX209" fmla="*/ 0 w 555461"/>
                <a:gd name="connsiteY209" fmla="*/ 12875 h 56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555461" h="569274">
                  <a:moveTo>
                    <a:pt x="0" y="457590"/>
                  </a:moveTo>
                  <a:cubicBezTo>
                    <a:pt x="9155" y="473655"/>
                    <a:pt x="25176" y="488717"/>
                    <a:pt x="46494" y="502010"/>
                  </a:cubicBezTo>
                  <a:cubicBezTo>
                    <a:pt x="61204" y="511209"/>
                    <a:pt x="78459" y="519534"/>
                    <a:pt x="97746" y="526783"/>
                  </a:cubicBezTo>
                  <a:cubicBezTo>
                    <a:pt x="113561" y="532724"/>
                    <a:pt x="130765" y="537941"/>
                    <a:pt x="149023" y="542263"/>
                  </a:cubicBezTo>
                  <a:cubicBezTo>
                    <a:pt x="165327" y="546136"/>
                    <a:pt x="182454" y="549326"/>
                    <a:pt x="200301" y="551725"/>
                  </a:cubicBezTo>
                  <a:cubicBezTo>
                    <a:pt x="216861" y="553933"/>
                    <a:pt x="233988" y="555479"/>
                    <a:pt x="251578" y="556281"/>
                  </a:cubicBezTo>
                  <a:cubicBezTo>
                    <a:pt x="260244" y="556663"/>
                    <a:pt x="268987" y="556865"/>
                    <a:pt x="277808" y="556901"/>
                  </a:cubicBezTo>
                  <a:cubicBezTo>
                    <a:pt x="286243" y="556865"/>
                    <a:pt x="294600" y="556684"/>
                    <a:pt x="302855" y="556322"/>
                  </a:cubicBezTo>
                  <a:cubicBezTo>
                    <a:pt x="320419" y="555572"/>
                    <a:pt x="337571" y="554078"/>
                    <a:pt x="354132" y="551865"/>
                  </a:cubicBezTo>
                  <a:cubicBezTo>
                    <a:pt x="371953" y="549538"/>
                    <a:pt x="389106" y="546384"/>
                    <a:pt x="405384" y="542573"/>
                  </a:cubicBezTo>
                  <a:cubicBezTo>
                    <a:pt x="423668" y="538266"/>
                    <a:pt x="440846" y="533122"/>
                    <a:pt x="456661" y="527227"/>
                  </a:cubicBezTo>
                  <a:cubicBezTo>
                    <a:pt x="475948" y="520076"/>
                    <a:pt x="493178" y="511829"/>
                    <a:pt x="507938" y="502740"/>
                  </a:cubicBezTo>
                  <a:cubicBezTo>
                    <a:pt x="529720" y="489348"/>
                    <a:pt x="546075" y="474152"/>
                    <a:pt x="555461" y="457895"/>
                  </a:cubicBezTo>
                  <a:lnTo>
                    <a:pt x="555461" y="470796"/>
                  </a:lnTo>
                  <a:cubicBezTo>
                    <a:pt x="555436" y="470822"/>
                    <a:pt x="555436" y="470842"/>
                    <a:pt x="555410" y="470863"/>
                  </a:cubicBezTo>
                  <a:cubicBezTo>
                    <a:pt x="555410" y="467973"/>
                    <a:pt x="555410" y="465274"/>
                    <a:pt x="555410" y="462947"/>
                  </a:cubicBezTo>
                  <a:cubicBezTo>
                    <a:pt x="548209" y="483019"/>
                    <a:pt x="530440" y="501499"/>
                    <a:pt x="504827" y="517238"/>
                  </a:cubicBezTo>
                  <a:cubicBezTo>
                    <a:pt x="490349" y="526152"/>
                    <a:pt x="473325" y="534177"/>
                    <a:pt x="454244" y="541115"/>
                  </a:cubicBezTo>
                  <a:cubicBezTo>
                    <a:pt x="438660" y="546751"/>
                    <a:pt x="421739" y="551679"/>
                    <a:pt x="403661" y="555774"/>
                  </a:cubicBezTo>
                  <a:cubicBezTo>
                    <a:pt x="387614" y="559398"/>
                    <a:pt x="370719" y="562387"/>
                    <a:pt x="353078" y="564600"/>
                  </a:cubicBezTo>
                  <a:cubicBezTo>
                    <a:pt x="336774" y="566642"/>
                    <a:pt x="319879" y="568044"/>
                    <a:pt x="302521" y="568757"/>
                  </a:cubicBezTo>
                  <a:cubicBezTo>
                    <a:pt x="294369" y="569083"/>
                    <a:pt x="286140" y="569274"/>
                    <a:pt x="277808" y="569274"/>
                  </a:cubicBezTo>
                  <a:cubicBezTo>
                    <a:pt x="269090" y="569248"/>
                    <a:pt x="260450" y="569067"/>
                    <a:pt x="251938" y="568716"/>
                  </a:cubicBezTo>
                  <a:cubicBezTo>
                    <a:pt x="234580" y="567971"/>
                    <a:pt x="217659" y="566534"/>
                    <a:pt x="201355" y="564440"/>
                  </a:cubicBezTo>
                  <a:cubicBezTo>
                    <a:pt x="183714" y="562196"/>
                    <a:pt x="166819" y="559171"/>
                    <a:pt x="150772" y="555500"/>
                  </a:cubicBezTo>
                  <a:cubicBezTo>
                    <a:pt x="132694" y="551374"/>
                    <a:pt x="115773" y="546374"/>
                    <a:pt x="100189" y="540655"/>
                  </a:cubicBezTo>
                  <a:cubicBezTo>
                    <a:pt x="81082" y="533634"/>
                    <a:pt x="64058" y="525500"/>
                    <a:pt x="49632" y="516498"/>
                  </a:cubicBezTo>
                  <a:cubicBezTo>
                    <a:pt x="24636" y="500909"/>
                    <a:pt x="7304" y="482709"/>
                    <a:pt x="232" y="462947"/>
                  </a:cubicBezTo>
                  <a:cubicBezTo>
                    <a:pt x="232" y="465274"/>
                    <a:pt x="232" y="467978"/>
                    <a:pt x="232" y="470873"/>
                  </a:cubicBezTo>
                  <a:cubicBezTo>
                    <a:pt x="155" y="470739"/>
                    <a:pt x="77" y="470605"/>
                    <a:pt x="0" y="470465"/>
                  </a:cubicBezTo>
                  <a:close/>
                  <a:moveTo>
                    <a:pt x="0" y="381325"/>
                  </a:moveTo>
                  <a:cubicBezTo>
                    <a:pt x="9155" y="397390"/>
                    <a:pt x="25176" y="412452"/>
                    <a:pt x="46494" y="425745"/>
                  </a:cubicBezTo>
                  <a:cubicBezTo>
                    <a:pt x="61204" y="434944"/>
                    <a:pt x="78459" y="443269"/>
                    <a:pt x="97746" y="450518"/>
                  </a:cubicBezTo>
                  <a:cubicBezTo>
                    <a:pt x="113561" y="456459"/>
                    <a:pt x="130765" y="461676"/>
                    <a:pt x="149023" y="465998"/>
                  </a:cubicBezTo>
                  <a:cubicBezTo>
                    <a:pt x="165327" y="469871"/>
                    <a:pt x="182454" y="473061"/>
                    <a:pt x="200301" y="475460"/>
                  </a:cubicBezTo>
                  <a:cubicBezTo>
                    <a:pt x="216861" y="477668"/>
                    <a:pt x="233988" y="479219"/>
                    <a:pt x="251578" y="480016"/>
                  </a:cubicBezTo>
                  <a:cubicBezTo>
                    <a:pt x="260244" y="480398"/>
                    <a:pt x="268987" y="480600"/>
                    <a:pt x="277808" y="480636"/>
                  </a:cubicBezTo>
                  <a:cubicBezTo>
                    <a:pt x="286243" y="480600"/>
                    <a:pt x="294600" y="480419"/>
                    <a:pt x="302855" y="480057"/>
                  </a:cubicBezTo>
                  <a:cubicBezTo>
                    <a:pt x="320419" y="479307"/>
                    <a:pt x="337571" y="477813"/>
                    <a:pt x="354132" y="475600"/>
                  </a:cubicBezTo>
                  <a:cubicBezTo>
                    <a:pt x="371953" y="473273"/>
                    <a:pt x="389106" y="470119"/>
                    <a:pt x="405384" y="466308"/>
                  </a:cubicBezTo>
                  <a:cubicBezTo>
                    <a:pt x="423668" y="462001"/>
                    <a:pt x="440846" y="456857"/>
                    <a:pt x="456661" y="450967"/>
                  </a:cubicBezTo>
                  <a:cubicBezTo>
                    <a:pt x="475948" y="443811"/>
                    <a:pt x="493178" y="435564"/>
                    <a:pt x="507938" y="426475"/>
                  </a:cubicBezTo>
                  <a:cubicBezTo>
                    <a:pt x="529720" y="413083"/>
                    <a:pt x="546075" y="397887"/>
                    <a:pt x="555461" y="381630"/>
                  </a:cubicBezTo>
                  <a:lnTo>
                    <a:pt x="555461" y="394531"/>
                  </a:lnTo>
                  <a:cubicBezTo>
                    <a:pt x="555436" y="394557"/>
                    <a:pt x="555436" y="394577"/>
                    <a:pt x="555410" y="394598"/>
                  </a:cubicBezTo>
                  <a:cubicBezTo>
                    <a:pt x="555410" y="391708"/>
                    <a:pt x="555410" y="389009"/>
                    <a:pt x="555410" y="386682"/>
                  </a:cubicBezTo>
                  <a:cubicBezTo>
                    <a:pt x="548209" y="406754"/>
                    <a:pt x="530440" y="425234"/>
                    <a:pt x="504827" y="440973"/>
                  </a:cubicBezTo>
                  <a:cubicBezTo>
                    <a:pt x="490349" y="449887"/>
                    <a:pt x="473325" y="457912"/>
                    <a:pt x="454244" y="464850"/>
                  </a:cubicBezTo>
                  <a:cubicBezTo>
                    <a:pt x="438660" y="470491"/>
                    <a:pt x="421739" y="475414"/>
                    <a:pt x="403661" y="479509"/>
                  </a:cubicBezTo>
                  <a:cubicBezTo>
                    <a:pt x="387614" y="483133"/>
                    <a:pt x="370719" y="486122"/>
                    <a:pt x="353078" y="488335"/>
                  </a:cubicBezTo>
                  <a:cubicBezTo>
                    <a:pt x="336774" y="490377"/>
                    <a:pt x="319879" y="491779"/>
                    <a:pt x="302521" y="492492"/>
                  </a:cubicBezTo>
                  <a:cubicBezTo>
                    <a:pt x="294369" y="492818"/>
                    <a:pt x="286140" y="493009"/>
                    <a:pt x="277808" y="493009"/>
                  </a:cubicBezTo>
                  <a:cubicBezTo>
                    <a:pt x="269090" y="492983"/>
                    <a:pt x="260450" y="492802"/>
                    <a:pt x="251938" y="492451"/>
                  </a:cubicBezTo>
                  <a:cubicBezTo>
                    <a:pt x="234580" y="491706"/>
                    <a:pt x="217659" y="490269"/>
                    <a:pt x="201355" y="488175"/>
                  </a:cubicBezTo>
                  <a:cubicBezTo>
                    <a:pt x="183714" y="485931"/>
                    <a:pt x="166819" y="482906"/>
                    <a:pt x="150772" y="479235"/>
                  </a:cubicBezTo>
                  <a:cubicBezTo>
                    <a:pt x="132694" y="475109"/>
                    <a:pt x="115773" y="470109"/>
                    <a:pt x="100189" y="464390"/>
                  </a:cubicBezTo>
                  <a:cubicBezTo>
                    <a:pt x="81082" y="457369"/>
                    <a:pt x="64058" y="449235"/>
                    <a:pt x="49632" y="440233"/>
                  </a:cubicBezTo>
                  <a:cubicBezTo>
                    <a:pt x="24636" y="424644"/>
                    <a:pt x="7304" y="406444"/>
                    <a:pt x="232" y="386682"/>
                  </a:cubicBezTo>
                  <a:cubicBezTo>
                    <a:pt x="232" y="389009"/>
                    <a:pt x="232" y="391713"/>
                    <a:pt x="232" y="394608"/>
                  </a:cubicBezTo>
                  <a:cubicBezTo>
                    <a:pt x="155" y="394474"/>
                    <a:pt x="77" y="394340"/>
                    <a:pt x="0" y="394200"/>
                  </a:cubicBezTo>
                  <a:close/>
                  <a:moveTo>
                    <a:pt x="0" y="305060"/>
                  </a:moveTo>
                  <a:cubicBezTo>
                    <a:pt x="9155" y="321125"/>
                    <a:pt x="25176" y="336187"/>
                    <a:pt x="46494" y="349480"/>
                  </a:cubicBezTo>
                  <a:cubicBezTo>
                    <a:pt x="61204" y="358679"/>
                    <a:pt x="78459" y="367004"/>
                    <a:pt x="97746" y="374253"/>
                  </a:cubicBezTo>
                  <a:cubicBezTo>
                    <a:pt x="113561" y="380194"/>
                    <a:pt x="130765" y="385411"/>
                    <a:pt x="149023" y="389733"/>
                  </a:cubicBezTo>
                  <a:cubicBezTo>
                    <a:pt x="165327" y="393606"/>
                    <a:pt x="182454" y="396796"/>
                    <a:pt x="200301" y="399195"/>
                  </a:cubicBezTo>
                  <a:cubicBezTo>
                    <a:pt x="216861" y="401403"/>
                    <a:pt x="233988" y="402949"/>
                    <a:pt x="251578" y="403751"/>
                  </a:cubicBezTo>
                  <a:cubicBezTo>
                    <a:pt x="260244" y="404133"/>
                    <a:pt x="268987" y="404335"/>
                    <a:pt x="277808" y="404371"/>
                  </a:cubicBezTo>
                  <a:cubicBezTo>
                    <a:pt x="286243" y="404335"/>
                    <a:pt x="294600" y="404154"/>
                    <a:pt x="302855" y="403792"/>
                  </a:cubicBezTo>
                  <a:cubicBezTo>
                    <a:pt x="320419" y="403042"/>
                    <a:pt x="337571" y="401548"/>
                    <a:pt x="354132" y="399335"/>
                  </a:cubicBezTo>
                  <a:cubicBezTo>
                    <a:pt x="371953" y="397008"/>
                    <a:pt x="389106" y="393854"/>
                    <a:pt x="405384" y="390043"/>
                  </a:cubicBezTo>
                  <a:cubicBezTo>
                    <a:pt x="423668" y="385736"/>
                    <a:pt x="440846" y="380592"/>
                    <a:pt x="456661" y="374697"/>
                  </a:cubicBezTo>
                  <a:cubicBezTo>
                    <a:pt x="475948" y="367546"/>
                    <a:pt x="493178" y="359299"/>
                    <a:pt x="507938" y="350210"/>
                  </a:cubicBezTo>
                  <a:cubicBezTo>
                    <a:pt x="529720" y="336818"/>
                    <a:pt x="546075" y="321622"/>
                    <a:pt x="555461" y="305365"/>
                  </a:cubicBezTo>
                  <a:lnTo>
                    <a:pt x="555461" y="318266"/>
                  </a:lnTo>
                  <a:cubicBezTo>
                    <a:pt x="555436" y="318292"/>
                    <a:pt x="555436" y="318312"/>
                    <a:pt x="555410" y="318333"/>
                  </a:cubicBezTo>
                  <a:cubicBezTo>
                    <a:pt x="555410" y="315443"/>
                    <a:pt x="555410" y="312744"/>
                    <a:pt x="555410" y="310417"/>
                  </a:cubicBezTo>
                  <a:cubicBezTo>
                    <a:pt x="548209" y="330489"/>
                    <a:pt x="530440" y="348969"/>
                    <a:pt x="504827" y="364708"/>
                  </a:cubicBezTo>
                  <a:cubicBezTo>
                    <a:pt x="490349" y="373622"/>
                    <a:pt x="473325" y="381647"/>
                    <a:pt x="454244" y="388585"/>
                  </a:cubicBezTo>
                  <a:cubicBezTo>
                    <a:pt x="438660" y="394221"/>
                    <a:pt x="421739" y="399149"/>
                    <a:pt x="403661" y="403244"/>
                  </a:cubicBezTo>
                  <a:cubicBezTo>
                    <a:pt x="387614" y="406868"/>
                    <a:pt x="370719" y="409857"/>
                    <a:pt x="353078" y="412070"/>
                  </a:cubicBezTo>
                  <a:cubicBezTo>
                    <a:pt x="336774" y="414112"/>
                    <a:pt x="319879" y="415514"/>
                    <a:pt x="302521" y="416227"/>
                  </a:cubicBezTo>
                  <a:cubicBezTo>
                    <a:pt x="294369" y="416553"/>
                    <a:pt x="286140" y="416744"/>
                    <a:pt x="277808" y="416744"/>
                  </a:cubicBezTo>
                  <a:cubicBezTo>
                    <a:pt x="269090" y="416718"/>
                    <a:pt x="260450" y="416537"/>
                    <a:pt x="251938" y="416186"/>
                  </a:cubicBezTo>
                  <a:cubicBezTo>
                    <a:pt x="234580" y="415441"/>
                    <a:pt x="217659" y="414004"/>
                    <a:pt x="201355" y="411910"/>
                  </a:cubicBezTo>
                  <a:cubicBezTo>
                    <a:pt x="183714" y="409666"/>
                    <a:pt x="166819" y="406641"/>
                    <a:pt x="150772" y="402970"/>
                  </a:cubicBezTo>
                  <a:cubicBezTo>
                    <a:pt x="132694" y="398844"/>
                    <a:pt x="115773" y="393844"/>
                    <a:pt x="100189" y="388125"/>
                  </a:cubicBezTo>
                  <a:cubicBezTo>
                    <a:pt x="81082" y="381104"/>
                    <a:pt x="64058" y="372970"/>
                    <a:pt x="49632" y="363968"/>
                  </a:cubicBezTo>
                  <a:cubicBezTo>
                    <a:pt x="24636" y="348379"/>
                    <a:pt x="7304" y="330179"/>
                    <a:pt x="232" y="310417"/>
                  </a:cubicBezTo>
                  <a:cubicBezTo>
                    <a:pt x="232" y="312744"/>
                    <a:pt x="232" y="315448"/>
                    <a:pt x="232" y="318343"/>
                  </a:cubicBezTo>
                  <a:cubicBezTo>
                    <a:pt x="155" y="318209"/>
                    <a:pt x="77" y="318075"/>
                    <a:pt x="0" y="317935"/>
                  </a:cubicBezTo>
                  <a:close/>
                  <a:moveTo>
                    <a:pt x="0" y="228795"/>
                  </a:moveTo>
                  <a:cubicBezTo>
                    <a:pt x="9155" y="244860"/>
                    <a:pt x="25176" y="259922"/>
                    <a:pt x="46494" y="273215"/>
                  </a:cubicBezTo>
                  <a:cubicBezTo>
                    <a:pt x="61204" y="282414"/>
                    <a:pt x="78459" y="290739"/>
                    <a:pt x="97746" y="297988"/>
                  </a:cubicBezTo>
                  <a:cubicBezTo>
                    <a:pt x="113561" y="303929"/>
                    <a:pt x="130765" y="309146"/>
                    <a:pt x="149023" y="313468"/>
                  </a:cubicBezTo>
                  <a:cubicBezTo>
                    <a:pt x="165327" y="317341"/>
                    <a:pt x="182454" y="320531"/>
                    <a:pt x="200301" y="322930"/>
                  </a:cubicBezTo>
                  <a:cubicBezTo>
                    <a:pt x="216861" y="325138"/>
                    <a:pt x="233988" y="326689"/>
                    <a:pt x="251578" y="327486"/>
                  </a:cubicBezTo>
                  <a:cubicBezTo>
                    <a:pt x="260244" y="327868"/>
                    <a:pt x="268987" y="328070"/>
                    <a:pt x="277808" y="328106"/>
                  </a:cubicBezTo>
                  <a:cubicBezTo>
                    <a:pt x="286243" y="328070"/>
                    <a:pt x="294600" y="327889"/>
                    <a:pt x="302855" y="327527"/>
                  </a:cubicBezTo>
                  <a:cubicBezTo>
                    <a:pt x="320419" y="326777"/>
                    <a:pt x="337571" y="325283"/>
                    <a:pt x="354132" y="323070"/>
                  </a:cubicBezTo>
                  <a:cubicBezTo>
                    <a:pt x="371953" y="320743"/>
                    <a:pt x="389106" y="317589"/>
                    <a:pt x="405384" y="313778"/>
                  </a:cubicBezTo>
                  <a:cubicBezTo>
                    <a:pt x="423668" y="309471"/>
                    <a:pt x="440846" y="304327"/>
                    <a:pt x="456661" y="298437"/>
                  </a:cubicBezTo>
                  <a:cubicBezTo>
                    <a:pt x="475948" y="291281"/>
                    <a:pt x="493178" y="283034"/>
                    <a:pt x="507938" y="273945"/>
                  </a:cubicBezTo>
                  <a:cubicBezTo>
                    <a:pt x="529720" y="260553"/>
                    <a:pt x="546075" y="245357"/>
                    <a:pt x="555461" y="229100"/>
                  </a:cubicBezTo>
                  <a:lnTo>
                    <a:pt x="555461" y="242001"/>
                  </a:lnTo>
                  <a:cubicBezTo>
                    <a:pt x="555436" y="242027"/>
                    <a:pt x="555436" y="242047"/>
                    <a:pt x="555410" y="242068"/>
                  </a:cubicBezTo>
                  <a:cubicBezTo>
                    <a:pt x="555410" y="239178"/>
                    <a:pt x="555410" y="236479"/>
                    <a:pt x="555410" y="234152"/>
                  </a:cubicBezTo>
                  <a:cubicBezTo>
                    <a:pt x="548209" y="254224"/>
                    <a:pt x="530440" y="272704"/>
                    <a:pt x="504827" y="288443"/>
                  </a:cubicBezTo>
                  <a:cubicBezTo>
                    <a:pt x="490349" y="297357"/>
                    <a:pt x="473325" y="305382"/>
                    <a:pt x="454244" y="312320"/>
                  </a:cubicBezTo>
                  <a:cubicBezTo>
                    <a:pt x="438660" y="317961"/>
                    <a:pt x="421739" y="322884"/>
                    <a:pt x="403661" y="326979"/>
                  </a:cubicBezTo>
                  <a:cubicBezTo>
                    <a:pt x="387614" y="330603"/>
                    <a:pt x="370719" y="333592"/>
                    <a:pt x="353078" y="335805"/>
                  </a:cubicBezTo>
                  <a:cubicBezTo>
                    <a:pt x="336774" y="337847"/>
                    <a:pt x="319879" y="339249"/>
                    <a:pt x="302521" y="339962"/>
                  </a:cubicBezTo>
                  <a:cubicBezTo>
                    <a:pt x="294369" y="340288"/>
                    <a:pt x="286140" y="340479"/>
                    <a:pt x="277808" y="340479"/>
                  </a:cubicBezTo>
                  <a:cubicBezTo>
                    <a:pt x="269090" y="340453"/>
                    <a:pt x="260450" y="340272"/>
                    <a:pt x="251938" y="339921"/>
                  </a:cubicBezTo>
                  <a:cubicBezTo>
                    <a:pt x="234580" y="339176"/>
                    <a:pt x="217659" y="337739"/>
                    <a:pt x="201355" y="335645"/>
                  </a:cubicBezTo>
                  <a:cubicBezTo>
                    <a:pt x="183714" y="333401"/>
                    <a:pt x="166819" y="330376"/>
                    <a:pt x="150772" y="326705"/>
                  </a:cubicBezTo>
                  <a:cubicBezTo>
                    <a:pt x="132694" y="322579"/>
                    <a:pt x="115773" y="317579"/>
                    <a:pt x="100189" y="311860"/>
                  </a:cubicBezTo>
                  <a:cubicBezTo>
                    <a:pt x="81082" y="304839"/>
                    <a:pt x="64058" y="296705"/>
                    <a:pt x="49632" y="287703"/>
                  </a:cubicBezTo>
                  <a:cubicBezTo>
                    <a:pt x="24636" y="272114"/>
                    <a:pt x="7304" y="253914"/>
                    <a:pt x="232" y="234152"/>
                  </a:cubicBezTo>
                  <a:cubicBezTo>
                    <a:pt x="232" y="236479"/>
                    <a:pt x="232" y="239183"/>
                    <a:pt x="232" y="242078"/>
                  </a:cubicBezTo>
                  <a:cubicBezTo>
                    <a:pt x="155" y="241944"/>
                    <a:pt x="77" y="241810"/>
                    <a:pt x="0" y="241670"/>
                  </a:cubicBezTo>
                  <a:close/>
                  <a:moveTo>
                    <a:pt x="0" y="152530"/>
                  </a:moveTo>
                  <a:cubicBezTo>
                    <a:pt x="9155" y="168595"/>
                    <a:pt x="25176" y="183657"/>
                    <a:pt x="46494" y="196950"/>
                  </a:cubicBezTo>
                  <a:cubicBezTo>
                    <a:pt x="61204" y="206149"/>
                    <a:pt x="78459" y="214474"/>
                    <a:pt x="97746" y="221723"/>
                  </a:cubicBezTo>
                  <a:cubicBezTo>
                    <a:pt x="113561" y="227664"/>
                    <a:pt x="130765" y="232881"/>
                    <a:pt x="149023" y="237203"/>
                  </a:cubicBezTo>
                  <a:cubicBezTo>
                    <a:pt x="165327" y="241076"/>
                    <a:pt x="182454" y="244266"/>
                    <a:pt x="200301" y="246665"/>
                  </a:cubicBezTo>
                  <a:cubicBezTo>
                    <a:pt x="216861" y="248873"/>
                    <a:pt x="233988" y="250419"/>
                    <a:pt x="251578" y="251221"/>
                  </a:cubicBezTo>
                  <a:cubicBezTo>
                    <a:pt x="260244" y="251603"/>
                    <a:pt x="268987" y="251805"/>
                    <a:pt x="277808" y="251841"/>
                  </a:cubicBezTo>
                  <a:cubicBezTo>
                    <a:pt x="286243" y="251805"/>
                    <a:pt x="294600" y="251619"/>
                    <a:pt x="302855" y="251262"/>
                  </a:cubicBezTo>
                  <a:cubicBezTo>
                    <a:pt x="320419" y="250512"/>
                    <a:pt x="337571" y="249018"/>
                    <a:pt x="354132" y="246805"/>
                  </a:cubicBezTo>
                  <a:cubicBezTo>
                    <a:pt x="371953" y="244478"/>
                    <a:pt x="389106" y="241324"/>
                    <a:pt x="405384" y="237513"/>
                  </a:cubicBezTo>
                  <a:cubicBezTo>
                    <a:pt x="423668" y="233206"/>
                    <a:pt x="440846" y="228062"/>
                    <a:pt x="456661" y="222167"/>
                  </a:cubicBezTo>
                  <a:cubicBezTo>
                    <a:pt x="475948" y="215016"/>
                    <a:pt x="493178" y="206769"/>
                    <a:pt x="507938" y="197680"/>
                  </a:cubicBezTo>
                  <a:cubicBezTo>
                    <a:pt x="529720" y="184288"/>
                    <a:pt x="546075" y="169092"/>
                    <a:pt x="555461" y="152835"/>
                  </a:cubicBezTo>
                  <a:lnTo>
                    <a:pt x="555461" y="165736"/>
                  </a:lnTo>
                  <a:cubicBezTo>
                    <a:pt x="555436" y="165762"/>
                    <a:pt x="555436" y="165782"/>
                    <a:pt x="555410" y="165803"/>
                  </a:cubicBezTo>
                  <a:cubicBezTo>
                    <a:pt x="555410" y="162913"/>
                    <a:pt x="555410" y="160214"/>
                    <a:pt x="555410" y="157887"/>
                  </a:cubicBezTo>
                  <a:cubicBezTo>
                    <a:pt x="548209" y="177959"/>
                    <a:pt x="530440" y="196439"/>
                    <a:pt x="504827" y="212178"/>
                  </a:cubicBezTo>
                  <a:cubicBezTo>
                    <a:pt x="490349" y="221092"/>
                    <a:pt x="473325" y="229117"/>
                    <a:pt x="454244" y="236055"/>
                  </a:cubicBezTo>
                  <a:cubicBezTo>
                    <a:pt x="438660" y="241691"/>
                    <a:pt x="421739" y="246619"/>
                    <a:pt x="403661" y="250714"/>
                  </a:cubicBezTo>
                  <a:cubicBezTo>
                    <a:pt x="387614" y="254338"/>
                    <a:pt x="370719" y="257327"/>
                    <a:pt x="353078" y="259540"/>
                  </a:cubicBezTo>
                  <a:cubicBezTo>
                    <a:pt x="336774" y="261582"/>
                    <a:pt x="319879" y="262984"/>
                    <a:pt x="302521" y="263697"/>
                  </a:cubicBezTo>
                  <a:cubicBezTo>
                    <a:pt x="294369" y="264023"/>
                    <a:pt x="286140" y="264214"/>
                    <a:pt x="277808" y="264214"/>
                  </a:cubicBezTo>
                  <a:cubicBezTo>
                    <a:pt x="269090" y="264188"/>
                    <a:pt x="260450" y="264007"/>
                    <a:pt x="251938" y="263656"/>
                  </a:cubicBezTo>
                  <a:cubicBezTo>
                    <a:pt x="234580" y="262911"/>
                    <a:pt x="217659" y="261474"/>
                    <a:pt x="201355" y="259380"/>
                  </a:cubicBezTo>
                  <a:cubicBezTo>
                    <a:pt x="183714" y="257136"/>
                    <a:pt x="166819" y="254111"/>
                    <a:pt x="150772" y="250440"/>
                  </a:cubicBezTo>
                  <a:cubicBezTo>
                    <a:pt x="132694" y="246314"/>
                    <a:pt x="115773" y="241314"/>
                    <a:pt x="100189" y="235595"/>
                  </a:cubicBezTo>
                  <a:cubicBezTo>
                    <a:pt x="81082" y="228574"/>
                    <a:pt x="64058" y="220440"/>
                    <a:pt x="49632" y="211438"/>
                  </a:cubicBezTo>
                  <a:cubicBezTo>
                    <a:pt x="24636" y="195849"/>
                    <a:pt x="7304" y="177649"/>
                    <a:pt x="232" y="157887"/>
                  </a:cubicBezTo>
                  <a:cubicBezTo>
                    <a:pt x="232" y="160214"/>
                    <a:pt x="232" y="162918"/>
                    <a:pt x="232" y="165813"/>
                  </a:cubicBezTo>
                  <a:cubicBezTo>
                    <a:pt x="155" y="165679"/>
                    <a:pt x="77" y="165545"/>
                    <a:pt x="0" y="165405"/>
                  </a:cubicBezTo>
                  <a:close/>
                  <a:moveTo>
                    <a:pt x="0" y="76265"/>
                  </a:moveTo>
                  <a:cubicBezTo>
                    <a:pt x="9155" y="92330"/>
                    <a:pt x="25176" y="107392"/>
                    <a:pt x="46494" y="120685"/>
                  </a:cubicBezTo>
                  <a:cubicBezTo>
                    <a:pt x="61204" y="129884"/>
                    <a:pt x="78459" y="138209"/>
                    <a:pt x="97746" y="145458"/>
                  </a:cubicBezTo>
                  <a:cubicBezTo>
                    <a:pt x="113561" y="151399"/>
                    <a:pt x="130765" y="156616"/>
                    <a:pt x="149023" y="160938"/>
                  </a:cubicBezTo>
                  <a:cubicBezTo>
                    <a:pt x="165327" y="164811"/>
                    <a:pt x="182454" y="168001"/>
                    <a:pt x="200301" y="170400"/>
                  </a:cubicBezTo>
                  <a:cubicBezTo>
                    <a:pt x="216861" y="172608"/>
                    <a:pt x="233988" y="174159"/>
                    <a:pt x="251578" y="174956"/>
                  </a:cubicBezTo>
                  <a:cubicBezTo>
                    <a:pt x="260244" y="175338"/>
                    <a:pt x="268987" y="175540"/>
                    <a:pt x="277808" y="175576"/>
                  </a:cubicBezTo>
                  <a:cubicBezTo>
                    <a:pt x="286243" y="175540"/>
                    <a:pt x="294600" y="175359"/>
                    <a:pt x="302855" y="174997"/>
                  </a:cubicBezTo>
                  <a:cubicBezTo>
                    <a:pt x="320419" y="174247"/>
                    <a:pt x="337571" y="172753"/>
                    <a:pt x="354132" y="170540"/>
                  </a:cubicBezTo>
                  <a:cubicBezTo>
                    <a:pt x="371953" y="168213"/>
                    <a:pt x="389106" y="165059"/>
                    <a:pt x="405384" y="161248"/>
                  </a:cubicBezTo>
                  <a:cubicBezTo>
                    <a:pt x="423668" y="156941"/>
                    <a:pt x="440846" y="151797"/>
                    <a:pt x="456661" y="145902"/>
                  </a:cubicBezTo>
                  <a:cubicBezTo>
                    <a:pt x="475948" y="138751"/>
                    <a:pt x="493178" y="130504"/>
                    <a:pt x="507938" y="121415"/>
                  </a:cubicBezTo>
                  <a:cubicBezTo>
                    <a:pt x="529720" y="108023"/>
                    <a:pt x="546075" y="92827"/>
                    <a:pt x="555461" y="76570"/>
                  </a:cubicBezTo>
                  <a:lnTo>
                    <a:pt x="555461" y="89471"/>
                  </a:lnTo>
                  <a:cubicBezTo>
                    <a:pt x="555436" y="89497"/>
                    <a:pt x="555436" y="89517"/>
                    <a:pt x="555410" y="89538"/>
                  </a:cubicBezTo>
                  <a:cubicBezTo>
                    <a:pt x="555410" y="86648"/>
                    <a:pt x="555410" y="83949"/>
                    <a:pt x="555410" y="81622"/>
                  </a:cubicBezTo>
                  <a:cubicBezTo>
                    <a:pt x="548209" y="101694"/>
                    <a:pt x="530440" y="120174"/>
                    <a:pt x="504827" y="135913"/>
                  </a:cubicBezTo>
                  <a:cubicBezTo>
                    <a:pt x="490349" y="144827"/>
                    <a:pt x="473325" y="152852"/>
                    <a:pt x="454244" y="159790"/>
                  </a:cubicBezTo>
                  <a:cubicBezTo>
                    <a:pt x="438660" y="165431"/>
                    <a:pt x="421739" y="170354"/>
                    <a:pt x="403661" y="174449"/>
                  </a:cubicBezTo>
                  <a:cubicBezTo>
                    <a:pt x="387614" y="178073"/>
                    <a:pt x="370719" y="181062"/>
                    <a:pt x="353078" y="183275"/>
                  </a:cubicBezTo>
                  <a:cubicBezTo>
                    <a:pt x="336774" y="185317"/>
                    <a:pt x="319879" y="186719"/>
                    <a:pt x="302521" y="187432"/>
                  </a:cubicBezTo>
                  <a:cubicBezTo>
                    <a:pt x="294369" y="187758"/>
                    <a:pt x="286140" y="187949"/>
                    <a:pt x="277808" y="187949"/>
                  </a:cubicBezTo>
                  <a:cubicBezTo>
                    <a:pt x="269090" y="187923"/>
                    <a:pt x="260450" y="187742"/>
                    <a:pt x="251938" y="187391"/>
                  </a:cubicBezTo>
                  <a:cubicBezTo>
                    <a:pt x="234580" y="186646"/>
                    <a:pt x="217659" y="185209"/>
                    <a:pt x="201355" y="183115"/>
                  </a:cubicBezTo>
                  <a:cubicBezTo>
                    <a:pt x="183714" y="180871"/>
                    <a:pt x="166819" y="177846"/>
                    <a:pt x="150772" y="174175"/>
                  </a:cubicBezTo>
                  <a:cubicBezTo>
                    <a:pt x="132694" y="170049"/>
                    <a:pt x="115773" y="165049"/>
                    <a:pt x="100189" y="159330"/>
                  </a:cubicBezTo>
                  <a:cubicBezTo>
                    <a:pt x="81082" y="152309"/>
                    <a:pt x="64058" y="144175"/>
                    <a:pt x="49632" y="135173"/>
                  </a:cubicBezTo>
                  <a:cubicBezTo>
                    <a:pt x="24636" y="119584"/>
                    <a:pt x="7304" y="101384"/>
                    <a:pt x="232" y="81622"/>
                  </a:cubicBezTo>
                  <a:cubicBezTo>
                    <a:pt x="232" y="83949"/>
                    <a:pt x="232" y="86653"/>
                    <a:pt x="232" y="89548"/>
                  </a:cubicBezTo>
                  <a:cubicBezTo>
                    <a:pt x="155" y="89414"/>
                    <a:pt x="77" y="89280"/>
                    <a:pt x="0" y="89140"/>
                  </a:cubicBezTo>
                  <a:close/>
                  <a:moveTo>
                    <a:pt x="0" y="0"/>
                  </a:moveTo>
                  <a:cubicBezTo>
                    <a:pt x="9155" y="16065"/>
                    <a:pt x="25176" y="31127"/>
                    <a:pt x="46494" y="44420"/>
                  </a:cubicBezTo>
                  <a:cubicBezTo>
                    <a:pt x="61204" y="53619"/>
                    <a:pt x="78459" y="61944"/>
                    <a:pt x="97746" y="69193"/>
                  </a:cubicBezTo>
                  <a:cubicBezTo>
                    <a:pt x="113561" y="75134"/>
                    <a:pt x="130765" y="80351"/>
                    <a:pt x="149023" y="84673"/>
                  </a:cubicBezTo>
                  <a:cubicBezTo>
                    <a:pt x="165327" y="88546"/>
                    <a:pt x="182454" y="91736"/>
                    <a:pt x="200301" y="94135"/>
                  </a:cubicBezTo>
                  <a:cubicBezTo>
                    <a:pt x="216861" y="96343"/>
                    <a:pt x="233988" y="97889"/>
                    <a:pt x="251578" y="98691"/>
                  </a:cubicBezTo>
                  <a:cubicBezTo>
                    <a:pt x="260244" y="99073"/>
                    <a:pt x="268987" y="99275"/>
                    <a:pt x="277808" y="99311"/>
                  </a:cubicBezTo>
                  <a:cubicBezTo>
                    <a:pt x="286243" y="99275"/>
                    <a:pt x="294600" y="99089"/>
                    <a:pt x="302855" y="98732"/>
                  </a:cubicBezTo>
                  <a:cubicBezTo>
                    <a:pt x="320419" y="97982"/>
                    <a:pt x="337571" y="96488"/>
                    <a:pt x="354132" y="94275"/>
                  </a:cubicBezTo>
                  <a:cubicBezTo>
                    <a:pt x="371953" y="91948"/>
                    <a:pt x="389106" y="88794"/>
                    <a:pt x="405384" y="84983"/>
                  </a:cubicBezTo>
                  <a:cubicBezTo>
                    <a:pt x="423668" y="80676"/>
                    <a:pt x="440846" y="75532"/>
                    <a:pt x="456661" y="69637"/>
                  </a:cubicBezTo>
                  <a:cubicBezTo>
                    <a:pt x="475948" y="62486"/>
                    <a:pt x="493178" y="54239"/>
                    <a:pt x="507938" y="45150"/>
                  </a:cubicBezTo>
                  <a:cubicBezTo>
                    <a:pt x="529720" y="31758"/>
                    <a:pt x="546075" y="16562"/>
                    <a:pt x="555461" y="305"/>
                  </a:cubicBezTo>
                  <a:lnTo>
                    <a:pt x="555461" y="13206"/>
                  </a:lnTo>
                  <a:cubicBezTo>
                    <a:pt x="555436" y="13232"/>
                    <a:pt x="555436" y="13252"/>
                    <a:pt x="555410" y="13273"/>
                  </a:cubicBezTo>
                  <a:cubicBezTo>
                    <a:pt x="555410" y="10383"/>
                    <a:pt x="555410" y="7684"/>
                    <a:pt x="555410" y="5357"/>
                  </a:cubicBezTo>
                  <a:cubicBezTo>
                    <a:pt x="548209" y="25429"/>
                    <a:pt x="530440" y="43909"/>
                    <a:pt x="504827" y="59648"/>
                  </a:cubicBezTo>
                  <a:cubicBezTo>
                    <a:pt x="490349" y="68562"/>
                    <a:pt x="473325" y="76587"/>
                    <a:pt x="454244" y="83525"/>
                  </a:cubicBezTo>
                  <a:cubicBezTo>
                    <a:pt x="438660" y="89161"/>
                    <a:pt x="421739" y="94089"/>
                    <a:pt x="403661" y="98184"/>
                  </a:cubicBezTo>
                  <a:cubicBezTo>
                    <a:pt x="387614" y="101808"/>
                    <a:pt x="370719" y="104797"/>
                    <a:pt x="353078" y="107010"/>
                  </a:cubicBezTo>
                  <a:cubicBezTo>
                    <a:pt x="336774" y="109052"/>
                    <a:pt x="319879" y="110454"/>
                    <a:pt x="302521" y="111167"/>
                  </a:cubicBezTo>
                  <a:cubicBezTo>
                    <a:pt x="294369" y="111493"/>
                    <a:pt x="286140" y="111684"/>
                    <a:pt x="277808" y="111684"/>
                  </a:cubicBezTo>
                  <a:cubicBezTo>
                    <a:pt x="269090" y="111658"/>
                    <a:pt x="260450" y="111477"/>
                    <a:pt x="251938" y="111126"/>
                  </a:cubicBezTo>
                  <a:cubicBezTo>
                    <a:pt x="234580" y="110381"/>
                    <a:pt x="217659" y="108944"/>
                    <a:pt x="201355" y="106850"/>
                  </a:cubicBezTo>
                  <a:cubicBezTo>
                    <a:pt x="183714" y="104606"/>
                    <a:pt x="166819" y="101581"/>
                    <a:pt x="150772" y="97910"/>
                  </a:cubicBezTo>
                  <a:cubicBezTo>
                    <a:pt x="132694" y="93784"/>
                    <a:pt x="115773" y="88784"/>
                    <a:pt x="100189" y="83065"/>
                  </a:cubicBezTo>
                  <a:cubicBezTo>
                    <a:pt x="81082" y="76044"/>
                    <a:pt x="64058" y="67910"/>
                    <a:pt x="49632" y="58908"/>
                  </a:cubicBezTo>
                  <a:cubicBezTo>
                    <a:pt x="24636" y="43319"/>
                    <a:pt x="7304" y="25119"/>
                    <a:pt x="232" y="5357"/>
                  </a:cubicBezTo>
                  <a:cubicBezTo>
                    <a:pt x="232" y="7684"/>
                    <a:pt x="232" y="10388"/>
                    <a:pt x="232" y="13283"/>
                  </a:cubicBezTo>
                  <a:cubicBezTo>
                    <a:pt x="155" y="13149"/>
                    <a:pt x="77" y="13015"/>
                    <a:pt x="0" y="1287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2" name="Shape 37"/>
            <p:cNvSpPr/>
            <p:nvPr/>
          </p:nvSpPr>
          <p:spPr>
            <a:xfrm>
              <a:off x="10455057" y="2614556"/>
              <a:ext cx="555185" cy="253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1" y="17"/>
                    <a:pt x="0" y="4845"/>
                    <a:pt x="0" y="10799"/>
                  </a:cubicBezTo>
                  <a:cubicBezTo>
                    <a:pt x="0" y="16753"/>
                    <a:pt x="4831" y="21581"/>
                    <a:pt x="10800" y="21600"/>
                  </a:cubicBezTo>
                  <a:cubicBezTo>
                    <a:pt x="16767" y="21581"/>
                    <a:pt x="21600" y="16753"/>
                    <a:pt x="21600" y="10799"/>
                  </a:cubicBezTo>
                  <a:cubicBezTo>
                    <a:pt x="21600" y="4845"/>
                    <a:pt x="16767" y="17"/>
                    <a:pt x="1080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3" name="Shape 38"/>
            <p:cNvSpPr/>
            <p:nvPr/>
          </p:nvSpPr>
          <p:spPr>
            <a:xfrm>
              <a:off x="10501800" y="2634238"/>
              <a:ext cx="462557" cy="188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2" y="17"/>
                    <a:pt x="0" y="4846"/>
                    <a:pt x="0" y="10800"/>
                  </a:cubicBezTo>
                  <a:cubicBezTo>
                    <a:pt x="0" y="16753"/>
                    <a:pt x="4832" y="21582"/>
                    <a:pt x="10800" y="21600"/>
                  </a:cubicBezTo>
                  <a:cubicBezTo>
                    <a:pt x="16768" y="21582"/>
                    <a:pt x="21600" y="16753"/>
                    <a:pt x="21600" y="10800"/>
                  </a:cubicBezTo>
                  <a:cubicBezTo>
                    <a:pt x="21600" y="4846"/>
                    <a:pt x="16768" y="17"/>
                    <a:pt x="1080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2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4" name="Shape 39"/>
            <p:cNvSpPr/>
            <p:nvPr/>
          </p:nvSpPr>
          <p:spPr>
            <a:xfrm>
              <a:off x="10501800" y="2634238"/>
              <a:ext cx="463632" cy="197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599"/>
                  </a:moveTo>
                  <a:cubicBezTo>
                    <a:pt x="5188" y="18583"/>
                    <a:pt x="1277" y="14476"/>
                    <a:pt x="1277" y="10800"/>
                  </a:cubicBezTo>
                  <a:cubicBezTo>
                    <a:pt x="1277" y="7123"/>
                    <a:pt x="5188" y="3017"/>
                    <a:pt x="10799" y="3001"/>
                  </a:cubicBezTo>
                  <a:cubicBezTo>
                    <a:pt x="16412" y="3017"/>
                    <a:pt x="20324" y="7123"/>
                    <a:pt x="20324" y="10800"/>
                  </a:cubicBezTo>
                  <a:cubicBezTo>
                    <a:pt x="20324" y="14476"/>
                    <a:pt x="16412" y="18583"/>
                    <a:pt x="10800" y="18599"/>
                  </a:cubicBezTo>
                  <a:close/>
                  <a:moveTo>
                    <a:pt x="10799" y="0"/>
                  </a:moveTo>
                  <a:cubicBezTo>
                    <a:pt x="5564" y="14"/>
                    <a:pt x="0" y="3805"/>
                    <a:pt x="0" y="10800"/>
                  </a:cubicBezTo>
                  <a:cubicBezTo>
                    <a:pt x="0" y="17795"/>
                    <a:pt x="5564" y="21585"/>
                    <a:pt x="10799" y="21600"/>
                  </a:cubicBezTo>
                  <a:lnTo>
                    <a:pt x="10801" y="21600"/>
                  </a:lnTo>
                  <a:cubicBezTo>
                    <a:pt x="16036" y="21585"/>
                    <a:pt x="21600" y="17795"/>
                    <a:pt x="21600" y="10800"/>
                  </a:cubicBezTo>
                  <a:cubicBezTo>
                    <a:pt x="21600" y="3805"/>
                    <a:pt x="16036" y="14"/>
                    <a:pt x="10799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5" name="Shape 40"/>
            <p:cNvSpPr/>
            <p:nvPr/>
          </p:nvSpPr>
          <p:spPr>
            <a:xfrm>
              <a:off x="10654330" y="2685901"/>
              <a:ext cx="186857" cy="86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478" extrusionOk="0">
                  <a:moveTo>
                    <a:pt x="19731" y="3278"/>
                  </a:moveTo>
                  <a:lnTo>
                    <a:pt x="20854" y="2149"/>
                  </a:lnTo>
                  <a:lnTo>
                    <a:pt x="18978" y="507"/>
                  </a:lnTo>
                  <a:lnTo>
                    <a:pt x="17855" y="1609"/>
                  </a:lnTo>
                  <a:cubicBezTo>
                    <a:pt x="16365" y="545"/>
                    <a:pt x="14996" y="14"/>
                    <a:pt x="13727" y="1"/>
                  </a:cubicBezTo>
                  <a:cubicBezTo>
                    <a:pt x="12459" y="-15"/>
                    <a:pt x="11276" y="489"/>
                    <a:pt x="10163" y="1520"/>
                  </a:cubicBezTo>
                  <a:cubicBezTo>
                    <a:pt x="9383" y="2241"/>
                    <a:pt x="8831" y="3039"/>
                    <a:pt x="8506" y="3921"/>
                  </a:cubicBezTo>
                  <a:cubicBezTo>
                    <a:pt x="8179" y="4813"/>
                    <a:pt x="8048" y="5637"/>
                    <a:pt x="8119" y="6392"/>
                  </a:cubicBezTo>
                  <a:cubicBezTo>
                    <a:pt x="8191" y="7156"/>
                    <a:pt x="8447" y="8509"/>
                    <a:pt x="8896" y="10492"/>
                  </a:cubicBezTo>
                  <a:cubicBezTo>
                    <a:pt x="9176" y="11703"/>
                    <a:pt x="9183" y="12582"/>
                    <a:pt x="8915" y="13113"/>
                  </a:cubicBezTo>
                  <a:cubicBezTo>
                    <a:pt x="8644" y="13646"/>
                    <a:pt x="8038" y="14385"/>
                    <a:pt x="7091" y="15337"/>
                  </a:cubicBezTo>
                  <a:cubicBezTo>
                    <a:pt x="6710" y="15716"/>
                    <a:pt x="6355" y="15933"/>
                    <a:pt x="6024" y="15982"/>
                  </a:cubicBezTo>
                  <a:cubicBezTo>
                    <a:pt x="5693" y="16029"/>
                    <a:pt x="5388" y="15906"/>
                    <a:pt x="5113" y="15608"/>
                  </a:cubicBezTo>
                  <a:cubicBezTo>
                    <a:pt x="4792" y="15261"/>
                    <a:pt x="4730" y="14905"/>
                    <a:pt x="4928" y="14537"/>
                  </a:cubicBezTo>
                  <a:cubicBezTo>
                    <a:pt x="5124" y="14175"/>
                    <a:pt x="5793" y="13433"/>
                    <a:pt x="6923" y="12326"/>
                  </a:cubicBezTo>
                  <a:lnTo>
                    <a:pt x="7937" y="11332"/>
                  </a:lnTo>
                  <a:lnTo>
                    <a:pt x="4022" y="7313"/>
                  </a:lnTo>
                  <a:lnTo>
                    <a:pt x="3217" y="8059"/>
                  </a:lnTo>
                  <a:cubicBezTo>
                    <a:pt x="1345" y="9790"/>
                    <a:pt x="385" y="11446"/>
                    <a:pt x="370" y="13012"/>
                  </a:cubicBezTo>
                  <a:cubicBezTo>
                    <a:pt x="353" y="14616"/>
                    <a:pt x="814" y="16079"/>
                    <a:pt x="1760" y="17387"/>
                  </a:cubicBezTo>
                  <a:lnTo>
                    <a:pt x="0" y="19114"/>
                  </a:lnTo>
                  <a:lnTo>
                    <a:pt x="1873" y="21271"/>
                  </a:lnTo>
                  <a:lnTo>
                    <a:pt x="3579" y="19551"/>
                  </a:lnTo>
                  <a:cubicBezTo>
                    <a:pt x="5228" y="20942"/>
                    <a:pt x="6885" y="21585"/>
                    <a:pt x="8523" y="21464"/>
                  </a:cubicBezTo>
                  <a:cubicBezTo>
                    <a:pt x="10159" y="21341"/>
                    <a:pt x="11738" y="20458"/>
                    <a:pt x="13241" y="18845"/>
                  </a:cubicBezTo>
                  <a:cubicBezTo>
                    <a:pt x="14163" y="17855"/>
                    <a:pt x="14783" y="16896"/>
                    <a:pt x="15108" y="15967"/>
                  </a:cubicBezTo>
                  <a:cubicBezTo>
                    <a:pt x="15429" y="15050"/>
                    <a:pt x="15550" y="14224"/>
                    <a:pt x="15473" y="13487"/>
                  </a:cubicBezTo>
                  <a:cubicBezTo>
                    <a:pt x="15396" y="12754"/>
                    <a:pt x="15115" y="11551"/>
                    <a:pt x="14640" y="9896"/>
                  </a:cubicBezTo>
                  <a:cubicBezTo>
                    <a:pt x="14100" y="7996"/>
                    <a:pt x="13831" y="6829"/>
                    <a:pt x="13820" y="6356"/>
                  </a:cubicBezTo>
                  <a:cubicBezTo>
                    <a:pt x="13805" y="5881"/>
                    <a:pt x="14091" y="5357"/>
                    <a:pt x="14679" y="4781"/>
                  </a:cubicBezTo>
                  <a:cubicBezTo>
                    <a:pt x="15029" y="4439"/>
                    <a:pt x="15350" y="4239"/>
                    <a:pt x="15647" y="4181"/>
                  </a:cubicBezTo>
                  <a:cubicBezTo>
                    <a:pt x="15944" y="4125"/>
                    <a:pt x="16216" y="4210"/>
                    <a:pt x="16465" y="4439"/>
                  </a:cubicBezTo>
                  <a:cubicBezTo>
                    <a:pt x="16774" y="4723"/>
                    <a:pt x="16876" y="5010"/>
                    <a:pt x="16771" y="5297"/>
                  </a:cubicBezTo>
                  <a:cubicBezTo>
                    <a:pt x="16665" y="5586"/>
                    <a:pt x="16285" y="6058"/>
                    <a:pt x="15625" y="6719"/>
                  </a:cubicBezTo>
                  <a:lnTo>
                    <a:pt x="15000" y="7346"/>
                  </a:lnTo>
                  <a:lnTo>
                    <a:pt x="19243" y="11370"/>
                  </a:lnTo>
                  <a:cubicBezTo>
                    <a:pt x="19589" y="11058"/>
                    <a:pt x="19839" y="10821"/>
                    <a:pt x="19993" y="10655"/>
                  </a:cubicBezTo>
                  <a:cubicBezTo>
                    <a:pt x="21089" y="9488"/>
                    <a:pt x="21600" y="8283"/>
                    <a:pt x="21542" y="7039"/>
                  </a:cubicBezTo>
                  <a:cubicBezTo>
                    <a:pt x="21485" y="5821"/>
                    <a:pt x="20877" y="4566"/>
                    <a:pt x="19731" y="3278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6" name="Shape 41"/>
            <p:cNvSpPr/>
            <p:nvPr/>
          </p:nvSpPr>
          <p:spPr>
            <a:xfrm>
              <a:off x="10115553" y="2946679"/>
              <a:ext cx="523576" cy="523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29" h="19029" extrusionOk="0">
                  <a:moveTo>
                    <a:pt x="4012" y="17275"/>
                  </a:moveTo>
                  <a:cubicBezTo>
                    <a:pt x="-275" y="14236"/>
                    <a:pt x="-1286" y="8298"/>
                    <a:pt x="1753" y="4011"/>
                  </a:cubicBezTo>
                  <a:cubicBezTo>
                    <a:pt x="4793" y="-275"/>
                    <a:pt x="10731" y="-1286"/>
                    <a:pt x="15017" y="1753"/>
                  </a:cubicBezTo>
                  <a:cubicBezTo>
                    <a:pt x="19303" y="4792"/>
                    <a:pt x="20314" y="10731"/>
                    <a:pt x="17275" y="15017"/>
                  </a:cubicBezTo>
                  <a:cubicBezTo>
                    <a:pt x="14236" y="19303"/>
                    <a:pt x="8298" y="20314"/>
                    <a:pt x="4012" y="17275"/>
                  </a:cubicBezTo>
                  <a:close/>
                </a:path>
              </a:pathLst>
            </a:custGeom>
            <a:solidFill>
              <a:srgbClr val="010101">
                <a:alpha val="2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7" name="Shape 42"/>
            <p:cNvSpPr/>
            <p:nvPr/>
          </p:nvSpPr>
          <p:spPr>
            <a:xfrm>
              <a:off x="10076191" y="2939298"/>
              <a:ext cx="523576" cy="523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29" h="19029" extrusionOk="0">
                  <a:moveTo>
                    <a:pt x="4012" y="17275"/>
                  </a:moveTo>
                  <a:cubicBezTo>
                    <a:pt x="-275" y="14236"/>
                    <a:pt x="-1286" y="8298"/>
                    <a:pt x="1753" y="4011"/>
                  </a:cubicBezTo>
                  <a:cubicBezTo>
                    <a:pt x="4793" y="-275"/>
                    <a:pt x="10731" y="-1286"/>
                    <a:pt x="15017" y="1753"/>
                  </a:cubicBezTo>
                  <a:cubicBezTo>
                    <a:pt x="19303" y="4792"/>
                    <a:pt x="20314" y="10731"/>
                    <a:pt x="17275" y="15017"/>
                  </a:cubicBezTo>
                  <a:cubicBezTo>
                    <a:pt x="14236" y="19303"/>
                    <a:pt x="8298" y="20314"/>
                    <a:pt x="4012" y="1727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8" name="Shape 43"/>
            <p:cNvSpPr/>
            <p:nvPr/>
          </p:nvSpPr>
          <p:spPr>
            <a:xfrm>
              <a:off x="10159837" y="3022944"/>
              <a:ext cx="356472" cy="356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29" h="19029" extrusionOk="0">
                  <a:moveTo>
                    <a:pt x="4012" y="17275"/>
                  </a:moveTo>
                  <a:cubicBezTo>
                    <a:pt x="-274" y="14236"/>
                    <a:pt x="-1285" y="8298"/>
                    <a:pt x="1754" y="4012"/>
                  </a:cubicBezTo>
                  <a:cubicBezTo>
                    <a:pt x="4793" y="-274"/>
                    <a:pt x="10732" y="-1285"/>
                    <a:pt x="15018" y="1754"/>
                  </a:cubicBezTo>
                  <a:cubicBezTo>
                    <a:pt x="19304" y="4793"/>
                    <a:pt x="20315" y="10731"/>
                    <a:pt x="17276" y="15018"/>
                  </a:cubicBezTo>
                  <a:cubicBezTo>
                    <a:pt x="14237" y="19304"/>
                    <a:pt x="8298" y="20315"/>
                    <a:pt x="4012" y="1727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9" name="Shape 44"/>
            <p:cNvSpPr/>
            <p:nvPr/>
          </p:nvSpPr>
          <p:spPr>
            <a:xfrm>
              <a:off x="10125394" y="2988502"/>
              <a:ext cx="423136" cy="423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30" h="19030" extrusionOk="0">
                  <a:moveTo>
                    <a:pt x="16053" y="14151"/>
                  </a:moveTo>
                  <a:cubicBezTo>
                    <a:pt x="13497" y="17756"/>
                    <a:pt x="8484" y="18610"/>
                    <a:pt x="4879" y="16053"/>
                  </a:cubicBezTo>
                  <a:cubicBezTo>
                    <a:pt x="1274" y="13497"/>
                    <a:pt x="420" y="8484"/>
                    <a:pt x="2977" y="4879"/>
                  </a:cubicBezTo>
                  <a:cubicBezTo>
                    <a:pt x="5533" y="1274"/>
                    <a:pt x="10546" y="420"/>
                    <a:pt x="14151" y="2977"/>
                  </a:cubicBezTo>
                  <a:cubicBezTo>
                    <a:pt x="17756" y="5533"/>
                    <a:pt x="18609" y="10546"/>
                    <a:pt x="16053" y="14151"/>
                  </a:cubicBezTo>
                  <a:close/>
                  <a:moveTo>
                    <a:pt x="15020" y="1750"/>
                  </a:moveTo>
                  <a:cubicBezTo>
                    <a:pt x="10739" y="-1285"/>
                    <a:pt x="4786" y="-271"/>
                    <a:pt x="1750" y="4010"/>
                  </a:cubicBezTo>
                  <a:cubicBezTo>
                    <a:pt x="-1285" y="8291"/>
                    <a:pt x="-272" y="14244"/>
                    <a:pt x="4010" y="17280"/>
                  </a:cubicBezTo>
                  <a:cubicBezTo>
                    <a:pt x="8291" y="20315"/>
                    <a:pt x="14244" y="19302"/>
                    <a:pt x="17279" y="15020"/>
                  </a:cubicBezTo>
                  <a:cubicBezTo>
                    <a:pt x="20315" y="10739"/>
                    <a:pt x="19301" y="4786"/>
                    <a:pt x="15020" y="175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0" name="Shape 45"/>
            <p:cNvSpPr/>
            <p:nvPr/>
          </p:nvSpPr>
          <p:spPr>
            <a:xfrm>
              <a:off x="10223801" y="3104129"/>
              <a:ext cx="226344" cy="192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8" extrusionOk="0">
                  <a:moveTo>
                    <a:pt x="21200" y="11726"/>
                  </a:moveTo>
                  <a:cubicBezTo>
                    <a:pt x="20987" y="10300"/>
                    <a:pt x="20244" y="9065"/>
                    <a:pt x="18972" y="8022"/>
                  </a:cubicBezTo>
                  <a:cubicBezTo>
                    <a:pt x="18094" y="7302"/>
                    <a:pt x="17185" y="6853"/>
                    <a:pt x="16247" y="6677"/>
                  </a:cubicBezTo>
                  <a:cubicBezTo>
                    <a:pt x="15311" y="6501"/>
                    <a:pt x="14484" y="6525"/>
                    <a:pt x="13770" y="6752"/>
                  </a:cubicBezTo>
                  <a:cubicBezTo>
                    <a:pt x="13056" y="6979"/>
                    <a:pt x="11830" y="7509"/>
                    <a:pt x="10093" y="8344"/>
                  </a:cubicBezTo>
                  <a:cubicBezTo>
                    <a:pt x="9054" y="8849"/>
                    <a:pt x="8282" y="9011"/>
                    <a:pt x="7777" y="8827"/>
                  </a:cubicBezTo>
                  <a:cubicBezTo>
                    <a:pt x="7272" y="8645"/>
                    <a:pt x="6540" y="8161"/>
                    <a:pt x="5585" y="7378"/>
                  </a:cubicBezTo>
                  <a:cubicBezTo>
                    <a:pt x="5205" y="7066"/>
                    <a:pt x="4969" y="6751"/>
                    <a:pt x="4874" y="6429"/>
                  </a:cubicBezTo>
                  <a:cubicBezTo>
                    <a:pt x="4781" y="6108"/>
                    <a:pt x="4836" y="5781"/>
                    <a:pt x="5041" y="5448"/>
                  </a:cubicBezTo>
                  <a:cubicBezTo>
                    <a:pt x="5279" y="5058"/>
                    <a:pt x="5569" y="4925"/>
                    <a:pt x="5909" y="5052"/>
                  </a:cubicBezTo>
                  <a:cubicBezTo>
                    <a:pt x="6250" y="5178"/>
                    <a:pt x="6992" y="5710"/>
                    <a:pt x="8137" y="6650"/>
                  </a:cubicBezTo>
                  <a:lnTo>
                    <a:pt x="9181" y="7505"/>
                  </a:lnTo>
                  <a:lnTo>
                    <a:pt x="12201" y="2580"/>
                  </a:lnTo>
                  <a:lnTo>
                    <a:pt x="11368" y="1897"/>
                  </a:lnTo>
                  <a:cubicBezTo>
                    <a:pt x="9471" y="340"/>
                    <a:pt x="7839" y="-258"/>
                    <a:pt x="6474" y="100"/>
                  </a:cubicBezTo>
                  <a:cubicBezTo>
                    <a:pt x="5108" y="458"/>
                    <a:pt x="3965" y="1250"/>
                    <a:pt x="3046" y="2475"/>
                  </a:cubicBezTo>
                  <a:lnTo>
                    <a:pt x="1390" y="1116"/>
                  </a:lnTo>
                  <a:lnTo>
                    <a:pt x="0" y="3384"/>
                  </a:lnTo>
                  <a:lnTo>
                    <a:pt x="1602" y="4699"/>
                  </a:lnTo>
                  <a:cubicBezTo>
                    <a:pt x="770" y="6556"/>
                    <a:pt x="527" y="8262"/>
                    <a:pt x="873" y="9817"/>
                  </a:cubicBezTo>
                  <a:cubicBezTo>
                    <a:pt x="1219" y="11371"/>
                    <a:pt x="2151" y="12771"/>
                    <a:pt x="3669" y="14016"/>
                  </a:cubicBezTo>
                  <a:cubicBezTo>
                    <a:pt x="4618" y="14793"/>
                    <a:pt x="5507" y="15287"/>
                    <a:pt x="6335" y="15496"/>
                  </a:cubicBezTo>
                  <a:cubicBezTo>
                    <a:pt x="7163" y="15704"/>
                    <a:pt x="7889" y="15724"/>
                    <a:pt x="8517" y="15554"/>
                  </a:cubicBezTo>
                  <a:cubicBezTo>
                    <a:pt x="9144" y="15384"/>
                    <a:pt x="10168" y="14941"/>
                    <a:pt x="11589" y="14225"/>
                  </a:cubicBezTo>
                  <a:cubicBezTo>
                    <a:pt x="13264" y="13388"/>
                    <a:pt x="14328" y="12928"/>
                    <a:pt x="14778" y="12847"/>
                  </a:cubicBezTo>
                  <a:cubicBezTo>
                    <a:pt x="15235" y="12757"/>
                    <a:pt x="15797" y="12986"/>
                    <a:pt x="16465" y="13534"/>
                  </a:cubicBezTo>
                  <a:cubicBezTo>
                    <a:pt x="16865" y="13862"/>
                    <a:pt x="17120" y="14183"/>
                    <a:pt x="17229" y="14498"/>
                  </a:cubicBezTo>
                  <a:cubicBezTo>
                    <a:pt x="17336" y="14812"/>
                    <a:pt x="17298" y="15119"/>
                    <a:pt x="17113" y="15421"/>
                  </a:cubicBezTo>
                  <a:cubicBezTo>
                    <a:pt x="16884" y="15795"/>
                    <a:pt x="16619" y="15943"/>
                    <a:pt x="16317" y="15867"/>
                  </a:cubicBezTo>
                  <a:cubicBezTo>
                    <a:pt x="16016" y="15790"/>
                    <a:pt x="15488" y="15445"/>
                    <a:pt x="14736" y="14827"/>
                  </a:cubicBezTo>
                  <a:lnTo>
                    <a:pt x="14030" y="14248"/>
                  </a:lnTo>
                  <a:lnTo>
                    <a:pt x="11010" y="19175"/>
                  </a:lnTo>
                  <a:cubicBezTo>
                    <a:pt x="11349" y="19501"/>
                    <a:pt x="11606" y="19736"/>
                    <a:pt x="11782" y="19880"/>
                  </a:cubicBezTo>
                  <a:cubicBezTo>
                    <a:pt x="13039" y="20911"/>
                    <a:pt x="14257" y="21342"/>
                    <a:pt x="15434" y="21170"/>
                  </a:cubicBezTo>
                  <a:cubicBezTo>
                    <a:pt x="16611" y="21000"/>
                    <a:pt x="17750" y="20224"/>
                    <a:pt x="18850" y="18843"/>
                  </a:cubicBezTo>
                  <a:lnTo>
                    <a:pt x="20210" y="19958"/>
                  </a:lnTo>
                  <a:lnTo>
                    <a:pt x="21600" y="17690"/>
                  </a:lnTo>
                  <a:lnTo>
                    <a:pt x="20240" y="16575"/>
                  </a:lnTo>
                  <a:cubicBezTo>
                    <a:pt x="21094" y="14769"/>
                    <a:pt x="21413" y="13154"/>
                    <a:pt x="21200" y="1172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 rot="20874971">
            <a:off x="5692938" y="5048352"/>
            <a:ext cx="1484426" cy="1256804"/>
            <a:chOff x="1045819" y="4933764"/>
            <a:chExt cx="1744600" cy="1477084"/>
          </a:xfrm>
        </p:grpSpPr>
        <p:sp>
          <p:nvSpPr>
            <p:cNvPr id="200" name="Freeform 199"/>
            <p:cNvSpPr/>
            <p:nvPr/>
          </p:nvSpPr>
          <p:spPr>
            <a:xfrm>
              <a:off x="2201144" y="4933764"/>
              <a:ext cx="589275" cy="934660"/>
            </a:xfrm>
            <a:custGeom>
              <a:avLst/>
              <a:gdLst>
                <a:gd name="connsiteX0" fmla="*/ 1768268 w 2388185"/>
                <a:gd name="connsiteY0" fmla="*/ 2515527 h 3787944"/>
                <a:gd name="connsiteX1" fmla="*/ 2388185 w 2388185"/>
                <a:gd name="connsiteY1" fmla="*/ 2562183 h 3787944"/>
                <a:gd name="connsiteX2" fmla="*/ 1722716 w 2388185"/>
                <a:gd name="connsiteY2" fmla="*/ 3498051 h 3787944"/>
                <a:gd name="connsiteX3" fmla="*/ 854117 w 2388185"/>
                <a:gd name="connsiteY3" fmla="*/ 3499311 h 3787944"/>
                <a:gd name="connsiteX4" fmla="*/ 198267 w 2388185"/>
                <a:gd name="connsiteY4" fmla="*/ 3775931 h 3787944"/>
                <a:gd name="connsiteX5" fmla="*/ 177800 w 2388185"/>
                <a:gd name="connsiteY5" fmla="*/ 3781792 h 3787944"/>
                <a:gd name="connsiteX6" fmla="*/ 193662 w 2388185"/>
                <a:gd name="connsiteY6" fmla="*/ 3767611 h 3787944"/>
                <a:gd name="connsiteX7" fmla="*/ 1776645 w 2388185"/>
                <a:gd name="connsiteY7" fmla="*/ 2894202 h 3787944"/>
                <a:gd name="connsiteX8" fmla="*/ 1797112 w 2388185"/>
                <a:gd name="connsiteY8" fmla="*/ 2888278 h 3787944"/>
                <a:gd name="connsiteX9" fmla="*/ 1775110 w 2388185"/>
                <a:gd name="connsiteY9" fmla="*/ 2888467 h 3787944"/>
                <a:gd name="connsiteX10" fmla="*/ 769385 w 2388185"/>
                <a:gd name="connsiteY10" fmla="*/ 3207818 h 3787944"/>
                <a:gd name="connsiteX11" fmla="*/ 1241548 w 2388185"/>
                <a:gd name="connsiteY11" fmla="*/ 2626217 h 3787944"/>
                <a:gd name="connsiteX12" fmla="*/ 1768268 w 2388185"/>
                <a:gd name="connsiteY12" fmla="*/ 2515527 h 3787944"/>
                <a:gd name="connsiteX13" fmla="*/ 1267161 w 2388185"/>
                <a:gd name="connsiteY13" fmla="*/ 0 h 3787944"/>
                <a:gd name="connsiteX14" fmla="*/ 1565756 w 2388185"/>
                <a:gd name="connsiteY14" fmla="*/ 1768409 h 3787944"/>
                <a:gd name="connsiteX15" fmla="*/ 607922 w 2388185"/>
                <a:gd name="connsiteY15" fmla="*/ 2729073 h 3787944"/>
                <a:gd name="connsiteX16" fmla="*/ 189169 w 2388185"/>
                <a:gd name="connsiteY16" fmla="*/ 3758833 h 3787944"/>
                <a:gd name="connsiteX17" fmla="*/ 172985 w 2388185"/>
                <a:gd name="connsiteY17" fmla="*/ 3787944 h 3787944"/>
                <a:gd name="connsiteX18" fmla="*/ 174830 w 2388185"/>
                <a:gd name="connsiteY18" fmla="*/ 3754800 h 3787944"/>
                <a:gd name="connsiteX19" fmla="*/ 958505 w 2388185"/>
                <a:gd name="connsiteY19" fmla="*/ 1042035 h 3787944"/>
                <a:gd name="connsiteX20" fmla="*/ 974604 w 2388185"/>
                <a:gd name="connsiteY20" fmla="*/ 1012924 h 3787944"/>
                <a:gd name="connsiteX21" fmla="*/ 950455 w 2388185"/>
                <a:gd name="connsiteY21" fmla="*/ 1037301 h 3787944"/>
                <a:gd name="connsiteX22" fmla="*/ 192355 w 2388185"/>
                <a:gd name="connsiteY22" fmla="*/ 2500745 h 3787944"/>
                <a:gd name="connsiteX23" fmla="*/ 71609 w 2388185"/>
                <a:gd name="connsiteY23" fmla="*/ 1337004 h 3787944"/>
                <a:gd name="connsiteX24" fmla="*/ 1267161 w 2388185"/>
                <a:gd name="connsiteY24" fmla="*/ 0 h 378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88185" h="3787944">
                  <a:moveTo>
                    <a:pt x="1768268" y="2515527"/>
                  </a:moveTo>
                  <a:cubicBezTo>
                    <a:pt x="2085984" y="2506814"/>
                    <a:pt x="2388185" y="2562183"/>
                    <a:pt x="2388185" y="2562183"/>
                  </a:cubicBezTo>
                  <a:cubicBezTo>
                    <a:pt x="2388185" y="2562183"/>
                    <a:pt x="2095616" y="3292272"/>
                    <a:pt x="1722716" y="3498051"/>
                  </a:cubicBezTo>
                  <a:cubicBezTo>
                    <a:pt x="1386451" y="3683661"/>
                    <a:pt x="1020305" y="3678556"/>
                    <a:pt x="854117" y="3499311"/>
                  </a:cubicBezTo>
                  <a:cubicBezTo>
                    <a:pt x="568404" y="3646602"/>
                    <a:pt x="372846" y="3719523"/>
                    <a:pt x="198267" y="3775931"/>
                  </a:cubicBezTo>
                  <a:cubicBezTo>
                    <a:pt x="184964" y="3779775"/>
                    <a:pt x="177800" y="3781792"/>
                    <a:pt x="177800" y="3781792"/>
                  </a:cubicBezTo>
                  <a:cubicBezTo>
                    <a:pt x="177800" y="3781792"/>
                    <a:pt x="183326" y="3776876"/>
                    <a:pt x="193662" y="3767611"/>
                  </a:cubicBezTo>
                  <a:cubicBezTo>
                    <a:pt x="643721" y="3391916"/>
                    <a:pt x="1286574" y="3052712"/>
                    <a:pt x="1776645" y="2894202"/>
                  </a:cubicBezTo>
                  <a:cubicBezTo>
                    <a:pt x="1790051" y="2890358"/>
                    <a:pt x="1797112" y="2888278"/>
                    <a:pt x="1797112" y="2888278"/>
                  </a:cubicBezTo>
                  <a:cubicBezTo>
                    <a:pt x="1797112" y="2888278"/>
                    <a:pt x="1789437" y="2888089"/>
                    <a:pt x="1775110" y="2888467"/>
                  </a:cubicBezTo>
                  <a:cubicBezTo>
                    <a:pt x="1432910" y="2904791"/>
                    <a:pt x="1073415" y="3047481"/>
                    <a:pt x="769385" y="3207818"/>
                  </a:cubicBezTo>
                  <a:cubicBezTo>
                    <a:pt x="798345" y="3001787"/>
                    <a:pt x="974050" y="2773823"/>
                    <a:pt x="1241548" y="2626217"/>
                  </a:cubicBezTo>
                  <a:cubicBezTo>
                    <a:pt x="1381424" y="2549050"/>
                    <a:pt x="1577639" y="2520754"/>
                    <a:pt x="1768268" y="2515527"/>
                  </a:cubicBezTo>
                  <a:close/>
                  <a:moveTo>
                    <a:pt x="1267161" y="0"/>
                  </a:moveTo>
                  <a:cubicBezTo>
                    <a:pt x="1267161" y="0"/>
                    <a:pt x="1750312" y="1129369"/>
                    <a:pt x="1565756" y="1768409"/>
                  </a:cubicBezTo>
                  <a:cubicBezTo>
                    <a:pt x="1399395" y="2344667"/>
                    <a:pt x="989362" y="2743454"/>
                    <a:pt x="607922" y="2729073"/>
                  </a:cubicBezTo>
                  <a:cubicBezTo>
                    <a:pt x="455061" y="3207301"/>
                    <a:pt x="319641" y="3503673"/>
                    <a:pt x="189169" y="3758833"/>
                  </a:cubicBezTo>
                  <a:cubicBezTo>
                    <a:pt x="178604" y="3777773"/>
                    <a:pt x="172985" y="3787944"/>
                    <a:pt x="172985" y="3787944"/>
                  </a:cubicBezTo>
                  <a:cubicBezTo>
                    <a:pt x="172985" y="3787944"/>
                    <a:pt x="173656" y="3776370"/>
                    <a:pt x="174830" y="3754800"/>
                  </a:cubicBezTo>
                  <a:cubicBezTo>
                    <a:pt x="257005" y="2842712"/>
                    <a:pt x="592326" y="1758238"/>
                    <a:pt x="958505" y="1042035"/>
                  </a:cubicBezTo>
                  <a:cubicBezTo>
                    <a:pt x="968986" y="1022920"/>
                    <a:pt x="974604" y="1012924"/>
                    <a:pt x="974604" y="1012924"/>
                  </a:cubicBezTo>
                  <a:cubicBezTo>
                    <a:pt x="974604" y="1012924"/>
                    <a:pt x="965800" y="1021167"/>
                    <a:pt x="950455" y="1037301"/>
                  </a:cubicBezTo>
                  <a:cubicBezTo>
                    <a:pt x="590397" y="1433281"/>
                    <a:pt x="351086" y="1987969"/>
                    <a:pt x="192355" y="2500745"/>
                  </a:cubicBezTo>
                  <a:cubicBezTo>
                    <a:pt x="-3187" y="2241200"/>
                    <a:pt x="-60876" y="1795415"/>
                    <a:pt x="71609" y="1337004"/>
                  </a:cubicBezTo>
                  <a:cubicBezTo>
                    <a:pt x="256250" y="697789"/>
                    <a:pt x="1267161" y="0"/>
                    <a:pt x="1267161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01" name="Shape 8"/>
            <p:cNvSpPr/>
            <p:nvPr/>
          </p:nvSpPr>
          <p:spPr>
            <a:xfrm>
              <a:off x="1045819" y="5434891"/>
              <a:ext cx="1376675" cy="92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306"/>
                  </a:moveTo>
                  <a:cubicBezTo>
                    <a:pt x="21600" y="20573"/>
                    <a:pt x="20910" y="21600"/>
                    <a:pt x="20057" y="21600"/>
                  </a:cubicBezTo>
                  <a:lnTo>
                    <a:pt x="1543" y="21600"/>
                  </a:lnTo>
                  <a:cubicBezTo>
                    <a:pt x="691" y="21600"/>
                    <a:pt x="0" y="20573"/>
                    <a:pt x="0" y="19306"/>
                  </a:cubicBezTo>
                  <a:lnTo>
                    <a:pt x="0" y="2293"/>
                  </a:lnTo>
                  <a:cubicBezTo>
                    <a:pt x="0" y="1027"/>
                    <a:pt x="691" y="0"/>
                    <a:pt x="1543" y="0"/>
                  </a:cubicBezTo>
                  <a:lnTo>
                    <a:pt x="20057" y="0"/>
                  </a:lnTo>
                  <a:cubicBezTo>
                    <a:pt x="20910" y="0"/>
                    <a:pt x="21600" y="1027"/>
                    <a:pt x="21600" y="2293"/>
                  </a:cubicBezTo>
                  <a:cubicBezTo>
                    <a:pt x="21600" y="2293"/>
                    <a:pt x="21600" y="19306"/>
                    <a:pt x="21600" y="19306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02" name="Freeform 201"/>
            <p:cNvSpPr/>
            <p:nvPr/>
          </p:nvSpPr>
          <p:spPr>
            <a:xfrm>
              <a:off x="1166696" y="5154143"/>
              <a:ext cx="1137936" cy="1256705"/>
            </a:xfrm>
            <a:custGeom>
              <a:avLst/>
              <a:gdLst>
                <a:gd name="connsiteX0" fmla="*/ 3327400 w 3706275"/>
                <a:gd name="connsiteY0" fmla="*/ 3924300 h 4093106"/>
                <a:gd name="connsiteX1" fmla="*/ 3706275 w 3706275"/>
                <a:gd name="connsiteY1" fmla="*/ 3924300 h 4093106"/>
                <a:gd name="connsiteX2" fmla="*/ 3706275 w 3706275"/>
                <a:gd name="connsiteY2" fmla="*/ 4093106 h 4093106"/>
                <a:gd name="connsiteX3" fmla="*/ 3327400 w 3706275"/>
                <a:gd name="connsiteY3" fmla="*/ 4093106 h 4093106"/>
                <a:gd name="connsiteX4" fmla="*/ 0 w 3706275"/>
                <a:gd name="connsiteY4" fmla="*/ 3924300 h 4093106"/>
                <a:gd name="connsiteX5" fmla="*/ 378878 w 3706275"/>
                <a:gd name="connsiteY5" fmla="*/ 3924300 h 4093106"/>
                <a:gd name="connsiteX6" fmla="*/ 378878 w 3706275"/>
                <a:gd name="connsiteY6" fmla="*/ 4093106 h 4093106"/>
                <a:gd name="connsiteX7" fmla="*/ 0 w 3706275"/>
                <a:gd name="connsiteY7" fmla="*/ 4093106 h 4093106"/>
                <a:gd name="connsiteX8" fmla="*/ 1201389 w 3706275"/>
                <a:gd name="connsiteY8" fmla="*/ 0 h 4093106"/>
                <a:gd name="connsiteX9" fmla="*/ 2475071 w 3706275"/>
                <a:gd name="connsiteY9" fmla="*/ 0 h 4093106"/>
                <a:gd name="connsiteX10" fmla="*/ 2952457 w 3706275"/>
                <a:gd name="connsiteY10" fmla="*/ 477697 h 4093106"/>
                <a:gd name="connsiteX11" fmla="*/ 2952457 w 3706275"/>
                <a:gd name="connsiteY11" fmla="*/ 911829 h 4093106"/>
                <a:gd name="connsiteX12" fmla="*/ 2692046 w 3706275"/>
                <a:gd name="connsiteY12" fmla="*/ 911829 h 4093106"/>
                <a:gd name="connsiteX13" fmla="*/ 2692046 w 3706275"/>
                <a:gd name="connsiteY13" fmla="*/ 477697 h 4093106"/>
                <a:gd name="connsiteX14" fmla="*/ 2475071 w 3706275"/>
                <a:gd name="connsiteY14" fmla="*/ 260631 h 4093106"/>
                <a:gd name="connsiteX15" fmla="*/ 1201389 w 3706275"/>
                <a:gd name="connsiteY15" fmla="*/ 260631 h 4093106"/>
                <a:gd name="connsiteX16" fmla="*/ 984414 w 3706275"/>
                <a:gd name="connsiteY16" fmla="*/ 477697 h 4093106"/>
                <a:gd name="connsiteX17" fmla="*/ 984414 w 3706275"/>
                <a:gd name="connsiteY17" fmla="*/ 911829 h 4093106"/>
                <a:gd name="connsiteX18" fmla="*/ 723900 w 3706275"/>
                <a:gd name="connsiteY18" fmla="*/ 911829 h 4093106"/>
                <a:gd name="connsiteX19" fmla="*/ 723900 w 3706275"/>
                <a:gd name="connsiteY19" fmla="*/ 477697 h 4093106"/>
                <a:gd name="connsiteX20" fmla="*/ 1201389 w 3706275"/>
                <a:gd name="connsiteY20" fmla="*/ 0 h 409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06275" h="4093106">
                  <a:moveTo>
                    <a:pt x="3327400" y="3924300"/>
                  </a:moveTo>
                  <a:lnTo>
                    <a:pt x="3706275" y="3924300"/>
                  </a:lnTo>
                  <a:cubicBezTo>
                    <a:pt x="3706275" y="3924300"/>
                    <a:pt x="3706275" y="4093106"/>
                    <a:pt x="3706275" y="4093106"/>
                  </a:cubicBezTo>
                  <a:lnTo>
                    <a:pt x="3327400" y="4093106"/>
                  </a:lnTo>
                  <a:close/>
                  <a:moveTo>
                    <a:pt x="0" y="3924300"/>
                  </a:moveTo>
                  <a:lnTo>
                    <a:pt x="378878" y="3924300"/>
                  </a:lnTo>
                  <a:cubicBezTo>
                    <a:pt x="378878" y="3924300"/>
                    <a:pt x="378878" y="4093106"/>
                    <a:pt x="378878" y="4093106"/>
                  </a:cubicBezTo>
                  <a:lnTo>
                    <a:pt x="0" y="4093106"/>
                  </a:lnTo>
                  <a:close/>
                  <a:moveTo>
                    <a:pt x="1201389" y="0"/>
                  </a:moveTo>
                  <a:lnTo>
                    <a:pt x="2475071" y="0"/>
                  </a:lnTo>
                  <a:cubicBezTo>
                    <a:pt x="2738371" y="0"/>
                    <a:pt x="2952457" y="214407"/>
                    <a:pt x="2952457" y="477697"/>
                  </a:cubicBezTo>
                  <a:lnTo>
                    <a:pt x="2952457" y="911829"/>
                  </a:lnTo>
                  <a:lnTo>
                    <a:pt x="2692046" y="911829"/>
                  </a:lnTo>
                  <a:lnTo>
                    <a:pt x="2692046" y="477697"/>
                  </a:lnTo>
                  <a:cubicBezTo>
                    <a:pt x="2692046" y="357809"/>
                    <a:pt x="2594753" y="260631"/>
                    <a:pt x="2475071" y="260631"/>
                  </a:cubicBezTo>
                  <a:lnTo>
                    <a:pt x="1201389" y="260631"/>
                  </a:lnTo>
                  <a:cubicBezTo>
                    <a:pt x="1081811" y="260631"/>
                    <a:pt x="984414" y="357809"/>
                    <a:pt x="984414" y="477697"/>
                  </a:cubicBezTo>
                  <a:lnTo>
                    <a:pt x="984414" y="911829"/>
                  </a:lnTo>
                  <a:cubicBezTo>
                    <a:pt x="984414" y="911829"/>
                    <a:pt x="723900" y="911829"/>
                    <a:pt x="723900" y="911829"/>
                  </a:cubicBezTo>
                  <a:lnTo>
                    <a:pt x="723900" y="477697"/>
                  </a:lnTo>
                  <a:cubicBezTo>
                    <a:pt x="723900" y="214407"/>
                    <a:pt x="938089" y="0"/>
                    <a:pt x="1201389" y="0"/>
                  </a:cubicBezTo>
                  <a:close/>
                </a:path>
              </a:pathLst>
            </a:custGeom>
            <a:solidFill>
              <a:srgbClr val="010101">
                <a:alpha val="75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03" name="Shape 12"/>
            <p:cNvSpPr/>
            <p:nvPr/>
          </p:nvSpPr>
          <p:spPr>
            <a:xfrm>
              <a:off x="1416250" y="5579164"/>
              <a:ext cx="633655" cy="633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3" y="12278"/>
                  </a:moveTo>
                  <a:lnTo>
                    <a:pt x="12279" y="12278"/>
                  </a:lnTo>
                  <a:lnTo>
                    <a:pt x="12279" y="16972"/>
                  </a:lnTo>
                  <a:lnTo>
                    <a:pt x="9323" y="16972"/>
                  </a:lnTo>
                  <a:lnTo>
                    <a:pt x="9323" y="12278"/>
                  </a:lnTo>
                  <a:lnTo>
                    <a:pt x="4628" y="12278"/>
                  </a:lnTo>
                  <a:lnTo>
                    <a:pt x="4628" y="9322"/>
                  </a:lnTo>
                  <a:lnTo>
                    <a:pt x="9323" y="9322"/>
                  </a:lnTo>
                  <a:lnTo>
                    <a:pt x="9323" y="4628"/>
                  </a:lnTo>
                  <a:lnTo>
                    <a:pt x="12279" y="4628"/>
                  </a:lnTo>
                  <a:lnTo>
                    <a:pt x="12279" y="9322"/>
                  </a:lnTo>
                  <a:lnTo>
                    <a:pt x="16973" y="9322"/>
                  </a:lnTo>
                  <a:cubicBezTo>
                    <a:pt x="16973" y="9322"/>
                    <a:pt x="16973" y="12278"/>
                    <a:pt x="16973" y="12278"/>
                  </a:cubicBezTo>
                  <a:close/>
                  <a:moveTo>
                    <a:pt x="10799" y="0"/>
                  </a:moveTo>
                  <a:cubicBezTo>
                    <a:pt x="4834" y="0"/>
                    <a:pt x="0" y="4835"/>
                    <a:pt x="0" y="10800"/>
                  </a:cubicBezTo>
                  <a:cubicBezTo>
                    <a:pt x="0" y="16765"/>
                    <a:pt x="4834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4534744" y="5644773"/>
            <a:ext cx="3120906" cy="1670711"/>
            <a:chOff x="4534744" y="5644773"/>
            <a:chExt cx="3120906" cy="1670711"/>
          </a:xfrm>
        </p:grpSpPr>
        <p:sp>
          <p:nvSpPr>
            <p:cNvPr id="9" name="Shape 10"/>
            <p:cNvSpPr/>
            <p:nvPr/>
          </p:nvSpPr>
          <p:spPr>
            <a:xfrm rot="21084094">
              <a:off x="5987331" y="5799977"/>
              <a:ext cx="1301926" cy="1351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8741" y="18539"/>
                  </a:lnTo>
                  <a:lnTo>
                    <a:pt x="21600" y="0"/>
                  </a:lnTo>
                  <a:lnTo>
                    <a:pt x="2850" y="3052"/>
                  </a:lnTo>
                  <a:cubicBezTo>
                    <a:pt x="2850" y="3052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Shape 11"/>
            <p:cNvSpPr/>
            <p:nvPr/>
          </p:nvSpPr>
          <p:spPr>
            <a:xfrm rot="21084094">
              <a:off x="4957893" y="5644773"/>
              <a:ext cx="1188344" cy="1670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77" y="21600"/>
                  </a:moveTo>
                  <a:lnTo>
                    <a:pt x="0" y="15002"/>
                  </a:lnTo>
                  <a:lnTo>
                    <a:pt x="3132" y="0"/>
                  </a:lnTo>
                  <a:lnTo>
                    <a:pt x="21600" y="6590"/>
                  </a:lnTo>
                  <a:cubicBezTo>
                    <a:pt x="21600" y="6590"/>
                    <a:pt x="18477" y="21600"/>
                    <a:pt x="18477" y="2160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Shape 12"/>
            <p:cNvSpPr/>
            <p:nvPr/>
          </p:nvSpPr>
          <p:spPr>
            <a:xfrm rot="21084094">
              <a:off x="4534744" y="5676058"/>
              <a:ext cx="1557388" cy="826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38" y="21600"/>
                  </a:moveTo>
                  <a:lnTo>
                    <a:pt x="0" y="8284"/>
                  </a:lnTo>
                  <a:lnTo>
                    <a:pt x="7562" y="0"/>
                  </a:lnTo>
                  <a:lnTo>
                    <a:pt x="21600" y="13316"/>
                  </a:lnTo>
                  <a:cubicBezTo>
                    <a:pt x="21600" y="13316"/>
                    <a:pt x="14038" y="21600"/>
                    <a:pt x="14038" y="21600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2" name="Shape 13"/>
            <p:cNvSpPr/>
            <p:nvPr/>
          </p:nvSpPr>
          <p:spPr>
            <a:xfrm rot="21084094">
              <a:off x="6109501" y="5759081"/>
              <a:ext cx="1546149" cy="655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01" y="21600"/>
                  </a:moveTo>
                  <a:lnTo>
                    <a:pt x="21600" y="15221"/>
                  </a:lnTo>
                  <a:lnTo>
                    <a:pt x="15599" y="0"/>
                  </a:lnTo>
                  <a:lnTo>
                    <a:pt x="0" y="6379"/>
                  </a:lnTo>
                  <a:cubicBezTo>
                    <a:pt x="0" y="6379"/>
                    <a:pt x="6001" y="21600"/>
                    <a:pt x="6001" y="2160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226" name="Oval 225"/>
          <p:cNvSpPr/>
          <p:nvPr/>
        </p:nvSpPr>
        <p:spPr>
          <a:xfrm>
            <a:off x="5547615" y="1415039"/>
            <a:ext cx="1098984" cy="1098984"/>
          </a:xfrm>
          <a:prstGeom prst="ellipse">
            <a:avLst/>
          </a:prstGeom>
          <a:solidFill>
            <a:schemeClr val="tx2"/>
          </a:solidFill>
          <a:ln w="3810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>
            <a:off x="6096000" y="2598235"/>
            <a:ext cx="0" cy="512956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/>
          <p:cNvSpPr/>
          <p:nvPr/>
        </p:nvSpPr>
        <p:spPr>
          <a:xfrm>
            <a:off x="5719881" y="3215383"/>
            <a:ext cx="754452" cy="754452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9" name="Group 138"/>
          <p:cNvGrpSpPr/>
          <p:nvPr/>
        </p:nvGrpSpPr>
        <p:grpSpPr>
          <a:xfrm rot="327293">
            <a:off x="5623413" y="3221220"/>
            <a:ext cx="1290632" cy="913288"/>
            <a:chOff x="6251408" y="986974"/>
            <a:chExt cx="2105031" cy="1489577"/>
          </a:xfrm>
        </p:grpSpPr>
        <p:sp>
          <p:nvSpPr>
            <p:cNvPr id="140" name="Freeform 139"/>
            <p:cNvSpPr/>
            <p:nvPr/>
          </p:nvSpPr>
          <p:spPr>
            <a:xfrm>
              <a:off x="6327213" y="1006678"/>
              <a:ext cx="2029226" cy="1469873"/>
            </a:xfrm>
            <a:custGeom>
              <a:avLst/>
              <a:gdLst>
                <a:gd name="connsiteX0" fmla="*/ 0 w 2029226"/>
                <a:gd name="connsiteY0" fmla="*/ 0 h 1469873"/>
                <a:gd name="connsiteX1" fmla="*/ 5821 w 2029226"/>
                <a:gd name="connsiteY1" fmla="*/ 1863 h 1469873"/>
                <a:gd name="connsiteX2" fmla="*/ 2029226 w 2029226"/>
                <a:gd name="connsiteY2" fmla="*/ 649469 h 1469873"/>
                <a:gd name="connsiteX3" fmla="*/ 1536040 w 2029226"/>
                <a:gd name="connsiteY3" fmla="*/ 908333 h 1469873"/>
                <a:gd name="connsiteX4" fmla="*/ 1536040 w 2029226"/>
                <a:gd name="connsiteY4" fmla="*/ 1469873 h 1469873"/>
                <a:gd name="connsiteX5" fmla="*/ 1322460 w 2029226"/>
                <a:gd name="connsiteY5" fmla="*/ 1265494 h 1469873"/>
                <a:gd name="connsiteX6" fmla="*/ 1308297 w 2029226"/>
                <a:gd name="connsiteY6" fmla="*/ 1251940 h 1469873"/>
                <a:gd name="connsiteX7" fmla="*/ 1179750 w 2029226"/>
                <a:gd name="connsiteY7" fmla="*/ 1128930 h 1469873"/>
                <a:gd name="connsiteX8" fmla="*/ 768006 w 2029226"/>
                <a:gd name="connsiteY8" fmla="*/ 1401482 h 146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9226" h="1469873">
                  <a:moveTo>
                    <a:pt x="0" y="0"/>
                  </a:moveTo>
                  <a:lnTo>
                    <a:pt x="5821" y="1863"/>
                  </a:lnTo>
                  <a:cubicBezTo>
                    <a:pt x="124845" y="39958"/>
                    <a:pt x="2029226" y="649469"/>
                    <a:pt x="2029226" y="649469"/>
                  </a:cubicBezTo>
                  <a:lnTo>
                    <a:pt x="1536040" y="908333"/>
                  </a:lnTo>
                  <a:lnTo>
                    <a:pt x="1536040" y="1469873"/>
                  </a:lnTo>
                  <a:cubicBezTo>
                    <a:pt x="1536040" y="1469873"/>
                    <a:pt x="1451663" y="1389131"/>
                    <a:pt x="1322460" y="1265494"/>
                  </a:cubicBezTo>
                  <a:lnTo>
                    <a:pt x="1308297" y="1251940"/>
                  </a:lnTo>
                  <a:lnTo>
                    <a:pt x="1179750" y="1128930"/>
                  </a:lnTo>
                  <a:lnTo>
                    <a:pt x="768006" y="1401482"/>
                  </a:ln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251408" y="986974"/>
              <a:ext cx="2029226" cy="1469873"/>
              <a:chOff x="6750167" y="4029434"/>
              <a:chExt cx="2029226" cy="1469873"/>
            </a:xfrm>
          </p:grpSpPr>
          <p:sp>
            <p:nvSpPr>
              <p:cNvPr id="142" name="Shape 121"/>
              <p:cNvSpPr/>
              <p:nvPr/>
            </p:nvSpPr>
            <p:spPr>
              <a:xfrm>
                <a:off x="6750167" y="4029434"/>
                <a:ext cx="1536040" cy="1469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348"/>
                    </a:moveTo>
                    <a:lnTo>
                      <a:pt x="21600" y="21600"/>
                    </a:lnTo>
                    <a:lnTo>
                      <a:pt x="0" y="0"/>
                    </a:lnTo>
                    <a:cubicBezTo>
                      <a:pt x="0" y="0"/>
                      <a:pt x="21600" y="13348"/>
                      <a:pt x="21600" y="13348"/>
                    </a:cubicBez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6750167" y="4029434"/>
                <a:ext cx="2029226" cy="1469873"/>
                <a:chOff x="6750167" y="4029434"/>
                <a:chExt cx="2029226" cy="1469873"/>
              </a:xfrm>
            </p:grpSpPr>
            <p:sp>
              <p:nvSpPr>
                <p:cNvPr id="144" name="Shape 120"/>
                <p:cNvSpPr/>
                <p:nvPr/>
              </p:nvSpPr>
              <p:spPr>
                <a:xfrm>
                  <a:off x="6750167" y="4029434"/>
                  <a:ext cx="2029226" cy="908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5444"/>
                      </a:moveTo>
                      <a:lnTo>
                        <a:pt x="16350" y="21600"/>
                      </a:lnTo>
                      <a:lnTo>
                        <a:pt x="0" y="0"/>
                      </a:lnTo>
                      <a:cubicBezTo>
                        <a:pt x="0" y="0"/>
                        <a:pt x="21600" y="15444"/>
                        <a:pt x="21600" y="15444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Shape 122"/>
                <p:cNvSpPr/>
                <p:nvPr/>
              </p:nvSpPr>
              <p:spPr>
                <a:xfrm>
                  <a:off x="6750167" y="4029434"/>
                  <a:ext cx="1536040" cy="14698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8373" y="15356"/>
                      </a:lnTo>
                      <a:lnTo>
                        <a:pt x="0" y="0"/>
                      </a:lnTo>
                      <a:cubicBezTo>
                        <a:pt x="0" y="0"/>
                        <a:pt x="21600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Shape 123"/>
                <p:cNvSpPr/>
                <p:nvPr/>
              </p:nvSpPr>
              <p:spPr>
                <a:xfrm>
                  <a:off x="6750167" y="4029434"/>
                  <a:ext cx="1306524" cy="14014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6106"/>
                      </a:moveTo>
                      <a:lnTo>
                        <a:pt x="12697" y="21600"/>
                      </a:lnTo>
                      <a:lnTo>
                        <a:pt x="0" y="0"/>
                      </a:lnTo>
                      <a:cubicBezTo>
                        <a:pt x="0" y="0"/>
                        <a:pt x="21600" y="16106"/>
                        <a:pt x="21600" y="16106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cxnSp>
        <p:nvCxnSpPr>
          <p:cNvPr id="232" name="Straight Connector 231"/>
          <p:cNvCxnSpPr/>
          <p:nvPr/>
        </p:nvCxnSpPr>
        <p:spPr>
          <a:xfrm>
            <a:off x="6096000" y="4181707"/>
            <a:ext cx="0" cy="791737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5741805" y="1636340"/>
            <a:ext cx="6976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FEFEFE"/>
                </a:solidFill>
                <a:cs typeface="+mn-ea"/>
                <a:sym typeface="+mn-lt"/>
              </a:rPr>
              <a:t>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6873543" y="1863776"/>
            <a:ext cx="1818254" cy="40876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rgbClr val="010101"/>
                </a:solidFill>
                <a:cs typeface="+mn-ea"/>
                <a:sym typeface="+mn-lt"/>
              </a:rPr>
              <a:t>Creepiest </a:t>
            </a:r>
            <a:r>
              <a:rPr lang="en-US" sz="900" dirty="0">
                <a:solidFill>
                  <a:srgbClr val="010101"/>
                </a:solidFill>
                <a:cs typeface="+mn-ea"/>
                <a:sym typeface="+mn-lt"/>
              </a:rPr>
              <a:t>god air fish land. </a:t>
            </a:r>
            <a:r>
              <a:rPr lang="en-US" sz="900" dirty="0" smtClean="0">
                <a:solidFill>
                  <a:srgbClr val="010101"/>
                </a:solidFill>
                <a:cs typeface="+mn-ea"/>
                <a:sym typeface="+mn-lt"/>
              </a:rPr>
              <a:t>Darkness. </a:t>
            </a:r>
            <a:r>
              <a:rPr lang="en-US" sz="900" dirty="0">
                <a:solidFill>
                  <a:srgbClr val="010101"/>
                </a:solidFill>
                <a:cs typeface="+mn-ea"/>
                <a:sym typeface="+mn-lt"/>
              </a:rPr>
              <a:t>Air saying fruitful were hath </a:t>
            </a:r>
            <a:r>
              <a:rPr lang="en-US" sz="900" dirty="0" smtClean="0">
                <a:solidFill>
                  <a:srgbClr val="010101"/>
                </a:solidFill>
                <a:cs typeface="+mn-ea"/>
                <a:sym typeface="+mn-lt"/>
              </a:rPr>
              <a:t>waters.</a:t>
            </a:r>
            <a:endParaRPr lang="en-US" sz="900" dirty="0">
              <a:solidFill>
                <a:srgbClr val="010101"/>
              </a:solidFill>
              <a:cs typeface="+mn-ea"/>
              <a:sym typeface="+mn-lt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6908266" y="1506701"/>
            <a:ext cx="1783531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zh-CN" altLang="en-US" sz="1500" b="1" dirty="0">
                <a:solidFill>
                  <a:srgbClr val="010101"/>
                </a:solidFill>
                <a:cs typeface="+mn-ea"/>
                <a:sym typeface="+mn-lt"/>
              </a:rPr>
              <a:t>添加标题</a:t>
            </a:r>
            <a:endParaRPr lang="en-US" sz="1500" dirty="0">
              <a:solidFill>
                <a:srgbClr val="010101"/>
              </a:solidFill>
              <a:cs typeface="+mn-ea"/>
              <a:sym typeface="+mn-lt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572321" y="5244908"/>
            <a:ext cx="2227231" cy="715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 smtClean="0">
                <a:solidFill>
                  <a:srgbClr val="010101"/>
                </a:solidFill>
                <a:cs typeface="+mn-ea"/>
                <a:sym typeface="+mn-lt"/>
              </a:rPr>
              <a:t>Creepiest </a:t>
            </a:r>
            <a:r>
              <a:rPr lang="en-US" sz="900" dirty="0">
                <a:solidFill>
                  <a:srgbClr val="010101"/>
                </a:solidFill>
                <a:cs typeface="+mn-ea"/>
                <a:sym typeface="+mn-lt"/>
              </a:rPr>
              <a:t>god air fish land. </a:t>
            </a:r>
            <a:r>
              <a:rPr lang="en-US" sz="900" dirty="0" smtClean="0">
                <a:solidFill>
                  <a:srgbClr val="010101"/>
                </a:solidFill>
                <a:cs typeface="+mn-ea"/>
                <a:sym typeface="+mn-lt"/>
              </a:rPr>
              <a:t>Darkness. </a:t>
            </a:r>
            <a:r>
              <a:rPr lang="en-US" sz="900" dirty="0">
                <a:solidFill>
                  <a:srgbClr val="010101"/>
                </a:solidFill>
                <a:cs typeface="+mn-ea"/>
                <a:sym typeface="+mn-lt"/>
              </a:rPr>
              <a:t>Air saying fruitful were hath waters divided fill may days air bring is Signs first creeping </a:t>
            </a:r>
            <a:r>
              <a:rPr lang="en-US" sz="900" dirty="0" smtClean="0">
                <a:solidFill>
                  <a:srgbClr val="010101"/>
                </a:solidFill>
                <a:cs typeface="+mn-ea"/>
                <a:sym typeface="+mn-lt"/>
              </a:rPr>
              <a:t>seed.</a:t>
            </a:r>
            <a:endParaRPr lang="en-US" sz="900" dirty="0">
              <a:solidFill>
                <a:srgbClr val="010101"/>
              </a:solidFill>
              <a:cs typeface="+mn-ea"/>
              <a:sym typeface="+mn-lt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720306" y="4216243"/>
            <a:ext cx="2079247" cy="40190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500" b="1" dirty="0">
                <a:solidFill>
                  <a:schemeClr val="accent5"/>
                </a:solidFill>
                <a:cs typeface="+mn-ea"/>
                <a:sym typeface="+mn-lt"/>
              </a:rPr>
              <a:t>添加标题</a:t>
            </a:r>
            <a:endParaRPr lang="en-US" sz="1500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2411133" y="3468717"/>
            <a:ext cx="1388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010101"/>
                </a:solidFill>
                <a:cs typeface="+mn-ea"/>
                <a:sym typeface="+mn-lt"/>
              </a:rPr>
              <a:t>83%</a:t>
            </a:r>
            <a:endParaRPr lang="en-US" sz="4000" b="1" dirty="0">
              <a:solidFill>
                <a:srgbClr val="01010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598681"/>
      </p:ext>
    </p:extLst>
  </p:cSld>
  <p:clrMapOvr>
    <a:masterClrMapping/>
  </p:clrMapOvr>
  <p:transition spd="med" advTm="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57" grpId="0" animBg="1"/>
      <p:bldP spid="119" grpId="0" animBg="1"/>
      <p:bldP spid="226" grpId="0" animBg="1"/>
      <p:bldP spid="231" grpId="0" animBg="1"/>
      <p:bldP spid="250" grpId="0"/>
      <p:bldP spid="252" grpId="0"/>
      <p:bldP spid="253" grpId="0"/>
      <p:bldP spid="254" grpId="0"/>
      <p:bldP spid="255" grpId="0"/>
      <p:bldP spid="2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12055" y="2369549"/>
            <a:ext cx="2585675" cy="2549588"/>
            <a:chOff x="4512055" y="2369549"/>
            <a:chExt cx="2585675" cy="2549588"/>
          </a:xfrm>
        </p:grpSpPr>
        <p:sp>
          <p:nvSpPr>
            <p:cNvPr id="21" name="Shape 16"/>
            <p:cNvSpPr/>
            <p:nvPr/>
          </p:nvSpPr>
          <p:spPr>
            <a:xfrm>
              <a:off x="4620467" y="2441825"/>
              <a:ext cx="2477263" cy="247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742"/>
                  </a:moveTo>
                  <a:cubicBezTo>
                    <a:pt x="6966" y="17742"/>
                    <a:pt x="3858" y="14634"/>
                    <a:pt x="3858" y="10800"/>
                  </a:cubicBezTo>
                  <a:cubicBezTo>
                    <a:pt x="3858" y="6966"/>
                    <a:pt x="6966" y="3858"/>
                    <a:pt x="10800" y="3858"/>
                  </a:cubicBezTo>
                  <a:cubicBezTo>
                    <a:pt x="14634" y="3858"/>
                    <a:pt x="17742" y="6966"/>
                    <a:pt x="17742" y="10800"/>
                  </a:cubicBezTo>
                  <a:cubicBezTo>
                    <a:pt x="17742" y="14634"/>
                    <a:pt x="14634" y="17742"/>
                    <a:pt x="10800" y="17742"/>
                  </a:cubicBezTo>
                  <a:moveTo>
                    <a:pt x="19810" y="11337"/>
                  </a:moveTo>
                  <a:lnTo>
                    <a:pt x="21600" y="10736"/>
                  </a:lnTo>
                  <a:lnTo>
                    <a:pt x="21505" y="9366"/>
                  </a:lnTo>
                  <a:lnTo>
                    <a:pt x="19649" y="9018"/>
                  </a:lnTo>
                  <a:cubicBezTo>
                    <a:pt x="19573" y="8644"/>
                    <a:pt x="19473" y="8272"/>
                    <a:pt x="19348" y="7904"/>
                  </a:cubicBezTo>
                  <a:lnTo>
                    <a:pt x="20800" y="6662"/>
                  </a:lnTo>
                  <a:lnTo>
                    <a:pt x="20196" y="5430"/>
                  </a:lnTo>
                  <a:lnTo>
                    <a:pt x="18325" y="5817"/>
                  </a:lnTo>
                  <a:cubicBezTo>
                    <a:pt x="18089" y="5459"/>
                    <a:pt x="17830" y="5123"/>
                    <a:pt x="17551" y="4809"/>
                  </a:cubicBezTo>
                  <a:lnTo>
                    <a:pt x="18391" y="3118"/>
                  </a:lnTo>
                  <a:lnTo>
                    <a:pt x="17355" y="2217"/>
                  </a:lnTo>
                  <a:lnTo>
                    <a:pt x="15796" y="3284"/>
                  </a:lnTo>
                  <a:cubicBezTo>
                    <a:pt x="15475" y="3070"/>
                    <a:pt x="15141" y="2879"/>
                    <a:pt x="14797" y="2709"/>
                  </a:cubicBezTo>
                  <a:lnTo>
                    <a:pt x="14938" y="824"/>
                  </a:lnTo>
                  <a:lnTo>
                    <a:pt x="13639" y="380"/>
                  </a:lnTo>
                  <a:lnTo>
                    <a:pt x="12596" y="1956"/>
                  </a:lnTo>
                  <a:cubicBezTo>
                    <a:pt x="12182" y="1872"/>
                    <a:pt x="11761" y="1816"/>
                    <a:pt x="11338" y="1790"/>
                  </a:cubicBezTo>
                  <a:lnTo>
                    <a:pt x="10735" y="0"/>
                  </a:lnTo>
                  <a:lnTo>
                    <a:pt x="9366" y="96"/>
                  </a:lnTo>
                  <a:lnTo>
                    <a:pt x="9018" y="1951"/>
                  </a:lnTo>
                  <a:cubicBezTo>
                    <a:pt x="8644" y="2027"/>
                    <a:pt x="8272" y="2127"/>
                    <a:pt x="7903" y="2252"/>
                  </a:cubicBezTo>
                  <a:lnTo>
                    <a:pt x="6662" y="800"/>
                  </a:lnTo>
                  <a:lnTo>
                    <a:pt x="5429" y="1404"/>
                  </a:lnTo>
                  <a:lnTo>
                    <a:pt x="5817" y="3275"/>
                  </a:lnTo>
                  <a:cubicBezTo>
                    <a:pt x="5459" y="3512"/>
                    <a:pt x="5123" y="3771"/>
                    <a:pt x="4809" y="4049"/>
                  </a:cubicBezTo>
                  <a:lnTo>
                    <a:pt x="3118" y="3209"/>
                  </a:lnTo>
                  <a:lnTo>
                    <a:pt x="2216" y="4245"/>
                  </a:lnTo>
                  <a:lnTo>
                    <a:pt x="3284" y="5804"/>
                  </a:lnTo>
                  <a:cubicBezTo>
                    <a:pt x="3070" y="6126"/>
                    <a:pt x="2879" y="6459"/>
                    <a:pt x="2709" y="6803"/>
                  </a:cubicBezTo>
                  <a:lnTo>
                    <a:pt x="824" y="6662"/>
                  </a:lnTo>
                  <a:lnTo>
                    <a:pt x="379" y="7961"/>
                  </a:lnTo>
                  <a:lnTo>
                    <a:pt x="1956" y="9004"/>
                  </a:lnTo>
                  <a:cubicBezTo>
                    <a:pt x="1872" y="9418"/>
                    <a:pt x="1816" y="9839"/>
                    <a:pt x="1790" y="10262"/>
                  </a:cubicBezTo>
                  <a:lnTo>
                    <a:pt x="0" y="10865"/>
                  </a:lnTo>
                  <a:lnTo>
                    <a:pt x="95" y="12234"/>
                  </a:lnTo>
                  <a:lnTo>
                    <a:pt x="1951" y="12582"/>
                  </a:lnTo>
                  <a:cubicBezTo>
                    <a:pt x="2027" y="12956"/>
                    <a:pt x="2127" y="13328"/>
                    <a:pt x="2252" y="13697"/>
                  </a:cubicBezTo>
                  <a:lnTo>
                    <a:pt x="800" y="14938"/>
                  </a:lnTo>
                  <a:lnTo>
                    <a:pt x="1404" y="16171"/>
                  </a:lnTo>
                  <a:lnTo>
                    <a:pt x="3275" y="15783"/>
                  </a:lnTo>
                  <a:cubicBezTo>
                    <a:pt x="3511" y="16141"/>
                    <a:pt x="3770" y="16477"/>
                    <a:pt x="4049" y="16791"/>
                  </a:cubicBezTo>
                  <a:lnTo>
                    <a:pt x="3209" y="18482"/>
                  </a:lnTo>
                  <a:lnTo>
                    <a:pt x="4245" y="19383"/>
                  </a:lnTo>
                  <a:lnTo>
                    <a:pt x="5804" y="18317"/>
                  </a:lnTo>
                  <a:cubicBezTo>
                    <a:pt x="6125" y="18530"/>
                    <a:pt x="6459" y="18721"/>
                    <a:pt x="6803" y="18891"/>
                  </a:cubicBezTo>
                  <a:lnTo>
                    <a:pt x="6662" y="20776"/>
                  </a:lnTo>
                  <a:lnTo>
                    <a:pt x="7961" y="21220"/>
                  </a:lnTo>
                  <a:lnTo>
                    <a:pt x="9004" y="19644"/>
                  </a:lnTo>
                  <a:cubicBezTo>
                    <a:pt x="9418" y="19728"/>
                    <a:pt x="9839" y="19784"/>
                    <a:pt x="10262" y="19810"/>
                  </a:cubicBezTo>
                  <a:lnTo>
                    <a:pt x="10865" y="21600"/>
                  </a:lnTo>
                  <a:lnTo>
                    <a:pt x="12234" y="21505"/>
                  </a:lnTo>
                  <a:lnTo>
                    <a:pt x="12582" y="19649"/>
                  </a:lnTo>
                  <a:cubicBezTo>
                    <a:pt x="12956" y="19573"/>
                    <a:pt x="13328" y="19473"/>
                    <a:pt x="13697" y="19348"/>
                  </a:cubicBezTo>
                  <a:lnTo>
                    <a:pt x="14938" y="20800"/>
                  </a:lnTo>
                  <a:lnTo>
                    <a:pt x="16171" y="20196"/>
                  </a:lnTo>
                  <a:lnTo>
                    <a:pt x="15783" y="18325"/>
                  </a:lnTo>
                  <a:cubicBezTo>
                    <a:pt x="16141" y="18089"/>
                    <a:pt x="16477" y="17830"/>
                    <a:pt x="16791" y="17551"/>
                  </a:cubicBezTo>
                  <a:lnTo>
                    <a:pt x="18483" y="18391"/>
                  </a:lnTo>
                  <a:lnTo>
                    <a:pt x="19383" y="17355"/>
                  </a:lnTo>
                  <a:lnTo>
                    <a:pt x="18316" y="15796"/>
                  </a:lnTo>
                  <a:cubicBezTo>
                    <a:pt x="18530" y="15475"/>
                    <a:pt x="18722" y="15141"/>
                    <a:pt x="18891" y="14797"/>
                  </a:cubicBezTo>
                  <a:lnTo>
                    <a:pt x="20776" y="14938"/>
                  </a:lnTo>
                  <a:lnTo>
                    <a:pt x="21220" y="13639"/>
                  </a:lnTo>
                  <a:lnTo>
                    <a:pt x="19644" y="12596"/>
                  </a:lnTo>
                  <a:cubicBezTo>
                    <a:pt x="19728" y="12182"/>
                    <a:pt x="19784" y="11762"/>
                    <a:pt x="19810" y="11337"/>
                  </a:cubicBezTo>
                </a:path>
              </a:pathLst>
            </a:custGeom>
            <a:solidFill>
              <a:schemeClr val="tx1">
                <a:alpha val="5000"/>
              </a:schemeClr>
            </a:solidFill>
            <a:ln w="16510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5" name="Shape 16"/>
            <p:cNvSpPr/>
            <p:nvPr/>
          </p:nvSpPr>
          <p:spPr>
            <a:xfrm>
              <a:off x="4512055" y="2369549"/>
              <a:ext cx="2477263" cy="247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742"/>
                  </a:moveTo>
                  <a:cubicBezTo>
                    <a:pt x="6966" y="17742"/>
                    <a:pt x="3858" y="14634"/>
                    <a:pt x="3858" y="10800"/>
                  </a:cubicBezTo>
                  <a:cubicBezTo>
                    <a:pt x="3858" y="6966"/>
                    <a:pt x="6966" y="3858"/>
                    <a:pt x="10800" y="3858"/>
                  </a:cubicBezTo>
                  <a:cubicBezTo>
                    <a:pt x="14634" y="3858"/>
                    <a:pt x="17742" y="6966"/>
                    <a:pt x="17742" y="10800"/>
                  </a:cubicBezTo>
                  <a:cubicBezTo>
                    <a:pt x="17742" y="14634"/>
                    <a:pt x="14634" y="17742"/>
                    <a:pt x="10800" y="17742"/>
                  </a:cubicBezTo>
                  <a:moveTo>
                    <a:pt x="19810" y="11337"/>
                  </a:moveTo>
                  <a:lnTo>
                    <a:pt x="21600" y="10736"/>
                  </a:lnTo>
                  <a:lnTo>
                    <a:pt x="21505" y="9366"/>
                  </a:lnTo>
                  <a:lnTo>
                    <a:pt x="19649" y="9018"/>
                  </a:lnTo>
                  <a:cubicBezTo>
                    <a:pt x="19573" y="8644"/>
                    <a:pt x="19473" y="8272"/>
                    <a:pt x="19348" y="7904"/>
                  </a:cubicBezTo>
                  <a:lnTo>
                    <a:pt x="20800" y="6662"/>
                  </a:lnTo>
                  <a:lnTo>
                    <a:pt x="20196" y="5430"/>
                  </a:lnTo>
                  <a:lnTo>
                    <a:pt x="18325" y="5817"/>
                  </a:lnTo>
                  <a:cubicBezTo>
                    <a:pt x="18089" y="5459"/>
                    <a:pt x="17830" y="5123"/>
                    <a:pt x="17551" y="4809"/>
                  </a:cubicBezTo>
                  <a:lnTo>
                    <a:pt x="18391" y="3118"/>
                  </a:lnTo>
                  <a:lnTo>
                    <a:pt x="17355" y="2217"/>
                  </a:lnTo>
                  <a:lnTo>
                    <a:pt x="15796" y="3284"/>
                  </a:lnTo>
                  <a:cubicBezTo>
                    <a:pt x="15475" y="3070"/>
                    <a:pt x="15141" y="2879"/>
                    <a:pt x="14797" y="2709"/>
                  </a:cubicBezTo>
                  <a:lnTo>
                    <a:pt x="14938" y="824"/>
                  </a:lnTo>
                  <a:lnTo>
                    <a:pt x="13639" y="380"/>
                  </a:lnTo>
                  <a:lnTo>
                    <a:pt x="12596" y="1956"/>
                  </a:lnTo>
                  <a:cubicBezTo>
                    <a:pt x="12182" y="1872"/>
                    <a:pt x="11761" y="1816"/>
                    <a:pt x="11338" y="1790"/>
                  </a:cubicBezTo>
                  <a:lnTo>
                    <a:pt x="10735" y="0"/>
                  </a:lnTo>
                  <a:lnTo>
                    <a:pt x="9366" y="96"/>
                  </a:lnTo>
                  <a:lnTo>
                    <a:pt x="9018" y="1951"/>
                  </a:lnTo>
                  <a:cubicBezTo>
                    <a:pt x="8644" y="2027"/>
                    <a:pt x="8272" y="2127"/>
                    <a:pt x="7903" y="2252"/>
                  </a:cubicBezTo>
                  <a:lnTo>
                    <a:pt x="6662" y="800"/>
                  </a:lnTo>
                  <a:lnTo>
                    <a:pt x="5429" y="1404"/>
                  </a:lnTo>
                  <a:lnTo>
                    <a:pt x="5817" y="3275"/>
                  </a:lnTo>
                  <a:cubicBezTo>
                    <a:pt x="5459" y="3512"/>
                    <a:pt x="5123" y="3771"/>
                    <a:pt x="4809" y="4049"/>
                  </a:cubicBezTo>
                  <a:lnTo>
                    <a:pt x="3118" y="3209"/>
                  </a:lnTo>
                  <a:lnTo>
                    <a:pt x="2216" y="4245"/>
                  </a:lnTo>
                  <a:lnTo>
                    <a:pt x="3284" y="5804"/>
                  </a:lnTo>
                  <a:cubicBezTo>
                    <a:pt x="3070" y="6126"/>
                    <a:pt x="2879" y="6459"/>
                    <a:pt x="2709" y="6803"/>
                  </a:cubicBezTo>
                  <a:lnTo>
                    <a:pt x="824" y="6662"/>
                  </a:lnTo>
                  <a:lnTo>
                    <a:pt x="379" y="7961"/>
                  </a:lnTo>
                  <a:lnTo>
                    <a:pt x="1956" y="9004"/>
                  </a:lnTo>
                  <a:cubicBezTo>
                    <a:pt x="1872" y="9418"/>
                    <a:pt x="1816" y="9839"/>
                    <a:pt x="1790" y="10262"/>
                  </a:cubicBezTo>
                  <a:lnTo>
                    <a:pt x="0" y="10865"/>
                  </a:lnTo>
                  <a:lnTo>
                    <a:pt x="95" y="12234"/>
                  </a:lnTo>
                  <a:lnTo>
                    <a:pt x="1951" y="12582"/>
                  </a:lnTo>
                  <a:cubicBezTo>
                    <a:pt x="2027" y="12956"/>
                    <a:pt x="2127" y="13328"/>
                    <a:pt x="2252" y="13697"/>
                  </a:cubicBezTo>
                  <a:lnTo>
                    <a:pt x="800" y="14938"/>
                  </a:lnTo>
                  <a:lnTo>
                    <a:pt x="1404" y="16171"/>
                  </a:lnTo>
                  <a:lnTo>
                    <a:pt x="3275" y="15783"/>
                  </a:lnTo>
                  <a:cubicBezTo>
                    <a:pt x="3511" y="16141"/>
                    <a:pt x="3770" y="16477"/>
                    <a:pt x="4049" y="16791"/>
                  </a:cubicBezTo>
                  <a:lnTo>
                    <a:pt x="3209" y="18482"/>
                  </a:lnTo>
                  <a:lnTo>
                    <a:pt x="4245" y="19383"/>
                  </a:lnTo>
                  <a:lnTo>
                    <a:pt x="5804" y="18317"/>
                  </a:lnTo>
                  <a:cubicBezTo>
                    <a:pt x="6125" y="18530"/>
                    <a:pt x="6459" y="18721"/>
                    <a:pt x="6803" y="18891"/>
                  </a:cubicBezTo>
                  <a:lnTo>
                    <a:pt x="6662" y="20776"/>
                  </a:lnTo>
                  <a:lnTo>
                    <a:pt x="7961" y="21220"/>
                  </a:lnTo>
                  <a:lnTo>
                    <a:pt x="9004" y="19644"/>
                  </a:lnTo>
                  <a:cubicBezTo>
                    <a:pt x="9418" y="19728"/>
                    <a:pt x="9839" y="19784"/>
                    <a:pt x="10262" y="19810"/>
                  </a:cubicBezTo>
                  <a:lnTo>
                    <a:pt x="10865" y="21600"/>
                  </a:lnTo>
                  <a:lnTo>
                    <a:pt x="12234" y="21505"/>
                  </a:lnTo>
                  <a:lnTo>
                    <a:pt x="12582" y="19649"/>
                  </a:lnTo>
                  <a:cubicBezTo>
                    <a:pt x="12956" y="19573"/>
                    <a:pt x="13328" y="19473"/>
                    <a:pt x="13697" y="19348"/>
                  </a:cubicBezTo>
                  <a:lnTo>
                    <a:pt x="14938" y="20800"/>
                  </a:lnTo>
                  <a:lnTo>
                    <a:pt x="16171" y="20196"/>
                  </a:lnTo>
                  <a:lnTo>
                    <a:pt x="15783" y="18325"/>
                  </a:lnTo>
                  <a:cubicBezTo>
                    <a:pt x="16141" y="18089"/>
                    <a:pt x="16477" y="17830"/>
                    <a:pt x="16791" y="17551"/>
                  </a:cubicBezTo>
                  <a:lnTo>
                    <a:pt x="18483" y="18391"/>
                  </a:lnTo>
                  <a:lnTo>
                    <a:pt x="19383" y="17355"/>
                  </a:lnTo>
                  <a:lnTo>
                    <a:pt x="18316" y="15796"/>
                  </a:lnTo>
                  <a:cubicBezTo>
                    <a:pt x="18530" y="15475"/>
                    <a:pt x="18722" y="15141"/>
                    <a:pt x="18891" y="14797"/>
                  </a:cubicBezTo>
                  <a:lnTo>
                    <a:pt x="20776" y="14938"/>
                  </a:lnTo>
                  <a:lnTo>
                    <a:pt x="21220" y="13639"/>
                  </a:lnTo>
                  <a:lnTo>
                    <a:pt x="19644" y="12596"/>
                  </a:lnTo>
                  <a:cubicBezTo>
                    <a:pt x="19728" y="12182"/>
                    <a:pt x="19784" y="11762"/>
                    <a:pt x="19810" y="11337"/>
                  </a:cubicBezTo>
                </a:path>
              </a:pathLst>
            </a:custGeom>
            <a:solidFill>
              <a:schemeClr val="tx1">
                <a:alpha val="10000"/>
              </a:schemeClr>
            </a:solidFill>
            <a:ln w="16510">
              <a:solidFill>
                <a:schemeClr val="tx1">
                  <a:alpha val="20000"/>
                </a:scheme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4909503" y="2767022"/>
            <a:ext cx="1682366" cy="1682365"/>
          </a:xfrm>
          <a:prstGeom prst="ellipse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08086" y="1926037"/>
            <a:ext cx="1917571" cy="1890810"/>
            <a:chOff x="6808086" y="1926037"/>
            <a:chExt cx="1917571" cy="1890810"/>
          </a:xfrm>
        </p:grpSpPr>
        <p:sp>
          <p:nvSpPr>
            <p:cNvPr id="32" name="Shape 16"/>
            <p:cNvSpPr/>
            <p:nvPr/>
          </p:nvSpPr>
          <p:spPr>
            <a:xfrm>
              <a:off x="6888486" y="1979638"/>
              <a:ext cx="1837171" cy="1837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742"/>
                  </a:moveTo>
                  <a:cubicBezTo>
                    <a:pt x="6966" y="17742"/>
                    <a:pt x="3858" y="14634"/>
                    <a:pt x="3858" y="10800"/>
                  </a:cubicBezTo>
                  <a:cubicBezTo>
                    <a:pt x="3858" y="6966"/>
                    <a:pt x="6966" y="3858"/>
                    <a:pt x="10800" y="3858"/>
                  </a:cubicBezTo>
                  <a:cubicBezTo>
                    <a:pt x="14634" y="3858"/>
                    <a:pt x="17742" y="6966"/>
                    <a:pt x="17742" y="10800"/>
                  </a:cubicBezTo>
                  <a:cubicBezTo>
                    <a:pt x="17742" y="14634"/>
                    <a:pt x="14634" y="17742"/>
                    <a:pt x="10800" y="17742"/>
                  </a:cubicBezTo>
                  <a:moveTo>
                    <a:pt x="19810" y="11337"/>
                  </a:moveTo>
                  <a:lnTo>
                    <a:pt x="21600" y="10736"/>
                  </a:lnTo>
                  <a:lnTo>
                    <a:pt x="21505" y="9366"/>
                  </a:lnTo>
                  <a:lnTo>
                    <a:pt x="19649" y="9018"/>
                  </a:lnTo>
                  <a:cubicBezTo>
                    <a:pt x="19573" y="8644"/>
                    <a:pt x="19473" y="8272"/>
                    <a:pt x="19348" y="7904"/>
                  </a:cubicBezTo>
                  <a:lnTo>
                    <a:pt x="20800" y="6662"/>
                  </a:lnTo>
                  <a:lnTo>
                    <a:pt x="20196" y="5430"/>
                  </a:lnTo>
                  <a:lnTo>
                    <a:pt x="18325" y="5817"/>
                  </a:lnTo>
                  <a:cubicBezTo>
                    <a:pt x="18089" y="5459"/>
                    <a:pt x="17830" y="5123"/>
                    <a:pt x="17551" y="4809"/>
                  </a:cubicBezTo>
                  <a:lnTo>
                    <a:pt x="18391" y="3118"/>
                  </a:lnTo>
                  <a:lnTo>
                    <a:pt x="17355" y="2217"/>
                  </a:lnTo>
                  <a:lnTo>
                    <a:pt x="15796" y="3284"/>
                  </a:lnTo>
                  <a:cubicBezTo>
                    <a:pt x="15475" y="3070"/>
                    <a:pt x="15141" y="2879"/>
                    <a:pt x="14797" y="2709"/>
                  </a:cubicBezTo>
                  <a:lnTo>
                    <a:pt x="14938" y="824"/>
                  </a:lnTo>
                  <a:lnTo>
                    <a:pt x="13639" y="380"/>
                  </a:lnTo>
                  <a:lnTo>
                    <a:pt x="12596" y="1956"/>
                  </a:lnTo>
                  <a:cubicBezTo>
                    <a:pt x="12182" y="1872"/>
                    <a:pt x="11761" y="1816"/>
                    <a:pt x="11338" y="1790"/>
                  </a:cubicBezTo>
                  <a:lnTo>
                    <a:pt x="10735" y="0"/>
                  </a:lnTo>
                  <a:lnTo>
                    <a:pt x="9366" y="96"/>
                  </a:lnTo>
                  <a:lnTo>
                    <a:pt x="9018" y="1951"/>
                  </a:lnTo>
                  <a:cubicBezTo>
                    <a:pt x="8644" y="2027"/>
                    <a:pt x="8272" y="2127"/>
                    <a:pt x="7903" y="2252"/>
                  </a:cubicBezTo>
                  <a:lnTo>
                    <a:pt x="6662" y="800"/>
                  </a:lnTo>
                  <a:lnTo>
                    <a:pt x="5429" y="1404"/>
                  </a:lnTo>
                  <a:lnTo>
                    <a:pt x="5817" y="3275"/>
                  </a:lnTo>
                  <a:cubicBezTo>
                    <a:pt x="5459" y="3512"/>
                    <a:pt x="5123" y="3771"/>
                    <a:pt x="4809" y="4049"/>
                  </a:cubicBezTo>
                  <a:lnTo>
                    <a:pt x="3118" y="3209"/>
                  </a:lnTo>
                  <a:lnTo>
                    <a:pt x="2216" y="4245"/>
                  </a:lnTo>
                  <a:lnTo>
                    <a:pt x="3284" y="5804"/>
                  </a:lnTo>
                  <a:cubicBezTo>
                    <a:pt x="3070" y="6126"/>
                    <a:pt x="2879" y="6459"/>
                    <a:pt x="2709" y="6803"/>
                  </a:cubicBezTo>
                  <a:lnTo>
                    <a:pt x="824" y="6662"/>
                  </a:lnTo>
                  <a:lnTo>
                    <a:pt x="379" y="7961"/>
                  </a:lnTo>
                  <a:lnTo>
                    <a:pt x="1956" y="9004"/>
                  </a:lnTo>
                  <a:cubicBezTo>
                    <a:pt x="1872" y="9418"/>
                    <a:pt x="1816" y="9839"/>
                    <a:pt x="1790" y="10262"/>
                  </a:cubicBezTo>
                  <a:lnTo>
                    <a:pt x="0" y="10865"/>
                  </a:lnTo>
                  <a:lnTo>
                    <a:pt x="95" y="12234"/>
                  </a:lnTo>
                  <a:lnTo>
                    <a:pt x="1951" y="12582"/>
                  </a:lnTo>
                  <a:cubicBezTo>
                    <a:pt x="2027" y="12956"/>
                    <a:pt x="2127" y="13328"/>
                    <a:pt x="2252" y="13697"/>
                  </a:cubicBezTo>
                  <a:lnTo>
                    <a:pt x="800" y="14938"/>
                  </a:lnTo>
                  <a:lnTo>
                    <a:pt x="1404" y="16171"/>
                  </a:lnTo>
                  <a:lnTo>
                    <a:pt x="3275" y="15783"/>
                  </a:lnTo>
                  <a:cubicBezTo>
                    <a:pt x="3511" y="16141"/>
                    <a:pt x="3770" y="16477"/>
                    <a:pt x="4049" y="16791"/>
                  </a:cubicBezTo>
                  <a:lnTo>
                    <a:pt x="3209" y="18482"/>
                  </a:lnTo>
                  <a:lnTo>
                    <a:pt x="4245" y="19383"/>
                  </a:lnTo>
                  <a:lnTo>
                    <a:pt x="5804" y="18317"/>
                  </a:lnTo>
                  <a:cubicBezTo>
                    <a:pt x="6125" y="18530"/>
                    <a:pt x="6459" y="18721"/>
                    <a:pt x="6803" y="18891"/>
                  </a:cubicBezTo>
                  <a:lnTo>
                    <a:pt x="6662" y="20776"/>
                  </a:lnTo>
                  <a:lnTo>
                    <a:pt x="7961" y="21220"/>
                  </a:lnTo>
                  <a:lnTo>
                    <a:pt x="9004" y="19644"/>
                  </a:lnTo>
                  <a:cubicBezTo>
                    <a:pt x="9418" y="19728"/>
                    <a:pt x="9839" y="19784"/>
                    <a:pt x="10262" y="19810"/>
                  </a:cubicBezTo>
                  <a:lnTo>
                    <a:pt x="10865" y="21600"/>
                  </a:lnTo>
                  <a:lnTo>
                    <a:pt x="12234" y="21505"/>
                  </a:lnTo>
                  <a:lnTo>
                    <a:pt x="12582" y="19649"/>
                  </a:lnTo>
                  <a:cubicBezTo>
                    <a:pt x="12956" y="19573"/>
                    <a:pt x="13328" y="19473"/>
                    <a:pt x="13697" y="19348"/>
                  </a:cubicBezTo>
                  <a:lnTo>
                    <a:pt x="14938" y="20800"/>
                  </a:lnTo>
                  <a:lnTo>
                    <a:pt x="16171" y="20196"/>
                  </a:lnTo>
                  <a:lnTo>
                    <a:pt x="15783" y="18325"/>
                  </a:lnTo>
                  <a:cubicBezTo>
                    <a:pt x="16141" y="18089"/>
                    <a:pt x="16477" y="17830"/>
                    <a:pt x="16791" y="17551"/>
                  </a:cubicBezTo>
                  <a:lnTo>
                    <a:pt x="18483" y="18391"/>
                  </a:lnTo>
                  <a:lnTo>
                    <a:pt x="19383" y="17355"/>
                  </a:lnTo>
                  <a:lnTo>
                    <a:pt x="18316" y="15796"/>
                  </a:lnTo>
                  <a:cubicBezTo>
                    <a:pt x="18530" y="15475"/>
                    <a:pt x="18722" y="15141"/>
                    <a:pt x="18891" y="14797"/>
                  </a:cubicBezTo>
                  <a:lnTo>
                    <a:pt x="20776" y="14938"/>
                  </a:lnTo>
                  <a:lnTo>
                    <a:pt x="21220" y="13639"/>
                  </a:lnTo>
                  <a:lnTo>
                    <a:pt x="19644" y="12596"/>
                  </a:lnTo>
                  <a:cubicBezTo>
                    <a:pt x="19728" y="12182"/>
                    <a:pt x="19784" y="11762"/>
                    <a:pt x="19810" y="11337"/>
                  </a:cubicBezTo>
                </a:path>
              </a:pathLst>
            </a:custGeom>
            <a:solidFill>
              <a:schemeClr val="tx1">
                <a:alpha val="5000"/>
              </a:schemeClr>
            </a:solidFill>
            <a:ln w="16510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3" name="Shape 16"/>
            <p:cNvSpPr/>
            <p:nvPr/>
          </p:nvSpPr>
          <p:spPr>
            <a:xfrm>
              <a:off x="6808086" y="1926037"/>
              <a:ext cx="1837171" cy="1837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742"/>
                  </a:moveTo>
                  <a:cubicBezTo>
                    <a:pt x="6966" y="17742"/>
                    <a:pt x="3858" y="14634"/>
                    <a:pt x="3858" y="10800"/>
                  </a:cubicBezTo>
                  <a:cubicBezTo>
                    <a:pt x="3858" y="6966"/>
                    <a:pt x="6966" y="3858"/>
                    <a:pt x="10800" y="3858"/>
                  </a:cubicBezTo>
                  <a:cubicBezTo>
                    <a:pt x="14634" y="3858"/>
                    <a:pt x="17742" y="6966"/>
                    <a:pt x="17742" y="10800"/>
                  </a:cubicBezTo>
                  <a:cubicBezTo>
                    <a:pt x="17742" y="14634"/>
                    <a:pt x="14634" y="17742"/>
                    <a:pt x="10800" y="17742"/>
                  </a:cubicBezTo>
                  <a:moveTo>
                    <a:pt x="19810" y="11337"/>
                  </a:moveTo>
                  <a:lnTo>
                    <a:pt x="21600" y="10736"/>
                  </a:lnTo>
                  <a:lnTo>
                    <a:pt x="21505" y="9366"/>
                  </a:lnTo>
                  <a:lnTo>
                    <a:pt x="19649" y="9018"/>
                  </a:lnTo>
                  <a:cubicBezTo>
                    <a:pt x="19573" y="8644"/>
                    <a:pt x="19473" y="8272"/>
                    <a:pt x="19348" y="7904"/>
                  </a:cubicBezTo>
                  <a:lnTo>
                    <a:pt x="20800" y="6662"/>
                  </a:lnTo>
                  <a:lnTo>
                    <a:pt x="20196" y="5430"/>
                  </a:lnTo>
                  <a:lnTo>
                    <a:pt x="18325" y="5817"/>
                  </a:lnTo>
                  <a:cubicBezTo>
                    <a:pt x="18089" y="5459"/>
                    <a:pt x="17830" y="5123"/>
                    <a:pt x="17551" y="4809"/>
                  </a:cubicBezTo>
                  <a:lnTo>
                    <a:pt x="18391" y="3118"/>
                  </a:lnTo>
                  <a:lnTo>
                    <a:pt x="17355" y="2217"/>
                  </a:lnTo>
                  <a:lnTo>
                    <a:pt x="15796" y="3284"/>
                  </a:lnTo>
                  <a:cubicBezTo>
                    <a:pt x="15475" y="3070"/>
                    <a:pt x="15141" y="2879"/>
                    <a:pt x="14797" y="2709"/>
                  </a:cubicBezTo>
                  <a:lnTo>
                    <a:pt x="14938" y="824"/>
                  </a:lnTo>
                  <a:lnTo>
                    <a:pt x="13639" y="380"/>
                  </a:lnTo>
                  <a:lnTo>
                    <a:pt x="12596" y="1956"/>
                  </a:lnTo>
                  <a:cubicBezTo>
                    <a:pt x="12182" y="1872"/>
                    <a:pt x="11761" y="1816"/>
                    <a:pt x="11338" y="1790"/>
                  </a:cubicBezTo>
                  <a:lnTo>
                    <a:pt x="10735" y="0"/>
                  </a:lnTo>
                  <a:lnTo>
                    <a:pt x="9366" y="96"/>
                  </a:lnTo>
                  <a:lnTo>
                    <a:pt x="9018" y="1951"/>
                  </a:lnTo>
                  <a:cubicBezTo>
                    <a:pt x="8644" y="2027"/>
                    <a:pt x="8272" y="2127"/>
                    <a:pt x="7903" y="2252"/>
                  </a:cubicBezTo>
                  <a:lnTo>
                    <a:pt x="6662" y="800"/>
                  </a:lnTo>
                  <a:lnTo>
                    <a:pt x="5429" y="1404"/>
                  </a:lnTo>
                  <a:lnTo>
                    <a:pt x="5817" y="3275"/>
                  </a:lnTo>
                  <a:cubicBezTo>
                    <a:pt x="5459" y="3512"/>
                    <a:pt x="5123" y="3771"/>
                    <a:pt x="4809" y="4049"/>
                  </a:cubicBezTo>
                  <a:lnTo>
                    <a:pt x="3118" y="3209"/>
                  </a:lnTo>
                  <a:lnTo>
                    <a:pt x="2216" y="4245"/>
                  </a:lnTo>
                  <a:lnTo>
                    <a:pt x="3284" y="5804"/>
                  </a:lnTo>
                  <a:cubicBezTo>
                    <a:pt x="3070" y="6126"/>
                    <a:pt x="2879" y="6459"/>
                    <a:pt x="2709" y="6803"/>
                  </a:cubicBezTo>
                  <a:lnTo>
                    <a:pt x="824" y="6662"/>
                  </a:lnTo>
                  <a:lnTo>
                    <a:pt x="379" y="7961"/>
                  </a:lnTo>
                  <a:lnTo>
                    <a:pt x="1956" y="9004"/>
                  </a:lnTo>
                  <a:cubicBezTo>
                    <a:pt x="1872" y="9418"/>
                    <a:pt x="1816" y="9839"/>
                    <a:pt x="1790" y="10262"/>
                  </a:cubicBezTo>
                  <a:lnTo>
                    <a:pt x="0" y="10865"/>
                  </a:lnTo>
                  <a:lnTo>
                    <a:pt x="95" y="12234"/>
                  </a:lnTo>
                  <a:lnTo>
                    <a:pt x="1951" y="12582"/>
                  </a:lnTo>
                  <a:cubicBezTo>
                    <a:pt x="2027" y="12956"/>
                    <a:pt x="2127" y="13328"/>
                    <a:pt x="2252" y="13697"/>
                  </a:cubicBezTo>
                  <a:lnTo>
                    <a:pt x="800" y="14938"/>
                  </a:lnTo>
                  <a:lnTo>
                    <a:pt x="1404" y="16171"/>
                  </a:lnTo>
                  <a:lnTo>
                    <a:pt x="3275" y="15783"/>
                  </a:lnTo>
                  <a:cubicBezTo>
                    <a:pt x="3511" y="16141"/>
                    <a:pt x="3770" y="16477"/>
                    <a:pt x="4049" y="16791"/>
                  </a:cubicBezTo>
                  <a:lnTo>
                    <a:pt x="3209" y="18482"/>
                  </a:lnTo>
                  <a:lnTo>
                    <a:pt x="4245" y="19383"/>
                  </a:lnTo>
                  <a:lnTo>
                    <a:pt x="5804" y="18317"/>
                  </a:lnTo>
                  <a:cubicBezTo>
                    <a:pt x="6125" y="18530"/>
                    <a:pt x="6459" y="18721"/>
                    <a:pt x="6803" y="18891"/>
                  </a:cubicBezTo>
                  <a:lnTo>
                    <a:pt x="6662" y="20776"/>
                  </a:lnTo>
                  <a:lnTo>
                    <a:pt x="7961" y="21220"/>
                  </a:lnTo>
                  <a:lnTo>
                    <a:pt x="9004" y="19644"/>
                  </a:lnTo>
                  <a:cubicBezTo>
                    <a:pt x="9418" y="19728"/>
                    <a:pt x="9839" y="19784"/>
                    <a:pt x="10262" y="19810"/>
                  </a:cubicBezTo>
                  <a:lnTo>
                    <a:pt x="10865" y="21600"/>
                  </a:lnTo>
                  <a:lnTo>
                    <a:pt x="12234" y="21505"/>
                  </a:lnTo>
                  <a:lnTo>
                    <a:pt x="12582" y="19649"/>
                  </a:lnTo>
                  <a:cubicBezTo>
                    <a:pt x="12956" y="19573"/>
                    <a:pt x="13328" y="19473"/>
                    <a:pt x="13697" y="19348"/>
                  </a:cubicBezTo>
                  <a:lnTo>
                    <a:pt x="14938" y="20800"/>
                  </a:lnTo>
                  <a:lnTo>
                    <a:pt x="16171" y="20196"/>
                  </a:lnTo>
                  <a:lnTo>
                    <a:pt x="15783" y="18325"/>
                  </a:lnTo>
                  <a:cubicBezTo>
                    <a:pt x="16141" y="18089"/>
                    <a:pt x="16477" y="17830"/>
                    <a:pt x="16791" y="17551"/>
                  </a:cubicBezTo>
                  <a:lnTo>
                    <a:pt x="18483" y="18391"/>
                  </a:lnTo>
                  <a:lnTo>
                    <a:pt x="19383" y="17355"/>
                  </a:lnTo>
                  <a:lnTo>
                    <a:pt x="18316" y="15796"/>
                  </a:lnTo>
                  <a:cubicBezTo>
                    <a:pt x="18530" y="15475"/>
                    <a:pt x="18722" y="15141"/>
                    <a:pt x="18891" y="14797"/>
                  </a:cubicBezTo>
                  <a:lnTo>
                    <a:pt x="20776" y="14938"/>
                  </a:lnTo>
                  <a:lnTo>
                    <a:pt x="21220" y="13639"/>
                  </a:lnTo>
                  <a:lnTo>
                    <a:pt x="19644" y="12596"/>
                  </a:lnTo>
                  <a:cubicBezTo>
                    <a:pt x="19728" y="12182"/>
                    <a:pt x="19784" y="11762"/>
                    <a:pt x="19810" y="11337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 w="16510">
              <a:solidFill>
                <a:schemeClr val="tx1">
                  <a:alpha val="20000"/>
                </a:scheme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34" name="Oval 33"/>
          <p:cNvSpPr/>
          <p:nvPr/>
        </p:nvSpPr>
        <p:spPr>
          <a:xfrm>
            <a:off x="7102839" y="2220808"/>
            <a:ext cx="1247665" cy="124766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91869" y="3735243"/>
            <a:ext cx="2242899" cy="2211598"/>
            <a:chOff x="6591869" y="3735243"/>
            <a:chExt cx="2242899" cy="2211598"/>
          </a:xfrm>
        </p:grpSpPr>
        <p:sp>
          <p:nvSpPr>
            <p:cNvPr id="36" name="Shape 16"/>
            <p:cNvSpPr/>
            <p:nvPr/>
          </p:nvSpPr>
          <p:spPr>
            <a:xfrm>
              <a:off x="6685909" y="3797938"/>
              <a:ext cx="2148859" cy="2148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742"/>
                  </a:moveTo>
                  <a:cubicBezTo>
                    <a:pt x="6966" y="17742"/>
                    <a:pt x="3858" y="14634"/>
                    <a:pt x="3858" y="10800"/>
                  </a:cubicBezTo>
                  <a:cubicBezTo>
                    <a:pt x="3858" y="6966"/>
                    <a:pt x="6966" y="3858"/>
                    <a:pt x="10800" y="3858"/>
                  </a:cubicBezTo>
                  <a:cubicBezTo>
                    <a:pt x="14634" y="3858"/>
                    <a:pt x="17742" y="6966"/>
                    <a:pt x="17742" y="10800"/>
                  </a:cubicBezTo>
                  <a:cubicBezTo>
                    <a:pt x="17742" y="14634"/>
                    <a:pt x="14634" y="17742"/>
                    <a:pt x="10800" y="17742"/>
                  </a:cubicBezTo>
                  <a:moveTo>
                    <a:pt x="19810" y="11337"/>
                  </a:moveTo>
                  <a:lnTo>
                    <a:pt x="21600" y="10736"/>
                  </a:lnTo>
                  <a:lnTo>
                    <a:pt x="21505" y="9366"/>
                  </a:lnTo>
                  <a:lnTo>
                    <a:pt x="19649" y="9018"/>
                  </a:lnTo>
                  <a:cubicBezTo>
                    <a:pt x="19573" y="8644"/>
                    <a:pt x="19473" y="8272"/>
                    <a:pt x="19348" y="7904"/>
                  </a:cubicBezTo>
                  <a:lnTo>
                    <a:pt x="20800" y="6662"/>
                  </a:lnTo>
                  <a:lnTo>
                    <a:pt x="20196" y="5430"/>
                  </a:lnTo>
                  <a:lnTo>
                    <a:pt x="18325" y="5817"/>
                  </a:lnTo>
                  <a:cubicBezTo>
                    <a:pt x="18089" y="5459"/>
                    <a:pt x="17830" y="5123"/>
                    <a:pt x="17551" y="4809"/>
                  </a:cubicBezTo>
                  <a:lnTo>
                    <a:pt x="18391" y="3118"/>
                  </a:lnTo>
                  <a:lnTo>
                    <a:pt x="17355" y="2217"/>
                  </a:lnTo>
                  <a:lnTo>
                    <a:pt x="15796" y="3284"/>
                  </a:lnTo>
                  <a:cubicBezTo>
                    <a:pt x="15475" y="3070"/>
                    <a:pt x="15141" y="2879"/>
                    <a:pt x="14797" y="2709"/>
                  </a:cubicBezTo>
                  <a:lnTo>
                    <a:pt x="14938" y="824"/>
                  </a:lnTo>
                  <a:lnTo>
                    <a:pt x="13639" y="380"/>
                  </a:lnTo>
                  <a:lnTo>
                    <a:pt x="12596" y="1956"/>
                  </a:lnTo>
                  <a:cubicBezTo>
                    <a:pt x="12182" y="1872"/>
                    <a:pt x="11761" y="1816"/>
                    <a:pt x="11338" y="1790"/>
                  </a:cubicBezTo>
                  <a:lnTo>
                    <a:pt x="10735" y="0"/>
                  </a:lnTo>
                  <a:lnTo>
                    <a:pt x="9366" y="96"/>
                  </a:lnTo>
                  <a:lnTo>
                    <a:pt x="9018" y="1951"/>
                  </a:lnTo>
                  <a:cubicBezTo>
                    <a:pt x="8644" y="2027"/>
                    <a:pt x="8272" y="2127"/>
                    <a:pt x="7903" y="2252"/>
                  </a:cubicBezTo>
                  <a:lnTo>
                    <a:pt x="6662" y="800"/>
                  </a:lnTo>
                  <a:lnTo>
                    <a:pt x="5429" y="1404"/>
                  </a:lnTo>
                  <a:lnTo>
                    <a:pt x="5817" y="3275"/>
                  </a:lnTo>
                  <a:cubicBezTo>
                    <a:pt x="5459" y="3512"/>
                    <a:pt x="5123" y="3771"/>
                    <a:pt x="4809" y="4049"/>
                  </a:cubicBezTo>
                  <a:lnTo>
                    <a:pt x="3118" y="3209"/>
                  </a:lnTo>
                  <a:lnTo>
                    <a:pt x="2216" y="4245"/>
                  </a:lnTo>
                  <a:lnTo>
                    <a:pt x="3284" y="5804"/>
                  </a:lnTo>
                  <a:cubicBezTo>
                    <a:pt x="3070" y="6126"/>
                    <a:pt x="2879" y="6459"/>
                    <a:pt x="2709" y="6803"/>
                  </a:cubicBezTo>
                  <a:lnTo>
                    <a:pt x="824" y="6662"/>
                  </a:lnTo>
                  <a:lnTo>
                    <a:pt x="379" y="7961"/>
                  </a:lnTo>
                  <a:lnTo>
                    <a:pt x="1956" y="9004"/>
                  </a:lnTo>
                  <a:cubicBezTo>
                    <a:pt x="1872" y="9418"/>
                    <a:pt x="1816" y="9839"/>
                    <a:pt x="1790" y="10262"/>
                  </a:cubicBezTo>
                  <a:lnTo>
                    <a:pt x="0" y="10865"/>
                  </a:lnTo>
                  <a:lnTo>
                    <a:pt x="95" y="12234"/>
                  </a:lnTo>
                  <a:lnTo>
                    <a:pt x="1951" y="12582"/>
                  </a:lnTo>
                  <a:cubicBezTo>
                    <a:pt x="2027" y="12956"/>
                    <a:pt x="2127" y="13328"/>
                    <a:pt x="2252" y="13697"/>
                  </a:cubicBezTo>
                  <a:lnTo>
                    <a:pt x="800" y="14938"/>
                  </a:lnTo>
                  <a:lnTo>
                    <a:pt x="1404" y="16171"/>
                  </a:lnTo>
                  <a:lnTo>
                    <a:pt x="3275" y="15783"/>
                  </a:lnTo>
                  <a:cubicBezTo>
                    <a:pt x="3511" y="16141"/>
                    <a:pt x="3770" y="16477"/>
                    <a:pt x="4049" y="16791"/>
                  </a:cubicBezTo>
                  <a:lnTo>
                    <a:pt x="3209" y="18482"/>
                  </a:lnTo>
                  <a:lnTo>
                    <a:pt x="4245" y="19383"/>
                  </a:lnTo>
                  <a:lnTo>
                    <a:pt x="5804" y="18317"/>
                  </a:lnTo>
                  <a:cubicBezTo>
                    <a:pt x="6125" y="18530"/>
                    <a:pt x="6459" y="18721"/>
                    <a:pt x="6803" y="18891"/>
                  </a:cubicBezTo>
                  <a:lnTo>
                    <a:pt x="6662" y="20776"/>
                  </a:lnTo>
                  <a:lnTo>
                    <a:pt x="7961" y="21220"/>
                  </a:lnTo>
                  <a:lnTo>
                    <a:pt x="9004" y="19644"/>
                  </a:lnTo>
                  <a:cubicBezTo>
                    <a:pt x="9418" y="19728"/>
                    <a:pt x="9839" y="19784"/>
                    <a:pt x="10262" y="19810"/>
                  </a:cubicBezTo>
                  <a:lnTo>
                    <a:pt x="10865" y="21600"/>
                  </a:lnTo>
                  <a:lnTo>
                    <a:pt x="12234" y="21505"/>
                  </a:lnTo>
                  <a:lnTo>
                    <a:pt x="12582" y="19649"/>
                  </a:lnTo>
                  <a:cubicBezTo>
                    <a:pt x="12956" y="19573"/>
                    <a:pt x="13328" y="19473"/>
                    <a:pt x="13697" y="19348"/>
                  </a:cubicBezTo>
                  <a:lnTo>
                    <a:pt x="14938" y="20800"/>
                  </a:lnTo>
                  <a:lnTo>
                    <a:pt x="16171" y="20196"/>
                  </a:lnTo>
                  <a:lnTo>
                    <a:pt x="15783" y="18325"/>
                  </a:lnTo>
                  <a:cubicBezTo>
                    <a:pt x="16141" y="18089"/>
                    <a:pt x="16477" y="17830"/>
                    <a:pt x="16791" y="17551"/>
                  </a:cubicBezTo>
                  <a:lnTo>
                    <a:pt x="18483" y="18391"/>
                  </a:lnTo>
                  <a:lnTo>
                    <a:pt x="19383" y="17355"/>
                  </a:lnTo>
                  <a:lnTo>
                    <a:pt x="18316" y="15796"/>
                  </a:lnTo>
                  <a:cubicBezTo>
                    <a:pt x="18530" y="15475"/>
                    <a:pt x="18722" y="15141"/>
                    <a:pt x="18891" y="14797"/>
                  </a:cubicBezTo>
                  <a:lnTo>
                    <a:pt x="20776" y="14938"/>
                  </a:lnTo>
                  <a:lnTo>
                    <a:pt x="21220" y="13639"/>
                  </a:lnTo>
                  <a:lnTo>
                    <a:pt x="19644" y="12596"/>
                  </a:lnTo>
                  <a:cubicBezTo>
                    <a:pt x="19728" y="12182"/>
                    <a:pt x="19784" y="11762"/>
                    <a:pt x="19810" y="11337"/>
                  </a:cubicBezTo>
                </a:path>
              </a:pathLst>
            </a:custGeom>
            <a:solidFill>
              <a:schemeClr val="tx1">
                <a:alpha val="5000"/>
              </a:schemeClr>
            </a:solidFill>
            <a:ln w="16510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7" name="Shape 16"/>
            <p:cNvSpPr/>
            <p:nvPr/>
          </p:nvSpPr>
          <p:spPr>
            <a:xfrm>
              <a:off x="6591869" y="3735243"/>
              <a:ext cx="2148859" cy="2148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742"/>
                  </a:moveTo>
                  <a:cubicBezTo>
                    <a:pt x="6966" y="17742"/>
                    <a:pt x="3858" y="14634"/>
                    <a:pt x="3858" y="10800"/>
                  </a:cubicBezTo>
                  <a:cubicBezTo>
                    <a:pt x="3858" y="6966"/>
                    <a:pt x="6966" y="3858"/>
                    <a:pt x="10800" y="3858"/>
                  </a:cubicBezTo>
                  <a:cubicBezTo>
                    <a:pt x="14634" y="3858"/>
                    <a:pt x="17742" y="6966"/>
                    <a:pt x="17742" y="10800"/>
                  </a:cubicBezTo>
                  <a:cubicBezTo>
                    <a:pt x="17742" y="14634"/>
                    <a:pt x="14634" y="17742"/>
                    <a:pt x="10800" y="17742"/>
                  </a:cubicBezTo>
                  <a:moveTo>
                    <a:pt x="19810" y="11337"/>
                  </a:moveTo>
                  <a:lnTo>
                    <a:pt x="21600" y="10736"/>
                  </a:lnTo>
                  <a:lnTo>
                    <a:pt x="21505" y="9366"/>
                  </a:lnTo>
                  <a:lnTo>
                    <a:pt x="19649" y="9018"/>
                  </a:lnTo>
                  <a:cubicBezTo>
                    <a:pt x="19573" y="8644"/>
                    <a:pt x="19473" y="8272"/>
                    <a:pt x="19348" y="7904"/>
                  </a:cubicBezTo>
                  <a:lnTo>
                    <a:pt x="20800" y="6662"/>
                  </a:lnTo>
                  <a:lnTo>
                    <a:pt x="20196" y="5430"/>
                  </a:lnTo>
                  <a:lnTo>
                    <a:pt x="18325" y="5817"/>
                  </a:lnTo>
                  <a:cubicBezTo>
                    <a:pt x="18089" y="5459"/>
                    <a:pt x="17830" y="5123"/>
                    <a:pt x="17551" y="4809"/>
                  </a:cubicBezTo>
                  <a:lnTo>
                    <a:pt x="18391" y="3118"/>
                  </a:lnTo>
                  <a:lnTo>
                    <a:pt x="17355" y="2217"/>
                  </a:lnTo>
                  <a:lnTo>
                    <a:pt x="15796" y="3284"/>
                  </a:lnTo>
                  <a:cubicBezTo>
                    <a:pt x="15475" y="3070"/>
                    <a:pt x="15141" y="2879"/>
                    <a:pt x="14797" y="2709"/>
                  </a:cubicBezTo>
                  <a:lnTo>
                    <a:pt x="14938" y="824"/>
                  </a:lnTo>
                  <a:lnTo>
                    <a:pt x="13639" y="380"/>
                  </a:lnTo>
                  <a:lnTo>
                    <a:pt x="12596" y="1956"/>
                  </a:lnTo>
                  <a:cubicBezTo>
                    <a:pt x="12182" y="1872"/>
                    <a:pt x="11761" y="1816"/>
                    <a:pt x="11338" y="1790"/>
                  </a:cubicBezTo>
                  <a:lnTo>
                    <a:pt x="10735" y="0"/>
                  </a:lnTo>
                  <a:lnTo>
                    <a:pt x="9366" y="96"/>
                  </a:lnTo>
                  <a:lnTo>
                    <a:pt x="9018" y="1951"/>
                  </a:lnTo>
                  <a:cubicBezTo>
                    <a:pt x="8644" y="2027"/>
                    <a:pt x="8272" y="2127"/>
                    <a:pt x="7903" y="2252"/>
                  </a:cubicBezTo>
                  <a:lnTo>
                    <a:pt x="6662" y="800"/>
                  </a:lnTo>
                  <a:lnTo>
                    <a:pt x="5429" y="1404"/>
                  </a:lnTo>
                  <a:lnTo>
                    <a:pt x="5817" y="3275"/>
                  </a:lnTo>
                  <a:cubicBezTo>
                    <a:pt x="5459" y="3512"/>
                    <a:pt x="5123" y="3771"/>
                    <a:pt x="4809" y="4049"/>
                  </a:cubicBezTo>
                  <a:lnTo>
                    <a:pt x="3118" y="3209"/>
                  </a:lnTo>
                  <a:lnTo>
                    <a:pt x="2216" y="4245"/>
                  </a:lnTo>
                  <a:lnTo>
                    <a:pt x="3284" y="5804"/>
                  </a:lnTo>
                  <a:cubicBezTo>
                    <a:pt x="3070" y="6126"/>
                    <a:pt x="2879" y="6459"/>
                    <a:pt x="2709" y="6803"/>
                  </a:cubicBezTo>
                  <a:lnTo>
                    <a:pt x="824" y="6662"/>
                  </a:lnTo>
                  <a:lnTo>
                    <a:pt x="379" y="7961"/>
                  </a:lnTo>
                  <a:lnTo>
                    <a:pt x="1956" y="9004"/>
                  </a:lnTo>
                  <a:cubicBezTo>
                    <a:pt x="1872" y="9418"/>
                    <a:pt x="1816" y="9839"/>
                    <a:pt x="1790" y="10262"/>
                  </a:cubicBezTo>
                  <a:lnTo>
                    <a:pt x="0" y="10865"/>
                  </a:lnTo>
                  <a:lnTo>
                    <a:pt x="95" y="12234"/>
                  </a:lnTo>
                  <a:lnTo>
                    <a:pt x="1951" y="12582"/>
                  </a:lnTo>
                  <a:cubicBezTo>
                    <a:pt x="2027" y="12956"/>
                    <a:pt x="2127" y="13328"/>
                    <a:pt x="2252" y="13697"/>
                  </a:cubicBezTo>
                  <a:lnTo>
                    <a:pt x="800" y="14938"/>
                  </a:lnTo>
                  <a:lnTo>
                    <a:pt x="1404" y="16171"/>
                  </a:lnTo>
                  <a:lnTo>
                    <a:pt x="3275" y="15783"/>
                  </a:lnTo>
                  <a:cubicBezTo>
                    <a:pt x="3511" y="16141"/>
                    <a:pt x="3770" y="16477"/>
                    <a:pt x="4049" y="16791"/>
                  </a:cubicBezTo>
                  <a:lnTo>
                    <a:pt x="3209" y="18482"/>
                  </a:lnTo>
                  <a:lnTo>
                    <a:pt x="4245" y="19383"/>
                  </a:lnTo>
                  <a:lnTo>
                    <a:pt x="5804" y="18317"/>
                  </a:lnTo>
                  <a:cubicBezTo>
                    <a:pt x="6125" y="18530"/>
                    <a:pt x="6459" y="18721"/>
                    <a:pt x="6803" y="18891"/>
                  </a:cubicBezTo>
                  <a:lnTo>
                    <a:pt x="6662" y="20776"/>
                  </a:lnTo>
                  <a:lnTo>
                    <a:pt x="7961" y="21220"/>
                  </a:lnTo>
                  <a:lnTo>
                    <a:pt x="9004" y="19644"/>
                  </a:lnTo>
                  <a:cubicBezTo>
                    <a:pt x="9418" y="19728"/>
                    <a:pt x="9839" y="19784"/>
                    <a:pt x="10262" y="19810"/>
                  </a:cubicBezTo>
                  <a:lnTo>
                    <a:pt x="10865" y="21600"/>
                  </a:lnTo>
                  <a:lnTo>
                    <a:pt x="12234" y="21505"/>
                  </a:lnTo>
                  <a:lnTo>
                    <a:pt x="12582" y="19649"/>
                  </a:lnTo>
                  <a:cubicBezTo>
                    <a:pt x="12956" y="19573"/>
                    <a:pt x="13328" y="19473"/>
                    <a:pt x="13697" y="19348"/>
                  </a:cubicBezTo>
                  <a:lnTo>
                    <a:pt x="14938" y="20800"/>
                  </a:lnTo>
                  <a:lnTo>
                    <a:pt x="16171" y="20196"/>
                  </a:lnTo>
                  <a:lnTo>
                    <a:pt x="15783" y="18325"/>
                  </a:lnTo>
                  <a:cubicBezTo>
                    <a:pt x="16141" y="18089"/>
                    <a:pt x="16477" y="17830"/>
                    <a:pt x="16791" y="17551"/>
                  </a:cubicBezTo>
                  <a:lnTo>
                    <a:pt x="18483" y="18391"/>
                  </a:lnTo>
                  <a:lnTo>
                    <a:pt x="19383" y="17355"/>
                  </a:lnTo>
                  <a:lnTo>
                    <a:pt x="18316" y="15796"/>
                  </a:lnTo>
                  <a:cubicBezTo>
                    <a:pt x="18530" y="15475"/>
                    <a:pt x="18722" y="15141"/>
                    <a:pt x="18891" y="14797"/>
                  </a:cubicBezTo>
                  <a:lnTo>
                    <a:pt x="20776" y="14938"/>
                  </a:lnTo>
                  <a:lnTo>
                    <a:pt x="21220" y="13639"/>
                  </a:lnTo>
                  <a:lnTo>
                    <a:pt x="19644" y="12596"/>
                  </a:lnTo>
                  <a:cubicBezTo>
                    <a:pt x="19728" y="12182"/>
                    <a:pt x="19784" y="11762"/>
                    <a:pt x="19810" y="11337"/>
                  </a:cubicBezTo>
                </a:path>
              </a:pathLst>
            </a:custGeom>
            <a:solidFill>
              <a:schemeClr val="tx1">
                <a:alpha val="10000"/>
              </a:schemeClr>
            </a:solidFill>
            <a:ln w="16510">
              <a:solidFill>
                <a:schemeClr val="tx1">
                  <a:alpha val="20000"/>
                </a:scheme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>
            <a:off x="6936628" y="4080024"/>
            <a:ext cx="1459340" cy="145934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19024" y="2437496"/>
            <a:ext cx="2585675" cy="2549588"/>
            <a:chOff x="8419024" y="2437496"/>
            <a:chExt cx="2585675" cy="2549588"/>
          </a:xfrm>
        </p:grpSpPr>
        <p:sp>
          <p:nvSpPr>
            <p:cNvPr id="40" name="Shape 16"/>
            <p:cNvSpPr/>
            <p:nvPr/>
          </p:nvSpPr>
          <p:spPr>
            <a:xfrm>
              <a:off x="8527436" y="2509772"/>
              <a:ext cx="2477263" cy="247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742"/>
                  </a:moveTo>
                  <a:cubicBezTo>
                    <a:pt x="6966" y="17742"/>
                    <a:pt x="3858" y="14634"/>
                    <a:pt x="3858" y="10800"/>
                  </a:cubicBezTo>
                  <a:cubicBezTo>
                    <a:pt x="3858" y="6966"/>
                    <a:pt x="6966" y="3858"/>
                    <a:pt x="10800" y="3858"/>
                  </a:cubicBezTo>
                  <a:cubicBezTo>
                    <a:pt x="14634" y="3858"/>
                    <a:pt x="17742" y="6966"/>
                    <a:pt x="17742" y="10800"/>
                  </a:cubicBezTo>
                  <a:cubicBezTo>
                    <a:pt x="17742" y="14634"/>
                    <a:pt x="14634" y="17742"/>
                    <a:pt x="10800" y="17742"/>
                  </a:cubicBezTo>
                  <a:moveTo>
                    <a:pt x="19810" y="11337"/>
                  </a:moveTo>
                  <a:lnTo>
                    <a:pt x="21600" y="10736"/>
                  </a:lnTo>
                  <a:lnTo>
                    <a:pt x="21505" y="9366"/>
                  </a:lnTo>
                  <a:lnTo>
                    <a:pt x="19649" y="9018"/>
                  </a:lnTo>
                  <a:cubicBezTo>
                    <a:pt x="19573" y="8644"/>
                    <a:pt x="19473" y="8272"/>
                    <a:pt x="19348" y="7904"/>
                  </a:cubicBezTo>
                  <a:lnTo>
                    <a:pt x="20800" y="6662"/>
                  </a:lnTo>
                  <a:lnTo>
                    <a:pt x="20196" y="5430"/>
                  </a:lnTo>
                  <a:lnTo>
                    <a:pt x="18325" y="5817"/>
                  </a:lnTo>
                  <a:cubicBezTo>
                    <a:pt x="18089" y="5459"/>
                    <a:pt x="17830" y="5123"/>
                    <a:pt x="17551" y="4809"/>
                  </a:cubicBezTo>
                  <a:lnTo>
                    <a:pt x="18391" y="3118"/>
                  </a:lnTo>
                  <a:lnTo>
                    <a:pt x="17355" y="2217"/>
                  </a:lnTo>
                  <a:lnTo>
                    <a:pt x="15796" y="3284"/>
                  </a:lnTo>
                  <a:cubicBezTo>
                    <a:pt x="15475" y="3070"/>
                    <a:pt x="15141" y="2879"/>
                    <a:pt x="14797" y="2709"/>
                  </a:cubicBezTo>
                  <a:lnTo>
                    <a:pt x="14938" y="824"/>
                  </a:lnTo>
                  <a:lnTo>
                    <a:pt x="13639" y="380"/>
                  </a:lnTo>
                  <a:lnTo>
                    <a:pt x="12596" y="1956"/>
                  </a:lnTo>
                  <a:cubicBezTo>
                    <a:pt x="12182" y="1872"/>
                    <a:pt x="11761" y="1816"/>
                    <a:pt x="11338" y="1790"/>
                  </a:cubicBezTo>
                  <a:lnTo>
                    <a:pt x="10735" y="0"/>
                  </a:lnTo>
                  <a:lnTo>
                    <a:pt x="9366" y="96"/>
                  </a:lnTo>
                  <a:lnTo>
                    <a:pt x="9018" y="1951"/>
                  </a:lnTo>
                  <a:cubicBezTo>
                    <a:pt x="8644" y="2027"/>
                    <a:pt x="8272" y="2127"/>
                    <a:pt x="7903" y="2252"/>
                  </a:cubicBezTo>
                  <a:lnTo>
                    <a:pt x="6662" y="800"/>
                  </a:lnTo>
                  <a:lnTo>
                    <a:pt x="5429" y="1404"/>
                  </a:lnTo>
                  <a:lnTo>
                    <a:pt x="5817" y="3275"/>
                  </a:lnTo>
                  <a:cubicBezTo>
                    <a:pt x="5459" y="3512"/>
                    <a:pt x="5123" y="3771"/>
                    <a:pt x="4809" y="4049"/>
                  </a:cubicBezTo>
                  <a:lnTo>
                    <a:pt x="3118" y="3209"/>
                  </a:lnTo>
                  <a:lnTo>
                    <a:pt x="2216" y="4245"/>
                  </a:lnTo>
                  <a:lnTo>
                    <a:pt x="3284" y="5804"/>
                  </a:lnTo>
                  <a:cubicBezTo>
                    <a:pt x="3070" y="6126"/>
                    <a:pt x="2879" y="6459"/>
                    <a:pt x="2709" y="6803"/>
                  </a:cubicBezTo>
                  <a:lnTo>
                    <a:pt x="824" y="6662"/>
                  </a:lnTo>
                  <a:lnTo>
                    <a:pt x="379" y="7961"/>
                  </a:lnTo>
                  <a:lnTo>
                    <a:pt x="1956" y="9004"/>
                  </a:lnTo>
                  <a:cubicBezTo>
                    <a:pt x="1872" y="9418"/>
                    <a:pt x="1816" y="9839"/>
                    <a:pt x="1790" y="10262"/>
                  </a:cubicBezTo>
                  <a:lnTo>
                    <a:pt x="0" y="10865"/>
                  </a:lnTo>
                  <a:lnTo>
                    <a:pt x="95" y="12234"/>
                  </a:lnTo>
                  <a:lnTo>
                    <a:pt x="1951" y="12582"/>
                  </a:lnTo>
                  <a:cubicBezTo>
                    <a:pt x="2027" y="12956"/>
                    <a:pt x="2127" y="13328"/>
                    <a:pt x="2252" y="13697"/>
                  </a:cubicBezTo>
                  <a:lnTo>
                    <a:pt x="800" y="14938"/>
                  </a:lnTo>
                  <a:lnTo>
                    <a:pt x="1404" y="16171"/>
                  </a:lnTo>
                  <a:lnTo>
                    <a:pt x="3275" y="15783"/>
                  </a:lnTo>
                  <a:cubicBezTo>
                    <a:pt x="3511" y="16141"/>
                    <a:pt x="3770" y="16477"/>
                    <a:pt x="4049" y="16791"/>
                  </a:cubicBezTo>
                  <a:lnTo>
                    <a:pt x="3209" y="18482"/>
                  </a:lnTo>
                  <a:lnTo>
                    <a:pt x="4245" y="19383"/>
                  </a:lnTo>
                  <a:lnTo>
                    <a:pt x="5804" y="18317"/>
                  </a:lnTo>
                  <a:cubicBezTo>
                    <a:pt x="6125" y="18530"/>
                    <a:pt x="6459" y="18721"/>
                    <a:pt x="6803" y="18891"/>
                  </a:cubicBezTo>
                  <a:lnTo>
                    <a:pt x="6662" y="20776"/>
                  </a:lnTo>
                  <a:lnTo>
                    <a:pt x="7961" y="21220"/>
                  </a:lnTo>
                  <a:lnTo>
                    <a:pt x="9004" y="19644"/>
                  </a:lnTo>
                  <a:cubicBezTo>
                    <a:pt x="9418" y="19728"/>
                    <a:pt x="9839" y="19784"/>
                    <a:pt x="10262" y="19810"/>
                  </a:cubicBezTo>
                  <a:lnTo>
                    <a:pt x="10865" y="21600"/>
                  </a:lnTo>
                  <a:lnTo>
                    <a:pt x="12234" y="21505"/>
                  </a:lnTo>
                  <a:lnTo>
                    <a:pt x="12582" y="19649"/>
                  </a:lnTo>
                  <a:cubicBezTo>
                    <a:pt x="12956" y="19573"/>
                    <a:pt x="13328" y="19473"/>
                    <a:pt x="13697" y="19348"/>
                  </a:cubicBezTo>
                  <a:lnTo>
                    <a:pt x="14938" y="20800"/>
                  </a:lnTo>
                  <a:lnTo>
                    <a:pt x="16171" y="20196"/>
                  </a:lnTo>
                  <a:lnTo>
                    <a:pt x="15783" y="18325"/>
                  </a:lnTo>
                  <a:cubicBezTo>
                    <a:pt x="16141" y="18089"/>
                    <a:pt x="16477" y="17830"/>
                    <a:pt x="16791" y="17551"/>
                  </a:cubicBezTo>
                  <a:lnTo>
                    <a:pt x="18483" y="18391"/>
                  </a:lnTo>
                  <a:lnTo>
                    <a:pt x="19383" y="17355"/>
                  </a:lnTo>
                  <a:lnTo>
                    <a:pt x="18316" y="15796"/>
                  </a:lnTo>
                  <a:cubicBezTo>
                    <a:pt x="18530" y="15475"/>
                    <a:pt x="18722" y="15141"/>
                    <a:pt x="18891" y="14797"/>
                  </a:cubicBezTo>
                  <a:lnTo>
                    <a:pt x="20776" y="14938"/>
                  </a:lnTo>
                  <a:lnTo>
                    <a:pt x="21220" y="13639"/>
                  </a:lnTo>
                  <a:lnTo>
                    <a:pt x="19644" y="12596"/>
                  </a:lnTo>
                  <a:cubicBezTo>
                    <a:pt x="19728" y="12182"/>
                    <a:pt x="19784" y="11762"/>
                    <a:pt x="19810" y="11337"/>
                  </a:cubicBezTo>
                </a:path>
              </a:pathLst>
            </a:custGeom>
            <a:solidFill>
              <a:schemeClr val="tx1">
                <a:alpha val="5000"/>
              </a:schemeClr>
            </a:solidFill>
            <a:ln w="16510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1" name="Shape 16"/>
            <p:cNvSpPr/>
            <p:nvPr/>
          </p:nvSpPr>
          <p:spPr>
            <a:xfrm>
              <a:off x="8419024" y="2437496"/>
              <a:ext cx="2477263" cy="247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742"/>
                  </a:moveTo>
                  <a:cubicBezTo>
                    <a:pt x="6966" y="17742"/>
                    <a:pt x="3858" y="14634"/>
                    <a:pt x="3858" y="10800"/>
                  </a:cubicBezTo>
                  <a:cubicBezTo>
                    <a:pt x="3858" y="6966"/>
                    <a:pt x="6966" y="3858"/>
                    <a:pt x="10800" y="3858"/>
                  </a:cubicBezTo>
                  <a:cubicBezTo>
                    <a:pt x="14634" y="3858"/>
                    <a:pt x="17742" y="6966"/>
                    <a:pt x="17742" y="10800"/>
                  </a:cubicBezTo>
                  <a:cubicBezTo>
                    <a:pt x="17742" y="14634"/>
                    <a:pt x="14634" y="17742"/>
                    <a:pt x="10800" y="17742"/>
                  </a:cubicBezTo>
                  <a:moveTo>
                    <a:pt x="19810" y="11337"/>
                  </a:moveTo>
                  <a:lnTo>
                    <a:pt x="21600" y="10736"/>
                  </a:lnTo>
                  <a:lnTo>
                    <a:pt x="21505" y="9366"/>
                  </a:lnTo>
                  <a:lnTo>
                    <a:pt x="19649" y="9018"/>
                  </a:lnTo>
                  <a:cubicBezTo>
                    <a:pt x="19573" y="8644"/>
                    <a:pt x="19473" y="8272"/>
                    <a:pt x="19348" y="7904"/>
                  </a:cubicBezTo>
                  <a:lnTo>
                    <a:pt x="20800" y="6662"/>
                  </a:lnTo>
                  <a:lnTo>
                    <a:pt x="20196" y="5430"/>
                  </a:lnTo>
                  <a:lnTo>
                    <a:pt x="18325" y="5817"/>
                  </a:lnTo>
                  <a:cubicBezTo>
                    <a:pt x="18089" y="5459"/>
                    <a:pt x="17830" y="5123"/>
                    <a:pt x="17551" y="4809"/>
                  </a:cubicBezTo>
                  <a:lnTo>
                    <a:pt x="18391" y="3118"/>
                  </a:lnTo>
                  <a:lnTo>
                    <a:pt x="17355" y="2217"/>
                  </a:lnTo>
                  <a:lnTo>
                    <a:pt x="15796" y="3284"/>
                  </a:lnTo>
                  <a:cubicBezTo>
                    <a:pt x="15475" y="3070"/>
                    <a:pt x="15141" y="2879"/>
                    <a:pt x="14797" y="2709"/>
                  </a:cubicBezTo>
                  <a:lnTo>
                    <a:pt x="14938" y="824"/>
                  </a:lnTo>
                  <a:lnTo>
                    <a:pt x="13639" y="380"/>
                  </a:lnTo>
                  <a:lnTo>
                    <a:pt x="12596" y="1956"/>
                  </a:lnTo>
                  <a:cubicBezTo>
                    <a:pt x="12182" y="1872"/>
                    <a:pt x="11761" y="1816"/>
                    <a:pt x="11338" y="1790"/>
                  </a:cubicBezTo>
                  <a:lnTo>
                    <a:pt x="10735" y="0"/>
                  </a:lnTo>
                  <a:lnTo>
                    <a:pt x="9366" y="96"/>
                  </a:lnTo>
                  <a:lnTo>
                    <a:pt x="9018" y="1951"/>
                  </a:lnTo>
                  <a:cubicBezTo>
                    <a:pt x="8644" y="2027"/>
                    <a:pt x="8272" y="2127"/>
                    <a:pt x="7903" y="2252"/>
                  </a:cubicBezTo>
                  <a:lnTo>
                    <a:pt x="6662" y="800"/>
                  </a:lnTo>
                  <a:lnTo>
                    <a:pt x="5429" y="1404"/>
                  </a:lnTo>
                  <a:lnTo>
                    <a:pt x="5817" y="3275"/>
                  </a:lnTo>
                  <a:cubicBezTo>
                    <a:pt x="5459" y="3512"/>
                    <a:pt x="5123" y="3771"/>
                    <a:pt x="4809" y="4049"/>
                  </a:cubicBezTo>
                  <a:lnTo>
                    <a:pt x="3118" y="3209"/>
                  </a:lnTo>
                  <a:lnTo>
                    <a:pt x="2216" y="4245"/>
                  </a:lnTo>
                  <a:lnTo>
                    <a:pt x="3284" y="5804"/>
                  </a:lnTo>
                  <a:cubicBezTo>
                    <a:pt x="3070" y="6126"/>
                    <a:pt x="2879" y="6459"/>
                    <a:pt x="2709" y="6803"/>
                  </a:cubicBezTo>
                  <a:lnTo>
                    <a:pt x="824" y="6662"/>
                  </a:lnTo>
                  <a:lnTo>
                    <a:pt x="379" y="7961"/>
                  </a:lnTo>
                  <a:lnTo>
                    <a:pt x="1956" y="9004"/>
                  </a:lnTo>
                  <a:cubicBezTo>
                    <a:pt x="1872" y="9418"/>
                    <a:pt x="1816" y="9839"/>
                    <a:pt x="1790" y="10262"/>
                  </a:cubicBezTo>
                  <a:lnTo>
                    <a:pt x="0" y="10865"/>
                  </a:lnTo>
                  <a:lnTo>
                    <a:pt x="95" y="12234"/>
                  </a:lnTo>
                  <a:lnTo>
                    <a:pt x="1951" y="12582"/>
                  </a:lnTo>
                  <a:cubicBezTo>
                    <a:pt x="2027" y="12956"/>
                    <a:pt x="2127" y="13328"/>
                    <a:pt x="2252" y="13697"/>
                  </a:cubicBezTo>
                  <a:lnTo>
                    <a:pt x="800" y="14938"/>
                  </a:lnTo>
                  <a:lnTo>
                    <a:pt x="1404" y="16171"/>
                  </a:lnTo>
                  <a:lnTo>
                    <a:pt x="3275" y="15783"/>
                  </a:lnTo>
                  <a:cubicBezTo>
                    <a:pt x="3511" y="16141"/>
                    <a:pt x="3770" y="16477"/>
                    <a:pt x="4049" y="16791"/>
                  </a:cubicBezTo>
                  <a:lnTo>
                    <a:pt x="3209" y="18482"/>
                  </a:lnTo>
                  <a:lnTo>
                    <a:pt x="4245" y="19383"/>
                  </a:lnTo>
                  <a:lnTo>
                    <a:pt x="5804" y="18317"/>
                  </a:lnTo>
                  <a:cubicBezTo>
                    <a:pt x="6125" y="18530"/>
                    <a:pt x="6459" y="18721"/>
                    <a:pt x="6803" y="18891"/>
                  </a:cubicBezTo>
                  <a:lnTo>
                    <a:pt x="6662" y="20776"/>
                  </a:lnTo>
                  <a:lnTo>
                    <a:pt x="7961" y="21220"/>
                  </a:lnTo>
                  <a:lnTo>
                    <a:pt x="9004" y="19644"/>
                  </a:lnTo>
                  <a:cubicBezTo>
                    <a:pt x="9418" y="19728"/>
                    <a:pt x="9839" y="19784"/>
                    <a:pt x="10262" y="19810"/>
                  </a:cubicBezTo>
                  <a:lnTo>
                    <a:pt x="10865" y="21600"/>
                  </a:lnTo>
                  <a:lnTo>
                    <a:pt x="12234" y="21505"/>
                  </a:lnTo>
                  <a:lnTo>
                    <a:pt x="12582" y="19649"/>
                  </a:lnTo>
                  <a:cubicBezTo>
                    <a:pt x="12956" y="19573"/>
                    <a:pt x="13328" y="19473"/>
                    <a:pt x="13697" y="19348"/>
                  </a:cubicBezTo>
                  <a:lnTo>
                    <a:pt x="14938" y="20800"/>
                  </a:lnTo>
                  <a:lnTo>
                    <a:pt x="16171" y="20196"/>
                  </a:lnTo>
                  <a:lnTo>
                    <a:pt x="15783" y="18325"/>
                  </a:lnTo>
                  <a:cubicBezTo>
                    <a:pt x="16141" y="18089"/>
                    <a:pt x="16477" y="17830"/>
                    <a:pt x="16791" y="17551"/>
                  </a:cubicBezTo>
                  <a:lnTo>
                    <a:pt x="18483" y="18391"/>
                  </a:lnTo>
                  <a:lnTo>
                    <a:pt x="19383" y="17355"/>
                  </a:lnTo>
                  <a:lnTo>
                    <a:pt x="18316" y="15796"/>
                  </a:lnTo>
                  <a:cubicBezTo>
                    <a:pt x="18530" y="15475"/>
                    <a:pt x="18722" y="15141"/>
                    <a:pt x="18891" y="14797"/>
                  </a:cubicBezTo>
                  <a:lnTo>
                    <a:pt x="20776" y="14938"/>
                  </a:lnTo>
                  <a:lnTo>
                    <a:pt x="21220" y="13639"/>
                  </a:lnTo>
                  <a:lnTo>
                    <a:pt x="19644" y="12596"/>
                  </a:lnTo>
                  <a:cubicBezTo>
                    <a:pt x="19728" y="12182"/>
                    <a:pt x="19784" y="11762"/>
                    <a:pt x="19810" y="11337"/>
                  </a:cubicBezTo>
                </a:path>
              </a:pathLst>
            </a:custGeom>
            <a:solidFill>
              <a:schemeClr val="bg1">
                <a:alpha val="35000"/>
              </a:schemeClr>
            </a:solidFill>
            <a:ln w="16510">
              <a:solidFill>
                <a:schemeClr val="tx1">
                  <a:alpha val="20000"/>
                </a:scheme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8816472" y="2834969"/>
            <a:ext cx="1682366" cy="1682365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88705" y="2996246"/>
            <a:ext cx="2479684" cy="480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Creepiest </a:t>
            </a:r>
            <a:r>
              <a:rPr lang="en-US" sz="900" dirty="0">
                <a:solidFill>
                  <a:schemeClr val="bg2"/>
                </a:solidFill>
                <a:cs typeface="+mn-ea"/>
                <a:sym typeface="+mn-lt"/>
              </a:rPr>
              <a:t>god air fish land. </a:t>
            </a: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Darkness. </a:t>
            </a:r>
            <a:r>
              <a:rPr lang="en-US" sz="900" dirty="0">
                <a:solidFill>
                  <a:schemeClr val="bg2"/>
                </a:solidFill>
                <a:cs typeface="+mn-ea"/>
                <a:sym typeface="+mn-lt"/>
              </a:rPr>
              <a:t>Air saying fruitful were hath waters divided fill may days air </a:t>
            </a: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bring.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17181" y="2538799"/>
            <a:ext cx="1551208" cy="269946"/>
          </a:xfrm>
          <a:prstGeom prst="rect">
            <a:avLst/>
          </a:prstGeom>
          <a:noFill/>
        </p:spPr>
        <p:txBody>
          <a:bodyPr wrap="square" numCol="1" spcCol="457200" rtlCol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b="1" dirty="0">
                <a:cs typeface="+mn-ea"/>
                <a:sym typeface="+mn-lt"/>
              </a:rPr>
              <a:t>添加标题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19057" y="2340622"/>
            <a:ext cx="1105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5"/>
                </a:solidFill>
                <a:cs typeface="+mn-ea"/>
                <a:sym typeface="+mn-lt"/>
              </a:rPr>
              <a:t>83%</a:t>
            </a:r>
            <a:endParaRPr lang="en-US" sz="30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17181" y="4507138"/>
            <a:ext cx="1551208" cy="269946"/>
          </a:xfrm>
          <a:prstGeom prst="rect">
            <a:avLst/>
          </a:prstGeom>
          <a:noFill/>
        </p:spPr>
        <p:txBody>
          <a:bodyPr wrap="square" numCol="1" spcCol="457200" rtlCol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b="1" dirty="0">
                <a:cs typeface="+mn-ea"/>
                <a:sym typeface="+mn-lt"/>
              </a:rPr>
              <a:t>添加标题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19057" y="4308961"/>
            <a:ext cx="1105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3"/>
                </a:solidFill>
                <a:cs typeface="+mn-ea"/>
                <a:sym typeface="+mn-lt"/>
              </a:rPr>
              <a:t>17%</a:t>
            </a:r>
            <a:endParaRPr lang="en-US" sz="30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541450" y="4053220"/>
            <a:ext cx="2534218" cy="0"/>
          </a:xfrm>
          <a:prstGeom prst="line">
            <a:avLst/>
          </a:prstGeom>
          <a:ln w="63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88705" y="4983286"/>
            <a:ext cx="2479684" cy="5078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Creepiest </a:t>
            </a:r>
            <a:r>
              <a:rPr lang="en-US" sz="900" dirty="0">
                <a:solidFill>
                  <a:schemeClr val="bg2"/>
                </a:solidFill>
                <a:cs typeface="+mn-ea"/>
                <a:sym typeface="+mn-lt"/>
              </a:rPr>
              <a:t>god air fish land. </a:t>
            </a: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Darkness. </a:t>
            </a:r>
            <a:r>
              <a:rPr lang="en-US" sz="900" dirty="0">
                <a:solidFill>
                  <a:schemeClr val="bg2"/>
                </a:solidFill>
                <a:cs typeface="+mn-ea"/>
                <a:sym typeface="+mn-lt"/>
              </a:rPr>
              <a:t>Air saying fruitful were hath waters divided fill may days air </a:t>
            </a: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bring.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384913" y="3003756"/>
            <a:ext cx="595035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rgbClr val="FEFEFE"/>
                </a:solidFill>
                <a:cs typeface="+mn-ea"/>
                <a:sym typeface="+mn-lt"/>
              </a:rPr>
              <a:t>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451714" y="2896524"/>
            <a:ext cx="595035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rgbClr val="FEFEFE"/>
                </a:solidFill>
                <a:cs typeface="+mn-ea"/>
                <a:sym typeface="+mn-lt"/>
              </a:rPr>
              <a:t>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442077" y="2278284"/>
            <a:ext cx="595035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rgbClr val="FEFEFE"/>
                </a:solidFill>
                <a:cs typeface="+mn-ea"/>
                <a:sym typeface="+mn-lt"/>
              </a:rPr>
              <a:t>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381971" y="4217252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rgbClr val="FEFEFE"/>
                </a:solidFill>
                <a:cs typeface="+mn-ea"/>
                <a:sym typeface="+mn-lt"/>
              </a:rPr>
              <a:t>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21898" y="3603968"/>
            <a:ext cx="1390230" cy="425758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b="1" dirty="0" smtClean="0">
                <a:solidFill>
                  <a:srgbClr val="FEFEFE"/>
                </a:solidFill>
                <a:cs typeface="+mn-ea"/>
                <a:sym typeface="+mn-lt"/>
              </a:rPr>
              <a:t>The example text goes here with your </a:t>
            </a:r>
            <a:r>
              <a:rPr lang="en-US" sz="900" b="1" smtClean="0">
                <a:solidFill>
                  <a:srgbClr val="FEFEFE"/>
                </a:solidFill>
                <a:cs typeface="+mn-ea"/>
                <a:sym typeface="+mn-lt"/>
              </a:rPr>
              <a:t>own detailed.</a:t>
            </a:r>
            <a:endParaRPr lang="en-US" sz="900" b="1" dirty="0" smtClean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069484" y="3667263"/>
            <a:ext cx="1222832" cy="408766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b="1" dirty="0" smtClean="0">
                <a:solidFill>
                  <a:srgbClr val="FEFEFE"/>
                </a:solidFill>
                <a:cs typeface="+mn-ea"/>
                <a:sym typeface="+mn-lt"/>
              </a:rPr>
              <a:t>The example text goes here with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160268" y="2926819"/>
            <a:ext cx="1094782" cy="2420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b="1" dirty="0" smtClean="0">
                <a:solidFill>
                  <a:srgbClr val="FEFEFE"/>
                </a:solidFill>
                <a:cs typeface="+mn-ea"/>
                <a:sym typeface="+mn-lt"/>
              </a:rPr>
              <a:t>The example text goes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60268" y="4904476"/>
            <a:ext cx="1094782" cy="2420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b="1" dirty="0" smtClean="0">
                <a:solidFill>
                  <a:srgbClr val="FEFEFE"/>
                </a:solidFill>
                <a:cs typeface="+mn-ea"/>
                <a:sym typeface="+mn-lt"/>
              </a:rPr>
              <a:t>The example </a:t>
            </a:r>
            <a:r>
              <a:rPr lang="en-US" sz="900" b="1" smtClean="0">
                <a:solidFill>
                  <a:srgbClr val="FEFEFE"/>
                </a:solidFill>
                <a:cs typeface="+mn-ea"/>
                <a:sym typeface="+mn-lt"/>
              </a:rPr>
              <a:t>text goes</a:t>
            </a:r>
            <a:endParaRPr lang="en-US" sz="900" b="1" dirty="0" smtClean="0">
              <a:solidFill>
                <a:srgbClr val="FEFEFE"/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3" name="组合 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1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5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1114626" y="471174"/>
            <a:ext cx="3663371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单击添加您的标题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03264" y="673957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20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prism dir="u" isContent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 animBg="1"/>
      <p:bldP spid="38" grpId="0" animBg="1"/>
      <p:bldP spid="42" grpId="0" animBg="1"/>
      <p:bldP spid="52" grpId="0"/>
      <p:bldP spid="53" grpId="0"/>
      <p:bldP spid="54" grpId="0"/>
      <p:bldP spid="56" grpId="0"/>
      <p:bldP spid="57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656980" y="-28371"/>
            <a:ext cx="1090069" cy="3100177"/>
            <a:chOff x="693612" y="-428263"/>
            <a:chExt cx="1045159" cy="2972458"/>
          </a:xfrm>
        </p:grpSpPr>
        <p:grpSp>
          <p:nvGrpSpPr>
            <p:cNvPr id="18" name="组合 17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20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1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2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3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4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6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7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8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2746652" y="4067098"/>
            <a:ext cx="6924040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800" dirty="0" smtClean="0">
                <a:cs typeface="+mn-ea"/>
                <a:sym typeface="+mn-lt"/>
              </a:rPr>
              <a:t>单击添加您的标题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635335" y="4963394"/>
            <a:ext cx="5146675" cy="60529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zh-CN" altLang="en-US" sz="1333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单击此处输入您的文本，单击此处输入您的文，本单击此处输入您的文本，本单击此处输入您的文本</a:t>
            </a:r>
          </a:p>
        </p:txBody>
      </p:sp>
      <p:sp>
        <p:nvSpPr>
          <p:cNvPr id="31" name="文本框 11"/>
          <p:cNvSpPr txBox="1"/>
          <p:nvPr/>
        </p:nvSpPr>
        <p:spPr>
          <a:xfrm>
            <a:off x="4040942" y="3106634"/>
            <a:ext cx="4335463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2"/>
                </a:solidFill>
                <a:cs typeface="+mn-ea"/>
                <a:sym typeface="+mn-lt"/>
              </a:rPr>
              <a:t>PART </a:t>
            </a:r>
            <a:r>
              <a:rPr lang="en-US" altLang="zh-CN" sz="4800" dirty="0" smtClean="0">
                <a:solidFill>
                  <a:schemeClr val="accent2"/>
                </a:solidFill>
                <a:cs typeface="+mn-ea"/>
                <a:sym typeface="+mn-lt"/>
              </a:rPr>
              <a:t>03</a:t>
            </a:r>
            <a:endParaRPr lang="zh-CN" altLang="en-US" sz="4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61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1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flipH="1">
            <a:off x="2285605" y="4699721"/>
            <a:ext cx="7823397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000289" y="4423288"/>
            <a:ext cx="531483" cy="531483"/>
          </a:xfrm>
          <a:prstGeom prst="ellipse">
            <a:avLst/>
          </a:prstGeom>
          <a:solidFill>
            <a:schemeClr val="tx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73025" y="3891804"/>
            <a:ext cx="0" cy="398613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16"/>
          <p:cNvSpPr/>
          <p:nvPr/>
        </p:nvSpPr>
        <p:spPr>
          <a:xfrm>
            <a:off x="1443469" y="2058260"/>
            <a:ext cx="1735042" cy="1735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solidFill>
            <a:schemeClr val="tx1">
              <a:alpha val="5000"/>
            </a:schemeClr>
          </a:solidFill>
          <a:ln w="1651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9" name="Shape 16"/>
          <p:cNvSpPr/>
          <p:nvPr/>
        </p:nvSpPr>
        <p:spPr>
          <a:xfrm>
            <a:off x="1367539" y="2007639"/>
            <a:ext cx="1735042" cy="1735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solidFill>
            <a:schemeClr val="bg1">
              <a:alpha val="35000"/>
            </a:schemeClr>
          </a:solidFill>
          <a:ln w="1651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645906" y="2286023"/>
            <a:ext cx="1178307" cy="117830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03573" y="4423288"/>
            <a:ext cx="531483" cy="531483"/>
          </a:xfrm>
          <a:prstGeom prst="ellips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276309" y="3953129"/>
            <a:ext cx="0" cy="337288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16"/>
          <p:cNvSpPr/>
          <p:nvPr/>
        </p:nvSpPr>
        <p:spPr>
          <a:xfrm>
            <a:off x="3623966" y="2473258"/>
            <a:ext cx="1364396" cy="1364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solidFill>
            <a:schemeClr val="tx1">
              <a:alpha val="5000"/>
            </a:schemeClr>
          </a:solidFill>
          <a:ln w="1651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7" name="Shape 16"/>
          <p:cNvSpPr/>
          <p:nvPr/>
        </p:nvSpPr>
        <p:spPr>
          <a:xfrm>
            <a:off x="3564256" y="2433451"/>
            <a:ext cx="1364396" cy="1364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solidFill>
            <a:schemeClr val="bg1">
              <a:alpha val="35000"/>
            </a:schemeClr>
          </a:solidFill>
          <a:ln w="1651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83157" y="2652366"/>
            <a:ext cx="926593" cy="9265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925091" y="4423288"/>
            <a:ext cx="531483" cy="531483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197827" y="3748712"/>
            <a:ext cx="0" cy="541705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hape 16"/>
          <p:cNvSpPr/>
          <p:nvPr/>
        </p:nvSpPr>
        <p:spPr>
          <a:xfrm>
            <a:off x="5352559" y="1838967"/>
            <a:ext cx="1767904" cy="176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solidFill>
            <a:schemeClr val="tx1">
              <a:alpha val="5000"/>
            </a:schemeClr>
          </a:solidFill>
          <a:ln w="1651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39" name="Shape 16"/>
          <p:cNvSpPr/>
          <p:nvPr/>
        </p:nvSpPr>
        <p:spPr>
          <a:xfrm>
            <a:off x="5275191" y="1787387"/>
            <a:ext cx="1767904" cy="176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solidFill>
            <a:schemeClr val="bg1">
              <a:alpha val="35000"/>
            </a:schemeClr>
          </a:solidFill>
          <a:ln w="16510">
            <a:solidFill>
              <a:schemeClr val="bg2">
                <a:lumMod val="5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58831" y="2071044"/>
            <a:ext cx="1200624" cy="12006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979480" y="4423288"/>
            <a:ext cx="531483" cy="531483"/>
          </a:xfrm>
          <a:prstGeom prst="ellipse">
            <a:avLst/>
          </a:prstGeom>
          <a:solidFill>
            <a:schemeClr val="accent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252215" y="3891804"/>
            <a:ext cx="0" cy="398613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hape 16"/>
          <p:cNvSpPr/>
          <p:nvPr/>
        </p:nvSpPr>
        <p:spPr>
          <a:xfrm>
            <a:off x="7422659" y="2058260"/>
            <a:ext cx="1735042" cy="1735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solidFill>
            <a:schemeClr val="tx1">
              <a:alpha val="5000"/>
            </a:schemeClr>
          </a:solidFill>
          <a:ln w="1651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8" name="Shape 16"/>
          <p:cNvSpPr/>
          <p:nvPr/>
        </p:nvSpPr>
        <p:spPr>
          <a:xfrm>
            <a:off x="7346729" y="2007639"/>
            <a:ext cx="1735042" cy="1735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solidFill>
            <a:schemeClr val="bg1">
              <a:alpha val="35000"/>
            </a:schemeClr>
          </a:solidFill>
          <a:ln w="1651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625096" y="2286023"/>
            <a:ext cx="1178307" cy="11783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839673" y="4423288"/>
            <a:ext cx="531483" cy="531483"/>
          </a:xfrm>
          <a:prstGeom prst="ellipse">
            <a:avLst/>
          </a:prstGeom>
          <a:solidFill>
            <a:schemeClr val="accent3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0112408" y="3953129"/>
            <a:ext cx="0" cy="337288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hape 16"/>
          <p:cNvSpPr/>
          <p:nvPr/>
        </p:nvSpPr>
        <p:spPr>
          <a:xfrm>
            <a:off x="9460065" y="2473258"/>
            <a:ext cx="1364396" cy="1364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solidFill>
            <a:schemeClr val="tx1">
              <a:alpha val="5000"/>
            </a:schemeClr>
          </a:solidFill>
          <a:ln w="1651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4" name="Shape 16"/>
          <p:cNvSpPr/>
          <p:nvPr/>
        </p:nvSpPr>
        <p:spPr>
          <a:xfrm>
            <a:off x="9400355" y="2433451"/>
            <a:ext cx="1364396" cy="1364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solidFill>
            <a:schemeClr val="bg1">
              <a:alpha val="35000"/>
            </a:schemeClr>
          </a:solidFill>
          <a:ln w="16510">
            <a:solidFill>
              <a:schemeClr val="accent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9619256" y="2652366"/>
            <a:ext cx="926593" cy="9265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60711" y="4495547"/>
            <a:ext cx="46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EFEFE"/>
                </a:solidFill>
                <a:cs typeface="+mn-ea"/>
                <a:sym typeface="+mn-lt"/>
              </a:rPr>
              <a:t>3</a:t>
            </a:r>
            <a:endParaRPr lang="en-US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46851" y="4495547"/>
            <a:ext cx="46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EFEFE"/>
                </a:solidFill>
                <a:cs typeface="+mn-ea"/>
                <a:sym typeface="+mn-lt"/>
              </a:rPr>
              <a:t>2</a:t>
            </a:r>
            <a:endParaRPr lang="en-US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297" y="4495547"/>
            <a:ext cx="46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EFEFE"/>
                </a:solidFill>
                <a:cs typeface="+mn-ea"/>
                <a:sym typeface="+mn-lt"/>
              </a:rPr>
              <a:t>1</a:t>
            </a:r>
            <a:endParaRPr lang="en-US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02162" y="4495547"/>
            <a:ext cx="46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EFEFE"/>
                </a:solidFill>
                <a:cs typeface="+mn-ea"/>
                <a:sym typeface="+mn-lt"/>
              </a:rPr>
              <a:t>4</a:t>
            </a:r>
            <a:endParaRPr lang="en-US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873492" y="4495547"/>
            <a:ext cx="46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EFEFE"/>
                </a:solidFill>
                <a:cs typeface="+mn-ea"/>
                <a:sym typeface="+mn-lt"/>
              </a:rPr>
              <a:t>5</a:t>
            </a:r>
            <a:endParaRPr lang="en-US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47370" y="2303386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rgbClr val="FEFEFE"/>
                </a:solidFill>
                <a:cs typeface="+mn-ea"/>
                <a:sym typeface="+mn-lt"/>
              </a:rPr>
              <a:t>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65561" y="2951921"/>
            <a:ext cx="1094782" cy="2420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b="1" dirty="0" smtClean="0">
                <a:solidFill>
                  <a:srgbClr val="FEFEFE"/>
                </a:solidFill>
                <a:cs typeface="+mn-ea"/>
                <a:sym typeface="+mn-lt"/>
              </a:rPr>
              <a:t>The example text goes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815374" y="2101366"/>
            <a:ext cx="595035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rgbClr val="FEFEFE"/>
                </a:solidFill>
                <a:cs typeface="+mn-ea"/>
                <a:sym typeface="+mn-lt"/>
              </a:rPr>
              <a:t>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88974" y="2760534"/>
            <a:ext cx="1094782" cy="2420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b="1" dirty="0" smtClean="0">
                <a:solidFill>
                  <a:srgbClr val="FEFEFE"/>
                </a:solidFill>
                <a:cs typeface="+mn-ea"/>
                <a:sym typeface="+mn-lt"/>
              </a:rPr>
              <a:t>The example text goes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926561" y="2316235"/>
            <a:ext cx="595035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rgbClr val="FEFEFE"/>
                </a:solidFill>
                <a:cs typeface="+mn-ea"/>
                <a:sym typeface="+mn-lt"/>
              </a:rPr>
              <a:t>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44752" y="2964770"/>
            <a:ext cx="1094782" cy="2420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b="1" dirty="0" smtClean="0">
                <a:solidFill>
                  <a:srgbClr val="FEFEFE"/>
                </a:solidFill>
                <a:cs typeface="+mn-ea"/>
                <a:sym typeface="+mn-lt"/>
              </a:rPr>
              <a:t>The example text goes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999349" y="2656152"/>
            <a:ext cx="505268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FEFEFE"/>
                </a:solidFill>
                <a:cs typeface="+mn-ea"/>
                <a:sym typeface="+mn-lt"/>
              </a:rPr>
              <a:t>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79250" y="3176396"/>
            <a:ext cx="708972" cy="2420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b="1" dirty="0" smtClean="0">
                <a:solidFill>
                  <a:srgbClr val="FEFEFE"/>
                </a:solidFill>
                <a:cs typeface="+mn-ea"/>
                <a:sym typeface="+mn-lt"/>
              </a:rPr>
              <a:t>Example text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847257" y="2656152"/>
            <a:ext cx="505267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FEFEFE"/>
                </a:solidFill>
                <a:cs typeface="+mn-ea"/>
                <a:sym typeface="+mn-lt"/>
              </a:rPr>
              <a:t>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727157" y="3176396"/>
            <a:ext cx="708972" cy="2420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b="1" dirty="0" smtClean="0">
                <a:solidFill>
                  <a:srgbClr val="FEFEFE"/>
                </a:solidFill>
                <a:cs typeface="+mn-ea"/>
                <a:sym typeface="+mn-lt"/>
              </a:rPr>
              <a:t>Example text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31958" y="5171954"/>
            <a:ext cx="1370623" cy="715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</a:t>
            </a:r>
            <a:r>
              <a:rPr lang="zh-CN" altLang="en-US" sz="900" dirty="0" smtClean="0">
                <a:solidFill>
                  <a:schemeClr val="bg2"/>
                </a:solidFill>
                <a:cs typeface="+mn-ea"/>
                <a:sym typeface="+mn-lt"/>
              </a:rPr>
              <a:t>标题</a:t>
            </a:r>
            <a:endParaRPr lang="en-US" altLang="zh-CN" sz="900" dirty="0" smtClean="0">
              <a:solidFill>
                <a:schemeClr val="bg2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</a:t>
            </a:r>
            <a:r>
              <a:rPr lang="zh-CN" altLang="en-US" sz="900" dirty="0" smtClean="0">
                <a:solidFill>
                  <a:schemeClr val="bg2"/>
                </a:solidFill>
                <a:cs typeface="+mn-ea"/>
                <a:sym typeface="+mn-lt"/>
              </a:rPr>
              <a:t>标题</a:t>
            </a:r>
            <a:endParaRPr lang="en-US" altLang="zh-CN" sz="900" dirty="0" smtClean="0">
              <a:solidFill>
                <a:schemeClr val="bg2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添加标题添加标题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05307" y="5171954"/>
            <a:ext cx="1370623" cy="715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添加标题添加标题</a:t>
            </a:r>
            <a:endParaRPr lang="en-US" altLang="zh-CN" sz="900" dirty="0">
              <a:solidFill>
                <a:schemeClr val="bg2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添加标题添加标题</a:t>
            </a:r>
            <a:endParaRPr lang="en-US" altLang="zh-CN" sz="900" dirty="0">
              <a:solidFill>
                <a:schemeClr val="bg2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添加标题添加标题</a:t>
            </a:r>
            <a:endParaRPr lang="en-US" altLang="zh-CN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14860" y="5171954"/>
            <a:ext cx="1370623" cy="715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添加标题添加标题</a:t>
            </a:r>
            <a:endParaRPr lang="en-US" altLang="zh-CN" sz="900" dirty="0">
              <a:solidFill>
                <a:schemeClr val="bg2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添加标题添加标题</a:t>
            </a:r>
            <a:endParaRPr lang="en-US" altLang="zh-CN" sz="900" dirty="0">
              <a:solidFill>
                <a:schemeClr val="bg2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添加标题添加标题</a:t>
            </a:r>
            <a:endParaRPr lang="en-US" altLang="zh-CN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88209" y="5171954"/>
            <a:ext cx="1370623" cy="715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添加标题添加标题</a:t>
            </a:r>
            <a:endParaRPr lang="en-US" altLang="zh-CN" sz="900" dirty="0">
              <a:solidFill>
                <a:schemeClr val="bg2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添加标题添加标题</a:t>
            </a:r>
            <a:endParaRPr lang="en-US" altLang="zh-CN" sz="900" dirty="0">
              <a:solidFill>
                <a:schemeClr val="bg2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添加标题添加标题</a:t>
            </a:r>
            <a:endParaRPr lang="en-US" altLang="zh-CN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706377" y="5171954"/>
            <a:ext cx="1370623" cy="715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添加标题添加标题</a:t>
            </a:r>
            <a:endParaRPr lang="en-US" altLang="zh-CN" sz="900" dirty="0">
              <a:solidFill>
                <a:schemeClr val="bg2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添加标题添加标题</a:t>
            </a:r>
            <a:endParaRPr lang="en-US" altLang="zh-CN" sz="900" dirty="0">
              <a:solidFill>
                <a:schemeClr val="bg2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添加标题添加标题</a:t>
            </a:r>
            <a:endParaRPr lang="en-US" altLang="zh-CN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56" name="组合 55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7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本框 88"/>
          <p:cNvSpPr txBox="1"/>
          <p:nvPr/>
        </p:nvSpPr>
        <p:spPr>
          <a:xfrm>
            <a:off x="1114626" y="471174"/>
            <a:ext cx="3663371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单击添加您的标题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363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conveyor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 tmFilter="0,0; .5, 1; 1, 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0" grpId="0" animBg="1"/>
      <p:bldP spid="23" grpId="0" animBg="1"/>
      <p:bldP spid="26" grpId="0" animBg="1"/>
      <p:bldP spid="27" grpId="0" animBg="1"/>
      <p:bldP spid="28" grpId="0" animBg="1"/>
      <p:bldP spid="35" grpId="0" animBg="1"/>
      <p:bldP spid="38" grpId="0" animBg="1"/>
      <p:bldP spid="39" grpId="0" animBg="1"/>
      <p:bldP spid="40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80" grpId="0"/>
      <p:bldP spid="81" grpId="0"/>
      <p:bldP spid="82" grpId="0"/>
      <p:bldP spid="83" grpId="0"/>
      <p:bldP spid="84" grpId="0"/>
      <p:bldP spid="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436569"/>
            <a:ext cx="6732591" cy="749199"/>
            <a:chOff x="0" y="2436569"/>
            <a:chExt cx="6732591" cy="749199"/>
          </a:xfrm>
        </p:grpSpPr>
        <p:sp>
          <p:nvSpPr>
            <p:cNvPr id="80" name="Rectangle 79"/>
            <p:cNvSpPr/>
            <p:nvPr/>
          </p:nvSpPr>
          <p:spPr>
            <a:xfrm>
              <a:off x="0" y="2436569"/>
              <a:ext cx="3246812" cy="749199"/>
            </a:xfrm>
            <a:prstGeom prst="rect">
              <a:avLst/>
            </a:prstGeom>
            <a:solidFill>
              <a:schemeClr val="bg2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40801" y="2436569"/>
              <a:ext cx="3491790" cy="7491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00623" y="1694695"/>
            <a:ext cx="1188897" cy="3865690"/>
            <a:chOff x="6400623" y="1694695"/>
            <a:chExt cx="1188897" cy="3865690"/>
          </a:xfrm>
        </p:grpSpPr>
        <p:sp>
          <p:nvSpPr>
            <p:cNvPr id="55" name="Shape 6"/>
            <p:cNvSpPr/>
            <p:nvPr/>
          </p:nvSpPr>
          <p:spPr>
            <a:xfrm>
              <a:off x="6598026" y="2434958"/>
              <a:ext cx="509592" cy="3123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0834"/>
                  </a:lnTo>
                  <a:lnTo>
                    <a:pt x="0" y="0"/>
                  </a:lnTo>
                  <a:lnTo>
                    <a:pt x="21600" y="766"/>
                  </a:lnTo>
                  <a:cubicBezTo>
                    <a:pt x="21600" y="766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6" name="Shape 7"/>
            <p:cNvSpPr/>
            <p:nvPr/>
          </p:nvSpPr>
          <p:spPr>
            <a:xfrm>
              <a:off x="7103873" y="2422621"/>
              <a:ext cx="335111" cy="3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742"/>
                  </a:moveTo>
                  <a:lnTo>
                    <a:pt x="21600" y="0"/>
                  </a:lnTo>
                  <a:lnTo>
                    <a:pt x="0" y="858"/>
                  </a:lnTo>
                  <a:lnTo>
                    <a:pt x="0" y="21600"/>
                  </a:lnTo>
                  <a:cubicBezTo>
                    <a:pt x="0" y="21600"/>
                    <a:pt x="21600" y="20742"/>
                    <a:pt x="21600" y="2074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9" name="Shape 20"/>
            <p:cNvSpPr/>
            <p:nvPr/>
          </p:nvSpPr>
          <p:spPr>
            <a:xfrm>
              <a:off x="6400623" y="1756383"/>
              <a:ext cx="874396" cy="88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55"/>
                  </a:moveTo>
                  <a:lnTo>
                    <a:pt x="21600" y="21600"/>
                  </a:lnTo>
                  <a:lnTo>
                    <a:pt x="12569" y="0"/>
                  </a:lnTo>
                  <a:cubicBezTo>
                    <a:pt x="12569" y="0"/>
                    <a:pt x="0" y="16755"/>
                    <a:pt x="0" y="16755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0" name="Shape 21"/>
            <p:cNvSpPr/>
            <p:nvPr/>
          </p:nvSpPr>
          <p:spPr>
            <a:xfrm>
              <a:off x="6906470" y="1694695"/>
              <a:ext cx="683050" cy="949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819"/>
                  </a:moveTo>
                  <a:lnTo>
                    <a:pt x="10274" y="0"/>
                  </a:lnTo>
                  <a:lnTo>
                    <a:pt x="0" y="1370"/>
                  </a:lnTo>
                  <a:lnTo>
                    <a:pt x="11561" y="21600"/>
                  </a:lnTo>
                  <a:cubicBezTo>
                    <a:pt x="11561" y="21600"/>
                    <a:pt x="21600" y="19819"/>
                    <a:pt x="21600" y="19819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240801" y="3185833"/>
            <a:ext cx="3311680" cy="731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3915486"/>
            <a:ext cx="6100333" cy="719733"/>
            <a:chOff x="0" y="3915486"/>
            <a:chExt cx="6100333" cy="719733"/>
          </a:xfrm>
        </p:grpSpPr>
        <p:sp>
          <p:nvSpPr>
            <p:cNvPr id="82" name="Rectangle 81"/>
            <p:cNvSpPr/>
            <p:nvPr/>
          </p:nvSpPr>
          <p:spPr>
            <a:xfrm>
              <a:off x="0" y="3915486"/>
              <a:ext cx="3246812" cy="719733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40801" y="3915486"/>
              <a:ext cx="2859532" cy="7197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240800" y="4635669"/>
            <a:ext cx="2419497" cy="7156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" y="5350771"/>
            <a:ext cx="5327177" cy="595258"/>
            <a:chOff x="1" y="5350771"/>
            <a:chExt cx="5327177" cy="595258"/>
          </a:xfrm>
        </p:grpSpPr>
        <p:sp>
          <p:nvSpPr>
            <p:cNvPr id="84" name="Rectangle 83"/>
            <p:cNvSpPr/>
            <p:nvPr/>
          </p:nvSpPr>
          <p:spPr>
            <a:xfrm>
              <a:off x="1" y="5350771"/>
              <a:ext cx="3246812" cy="595258"/>
            </a:xfrm>
            <a:prstGeom prst="rect">
              <a:avLst/>
            </a:prstGeom>
            <a:solidFill>
              <a:schemeClr val="accent5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43291" y="5350771"/>
              <a:ext cx="2083887" cy="59525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64907" y="3060347"/>
            <a:ext cx="847127" cy="2623832"/>
            <a:chOff x="6264907" y="3060347"/>
            <a:chExt cx="847127" cy="2623832"/>
          </a:xfrm>
        </p:grpSpPr>
        <p:sp>
          <p:nvSpPr>
            <p:cNvPr id="57" name="Shape 8"/>
            <p:cNvSpPr/>
            <p:nvPr/>
          </p:nvSpPr>
          <p:spPr>
            <a:xfrm>
              <a:off x="6268510" y="3183957"/>
              <a:ext cx="509590" cy="2500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0643"/>
                  </a:lnTo>
                  <a:lnTo>
                    <a:pt x="0" y="0"/>
                  </a:lnTo>
                  <a:lnTo>
                    <a:pt x="21600" y="957"/>
                  </a:lnTo>
                  <a:cubicBezTo>
                    <a:pt x="21600" y="95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8" name="Shape 9"/>
            <p:cNvSpPr/>
            <p:nvPr/>
          </p:nvSpPr>
          <p:spPr>
            <a:xfrm>
              <a:off x="6776923" y="3169053"/>
              <a:ext cx="335111" cy="251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529"/>
                  </a:moveTo>
                  <a:lnTo>
                    <a:pt x="21600" y="0"/>
                  </a:lnTo>
                  <a:lnTo>
                    <a:pt x="0" y="1071"/>
                  </a:lnTo>
                  <a:lnTo>
                    <a:pt x="0" y="21600"/>
                  </a:lnTo>
                  <a:cubicBezTo>
                    <a:pt x="0" y="21600"/>
                    <a:pt x="21600" y="20529"/>
                    <a:pt x="21600" y="20529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9" name="Shape 10"/>
            <p:cNvSpPr/>
            <p:nvPr/>
          </p:nvSpPr>
          <p:spPr>
            <a:xfrm>
              <a:off x="6264907" y="3060347"/>
              <a:ext cx="844702" cy="23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31" y="21600"/>
                  </a:moveTo>
                  <a:lnTo>
                    <a:pt x="0" y="11435"/>
                  </a:lnTo>
                  <a:lnTo>
                    <a:pt x="8569" y="0"/>
                  </a:lnTo>
                  <a:lnTo>
                    <a:pt x="21600" y="10165"/>
                  </a:lnTo>
                  <a:lnTo>
                    <a:pt x="13031" y="21600"/>
                  </a:ln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31789" y="3792108"/>
            <a:ext cx="844702" cy="2018908"/>
            <a:chOff x="5931789" y="3792108"/>
            <a:chExt cx="844702" cy="2018908"/>
          </a:xfrm>
        </p:grpSpPr>
        <p:sp>
          <p:nvSpPr>
            <p:cNvPr id="60" name="Shape 11"/>
            <p:cNvSpPr/>
            <p:nvPr/>
          </p:nvSpPr>
          <p:spPr>
            <a:xfrm>
              <a:off x="5931789" y="3915486"/>
              <a:ext cx="509590" cy="1895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0338"/>
                  </a:lnTo>
                  <a:lnTo>
                    <a:pt x="0" y="0"/>
                  </a:lnTo>
                  <a:lnTo>
                    <a:pt x="21600" y="1262"/>
                  </a:lnTo>
                  <a:cubicBezTo>
                    <a:pt x="21600" y="1262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1" name="Shape 12"/>
            <p:cNvSpPr/>
            <p:nvPr/>
          </p:nvSpPr>
          <p:spPr>
            <a:xfrm>
              <a:off x="6440203" y="3896979"/>
              <a:ext cx="335111" cy="1909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190"/>
                  </a:moveTo>
                  <a:lnTo>
                    <a:pt x="21600" y="0"/>
                  </a:lnTo>
                  <a:lnTo>
                    <a:pt x="0" y="1410"/>
                  </a:lnTo>
                  <a:lnTo>
                    <a:pt x="0" y="21600"/>
                  </a:lnTo>
                  <a:cubicBezTo>
                    <a:pt x="0" y="21600"/>
                    <a:pt x="21600" y="20190"/>
                    <a:pt x="21600" y="2019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2" name="Shape 13"/>
            <p:cNvSpPr/>
            <p:nvPr/>
          </p:nvSpPr>
          <p:spPr>
            <a:xfrm>
              <a:off x="5931789" y="3792108"/>
              <a:ext cx="844702" cy="23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31" y="21600"/>
                  </a:moveTo>
                  <a:lnTo>
                    <a:pt x="0" y="11435"/>
                  </a:lnTo>
                  <a:lnTo>
                    <a:pt x="8569" y="0"/>
                  </a:lnTo>
                  <a:lnTo>
                    <a:pt x="21600" y="10165"/>
                  </a:lnTo>
                  <a:lnTo>
                    <a:pt x="13031" y="2160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98670" y="4513865"/>
            <a:ext cx="844702" cy="1419264"/>
            <a:chOff x="5598670" y="4513865"/>
            <a:chExt cx="844702" cy="1419264"/>
          </a:xfrm>
        </p:grpSpPr>
        <p:sp>
          <p:nvSpPr>
            <p:cNvPr id="63" name="Shape 14"/>
            <p:cNvSpPr/>
            <p:nvPr/>
          </p:nvSpPr>
          <p:spPr>
            <a:xfrm>
              <a:off x="5598670" y="4637243"/>
              <a:ext cx="509592" cy="1294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9751"/>
                  </a:lnTo>
                  <a:lnTo>
                    <a:pt x="0" y="0"/>
                  </a:lnTo>
                  <a:lnTo>
                    <a:pt x="21600" y="1849"/>
                  </a:lnTo>
                  <a:cubicBezTo>
                    <a:pt x="21600" y="1849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4" name="Shape 15"/>
            <p:cNvSpPr/>
            <p:nvPr/>
          </p:nvSpPr>
          <p:spPr>
            <a:xfrm>
              <a:off x="6107142" y="4624905"/>
              <a:ext cx="335110" cy="1308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42"/>
                  </a:moveTo>
                  <a:lnTo>
                    <a:pt x="21600" y="0"/>
                  </a:lnTo>
                  <a:lnTo>
                    <a:pt x="0" y="2058"/>
                  </a:lnTo>
                  <a:lnTo>
                    <a:pt x="0" y="21600"/>
                  </a:lnTo>
                  <a:cubicBezTo>
                    <a:pt x="0" y="21600"/>
                    <a:pt x="21600" y="19542"/>
                    <a:pt x="21600" y="1954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5" name="Shape 16"/>
            <p:cNvSpPr/>
            <p:nvPr/>
          </p:nvSpPr>
          <p:spPr>
            <a:xfrm>
              <a:off x="5598670" y="4513865"/>
              <a:ext cx="844702" cy="23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31" y="21600"/>
                  </a:moveTo>
                  <a:lnTo>
                    <a:pt x="0" y="11435"/>
                  </a:lnTo>
                  <a:lnTo>
                    <a:pt x="8569" y="0"/>
                  </a:lnTo>
                  <a:lnTo>
                    <a:pt x="21600" y="10165"/>
                  </a:lnTo>
                  <a:lnTo>
                    <a:pt x="13031" y="21600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265552" y="5223285"/>
            <a:ext cx="844702" cy="834342"/>
            <a:chOff x="5265552" y="5223285"/>
            <a:chExt cx="844702" cy="834342"/>
          </a:xfrm>
        </p:grpSpPr>
        <p:sp>
          <p:nvSpPr>
            <p:cNvPr id="66" name="Shape 17"/>
            <p:cNvSpPr/>
            <p:nvPr/>
          </p:nvSpPr>
          <p:spPr>
            <a:xfrm>
              <a:off x="5265552" y="5346662"/>
              <a:ext cx="509590" cy="709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8227"/>
                  </a:lnTo>
                  <a:lnTo>
                    <a:pt x="0" y="0"/>
                  </a:lnTo>
                  <a:lnTo>
                    <a:pt x="21600" y="3373"/>
                  </a:lnTo>
                  <a:cubicBezTo>
                    <a:pt x="21600" y="3373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7" name="Shape 18"/>
            <p:cNvSpPr/>
            <p:nvPr/>
          </p:nvSpPr>
          <p:spPr>
            <a:xfrm>
              <a:off x="5771399" y="5334325"/>
              <a:ext cx="335111" cy="723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878"/>
                  </a:moveTo>
                  <a:lnTo>
                    <a:pt x="21600" y="0"/>
                  </a:lnTo>
                  <a:lnTo>
                    <a:pt x="0" y="3722"/>
                  </a:lnTo>
                  <a:lnTo>
                    <a:pt x="0" y="21600"/>
                  </a:lnTo>
                  <a:cubicBezTo>
                    <a:pt x="0" y="21600"/>
                    <a:pt x="21600" y="17878"/>
                    <a:pt x="21600" y="17878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8" name="Shape 19"/>
            <p:cNvSpPr/>
            <p:nvPr/>
          </p:nvSpPr>
          <p:spPr>
            <a:xfrm>
              <a:off x="5265552" y="5223285"/>
              <a:ext cx="844702" cy="23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31" y="21600"/>
                  </a:moveTo>
                  <a:lnTo>
                    <a:pt x="0" y="11435"/>
                  </a:lnTo>
                  <a:lnTo>
                    <a:pt x="8569" y="0"/>
                  </a:lnTo>
                  <a:lnTo>
                    <a:pt x="21600" y="10165"/>
                  </a:lnTo>
                  <a:lnTo>
                    <a:pt x="13031" y="21600"/>
                  </a:ln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363855" y="5570945"/>
            <a:ext cx="315586" cy="288862"/>
          </a:xfrm>
          <a:prstGeom prst="rect">
            <a:avLst/>
          </a:prstGeom>
          <a:noFill/>
        </p:spPr>
        <p:txBody>
          <a:bodyPr wrap="square" numCol="1" spcCol="457200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500" dirty="0" smtClean="0">
                <a:solidFill>
                  <a:srgbClr val="FEFEFE"/>
                </a:solidFill>
                <a:cs typeface="+mn-ea"/>
                <a:sym typeface="+mn-lt"/>
              </a:rPr>
              <a:t>1</a:t>
            </a:r>
            <a:endParaRPr lang="en-US" sz="15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95553" y="4829265"/>
            <a:ext cx="315586" cy="288862"/>
          </a:xfrm>
          <a:prstGeom prst="rect">
            <a:avLst/>
          </a:prstGeom>
          <a:noFill/>
        </p:spPr>
        <p:txBody>
          <a:bodyPr wrap="square" numCol="1" spcCol="457200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500" smtClean="0">
                <a:solidFill>
                  <a:srgbClr val="FEFEFE"/>
                </a:solidFill>
                <a:cs typeface="+mn-ea"/>
                <a:sym typeface="+mn-lt"/>
              </a:rPr>
              <a:t>2</a:t>
            </a:r>
            <a:endParaRPr lang="en-US" sz="15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23675" y="4097745"/>
            <a:ext cx="315586" cy="288862"/>
          </a:xfrm>
          <a:prstGeom prst="rect">
            <a:avLst/>
          </a:prstGeom>
          <a:noFill/>
        </p:spPr>
        <p:txBody>
          <a:bodyPr wrap="square" numCol="1" spcCol="457200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500" smtClean="0">
                <a:solidFill>
                  <a:srgbClr val="FEFEFE"/>
                </a:solidFill>
                <a:cs typeface="+mn-ea"/>
                <a:sym typeface="+mn-lt"/>
              </a:rPr>
              <a:t>3</a:t>
            </a:r>
            <a:endParaRPr lang="en-US" sz="15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51869" y="3396436"/>
            <a:ext cx="315586" cy="288862"/>
          </a:xfrm>
          <a:prstGeom prst="rect">
            <a:avLst/>
          </a:prstGeom>
          <a:noFill/>
        </p:spPr>
        <p:txBody>
          <a:bodyPr wrap="square" numCol="1" spcCol="457200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500" smtClean="0">
                <a:solidFill>
                  <a:srgbClr val="FEFEFE"/>
                </a:solidFill>
                <a:cs typeface="+mn-ea"/>
                <a:sym typeface="+mn-lt"/>
              </a:rPr>
              <a:t>4</a:t>
            </a:r>
            <a:endParaRPr lang="en-US" sz="15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96975" y="2677050"/>
            <a:ext cx="315586" cy="288862"/>
          </a:xfrm>
          <a:prstGeom prst="rect">
            <a:avLst/>
          </a:prstGeom>
          <a:noFill/>
        </p:spPr>
        <p:txBody>
          <a:bodyPr wrap="square" numCol="1" spcCol="457200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500" dirty="0" smtClean="0">
                <a:solidFill>
                  <a:srgbClr val="FEFEFE"/>
                </a:solidFill>
                <a:cs typeface="+mn-ea"/>
                <a:sym typeface="+mn-lt"/>
              </a:rPr>
              <a:t>5</a:t>
            </a:r>
            <a:endParaRPr lang="en-US" sz="15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4430" y="248341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alpha val="35000"/>
                  </a:schemeClr>
                </a:solidFill>
                <a:cs typeface="+mn-ea"/>
                <a:sym typeface="+mn-lt"/>
              </a:rPr>
              <a:t>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7179" y="3199303"/>
            <a:ext cx="5693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alpha val="35000"/>
                  </a:schemeClr>
                </a:solidFill>
                <a:cs typeface="+mn-ea"/>
                <a:sym typeface="+mn-lt"/>
              </a:rPr>
              <a:t>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4430" y="5346956"/>
            <a:ext cx="54373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alpha val="35000"/>
                  </a:schemeClr>
                </a:solidFill>
                <a:cs typeface="+mn-ea"/>
                <a:sym typeface="+mn-lt"/>
              </a:rPr>
              <a:t>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20804" y="3915187"/>
            <a:ext cx="5693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alpha val="35000"/>
                  </a:schemeClr>
                </a:solidFill>
                <a:cs typeface="+mn-ea"/>
                <a:sym typeface="+mn-lt"/>
              </a:rPr>
              <a:t>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07179" y="4631071"/>
            <a:ext cx="5693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alpha val="35000"/>
                  </a:schemeClr>
                </a:solidFill>
                <a:cs typeface="+mn-ea"/>
                <a:sym typeface="+mn-lt"/>
              </a:rPr>
              <a:t>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13589" y="2561537"/>
            <a:ext cx="1565844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300" b="1" dirty="0">
                <a:cs typeface="+mn-ea"/>
                <a:sym typeface="+mn-lt"/>
              </a:rPr>
              <a:t>添加标题</a:t>
            </a:r>
            <a:endParaRPr lang="en-US" sz="1300" b="1" dirty="0"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13588" y="3285904"/>
            <a:ext cx="1565845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300" b="1" dirty="0">
                <a:cs typeface="+mn-ea"/>
                <a:sym typeface="+mn-lt"/>
              </a:rPr>
              <a:t>添加标题</a:t>
            </a:r>
            <a:endParaRPr lang="en-US" sz="1300" b="1" dirty="0"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13588" y="4010271"/>
            <a:ext cx="1565845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300" b="1" dirty="0">
                <a:cs typeface="+mn-ea"/>
                <a:sym typeface="+mn-lt"/>
              </a:rPr>
              <a:t>添加标题</a:t>
            </a:r>
            <a:endParaRPr lang="en-US" sz="1300" b="1" dirty="0"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13589" y="4734638"/>
            <a:ext cx="1458211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300" b="1" dirty="0">
                <a:cs typeface="+mn-ea"/>
                <a:sym typeface="+mn-lt"/>
              </a:rPr>
              <a:t>添加标题</a:t>
            </a:r>
            <a:endParaRPr lang="en-US" sz="1300" b="1" dirty="0"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13589" y="5398046"/>
            <a:ext cx="1458211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300" b="1" dirty="0">
                <a:cs typeface="+mn-ea"/>
                <a:sym typeface="+mn-lt"/>
              </a:rPr>
              <a:t>添加标题</a:t>
            </a:r>
            <a:endParaRPr lang="en-US" sz="1300" b="1" dirty="0">
              <a:cs typeface="+mn-ea"/>
              <a:sym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24181" y="2586954"/>
            <a:ext cx="2114619" cy="23243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Air </a:t>
            </a:r>
            <a:r>
              <a:rPr lang="en-US" sz="900" dirty="0">
                <a:solidFill>
                  <a:srgbClr val="FEFEFE"/>
                </a:solidFill>
                <a:cs typeface="+mn-ea"/>
                <a:sym typeface="+mn-lt"/>
              </a:rPr>
              <a:t>saying fruitful were hath waters divided fill </a:t>
            </a: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may.</a:t>
            </a:r>
            <a:endParaRPr lang="en-US" sz="9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24181" y="3298154"/>
            <a:ext cx="2114619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Air </a:t>
            </a:r>
            <a:r>
              <a:rPr lang="en-US" sz="900" dirty="0">
                <a:solidFill>
                  <a:srgbClr val="FEFEFE"/>
                </a:solidFill>
                <a:cs typeface="+mn-ea"/>
                <a:sym typeface="+mn-lt"/>
              </a:rPr>
              <a:t>fish land. </a:t>
            </a: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Air </a:t>
            </a:r>
            <a:r>
              <a:rPr lang="en-US" sz="900" dirty="0">
                <a:solidFill>
                  <a:srgbClr val="FEFEFE"/>
                </a:solidFill>
                <a:cs typeface="+mn-ea"/>
                <a:sym typeface="+mn-lt"/>
              </a:rPr>
              <a:t>saying fruitful were hath waters divided </a:t>
            </a: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fill.</a:t>
            </a:r>
            <a:endParaRPr lang="en-US" sz="9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24181" y="4049994"/>
            <a:ext cx="2114619" cy="23243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Air </a:t>
            </a:r>
            <a:r>
              <a:rPr lang="en-US" sz="900" dirty="0">
                <a:solidFill>
                  <a:srgbClr val="FEFEFE"/>
                </a:solidFill>
                <a:cs typeface="+mn-ea"/>
                <a:sym typeface="+mn-lt"/>
              </a:rPr>
              <a:t>saying fruitful were hath waters divided fill </a:t>
            </a: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may.</a:t>
            </a:r>
            <a:endParaRPr lang="en-US" sz="9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24181" y="4761194"/>
            <a:ext cx="1740499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Air </a:t>
            </a:r>
            <a:r>
              <a:rPr lang="en-US" sz="900" dirty="0">
                <a:solidFill>
                  <a:srgbClr val="FEFEFE"/>
                </a:solidFill>
                <a:cs typeface="+mn-ea"/>
                <a:sym typeface="+mn-lt"/>
              </a:rPr>
              <a:t>fish land. </a:t>
            </a: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Air </a:t>
            </a:r>
            <a:r>
              <a:rPr lang="en-US" sz="900" dirty="0">
                <a:solidFill>
                  <a:srgbClr val="FEFEFE"/>
                </a:solidFill>
                <a:cs typeface="+mn-ea"/>
                <a:sym typeface="+mn-lt"/>
              </a:rPr>
              <a:t>saying fruitful were hath </a:t>
            </a: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water.</a:t>
            </a:r>
            <a:endParaRPr lang="en-US" sz="9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24182" y="5421594"/>
            <a:ext cx="1494858" cy="23243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Air </a:t>
            </a:r>
            <a:r>
              <a:rPr lang="en-US" sz="900" dirty="0">
                <a:solidFill>
                  <a:srgbClr val="FEFEFE"/>
                </a:solidFill>
                <a:cs typeface="+mn-ea"/>
                <a:sym typeface="+mn-lt"/>
              </a:rPr>
              <a:t>saying fruitful were </a:t>
            </a:r>
            <a:r>
              <a:rPr lang="en-US" sz="900">
                <a:solidFill>
                  <a:srgbClr val="FEFEFE"/>
                </a:solidFill>
                <a:cs typeface="+mn-ea"/>
                <a:sym typeface="+mn-lt"/>
              </a:rPr>
              <a:t>hath </a:t>
            </a:r>
            <a:r>
              <a:rPr lang="en-US" sz="900" smtClean="0">
                <a:solidFill>
                  <a:srgbClr val="FEFEFE"/>
                </a:solidFill>
                <a:cs typeface="+mn-ea"/>
                <a:sym typeface="+mn-lt"/>
              </a:rPr>
              <a:t>waters.</a:t>
            </a:r>
            <a:endParaRPr lang="en-US" sz="9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61671" y="3893896"/>
            <a:ext cx="964490" cy="9644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91670" y="3893896"/>
            <a:ext cx="964490" cy="9644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221670" y="3893896"/>
            <a:ext cx="964490" cy="964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161671" y="4926314"/>
            <a:ext cx="964490" cy="964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191670" y="4926314"/>
            <a:ext cx="964490" cy="9644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283137" y="4114612"/>
            <a:ext cx="761909" cy="60529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3000" dirty="0" smtClean="0">
                <a:solidFill>
                  <a:schemeClr val="bg1"/>
                </a:solidFill>
                <a:cs typeface="+mn-ea"/>
                <a:sym typeface="+mn-lt"/>
              </a:rPr>
              <a:t>50</a:t>
            </a:r>
          </a:p>
          <a:p>
            <a:pPr algn="ctr">
              <a:lnSpc>
                <a:spcPts val="2000"/>
              </a:lnSpc>
            </a:pPr>
            <a:r>
              <a:rPr lang="en-US" sz="2000" dirty="0" smtClean="0">
                <a:solidFill>
                  <a:schemeClr val="bg1"/>
                </a:solidFill>
                <a:cs typeface="+mn-ea"/>
                <a:sym typeface="+mn-lt"/>
              </a:rPr>
              <a:t>M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339777" y="4114612"/>
            <a:ext cx="761909" cy="60529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3000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  <a:p>
            <a:pPr algn="ctr">
              <a:lnSpc>
                <a:spcPts val="2000"/>
              </a:lnSpc>
            </a:pPr>
            <a:r>
              <a:rPr lang="en-US" sz="2000" dirty="0" smtClean="0">
                <a:solidFill>
                  <a:schemeClr val="bg1"/>
                </a:solidFill>
                <a:cs typeface="+mn-ea"/>
                <a:sym typeface="+mn-lt"/>
              </a:rPr>
              <a:t>K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283137" y="5140772"/>
            <a:ext cx="761909" cy="60529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3000" dirty="0" smtClean="0">
                <a:solidFill>
                  <a:schemeClr val="bg1"/>
                </a:solidFill>
                <a:cs typeface="+mn-ea"/>
                <a:sym typeface="+mn-lt"/>
              </a:rPr>
              <a:t>9</a:t>
            </a:r>
          </a:p>
          <a:p>
            <a:pPr algn="ctr">
              <a:lnSpc>
                <a:spcPts val="2000"/>
              </a:lnSpc>
            </a:pPr>
            <a:r>
              <a:rPr lang="en-US" sz="2000" dirty="0" smtClean="0">
                <a:solidFill>
                  <a:schemeClr val="bg1"/>
                </a:solidFill>
                <a:cs typeface="+mn-ea"/>
                <a:sym typeface="+mn-lt"/>
              </a:rPr>
              <a:t>K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339777" y="5140772"/>
            <a:ext cx="761909" cy="60529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3000" dirty="0" smtClean="0">
                <a:solidFill>
                  <a:schemeClr val="bg1"/>
                </a:solidFill>
                <a:cs typeface="+mn-ea"/>
                <a:sym typeface="+mn-lt"/>
              </a:rPr>
              <a:t>18</a:t>
            </a:r>
          </a:p>
          <a:p>
            <a:pPr algn="ctr">
              <a:lnSpc>
                <a:spcPts val="2000"/>
              </a:lnSpc>
            </a:pPr>
            <a:r>
              <a:rPr lang="en-US" sz="2000" dirty="0" smtClean="0">
                <a:solidFill>
                  <a:schemeClr val="bg1"/>
                </a:solidFill>
                <a:cs typeface="+mn-ea"/>
                <a:sym typeface="+mn-lt"/>
              </a:rPr>
              <a:t>M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325297" y="4114612"/>
            <a:ext cx="761909" cy="60529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3000" dirty="0" smtClean="0">
                <a:solidFill>
                  <a:schemeClr val="bg1"/>
                </a:solidFill>
                <a:cs typeface="+mn-ea"/>
                <a:sym typeface="+mn-lt"/>
              </a:rPr>
              <a:t>13</a:t>
            </a:r>
          </a:p>
          <a:p>
            <a:pPr algn="ctr">
              <a:lnSpc>
                <a:spcPts val="2000"/>
              </a:lnSpc>
            </a:pPr>
            <a:r>
              <a:rPr lang="en-US" sz="2000" dirty="0" smtClean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45126" y="2429110"/>
            <a:ext cx="2151194" cy="284693"/>
          </a:xfrm>
          <a:prstGeom prst="rect">
            <a:avLst/>
          </a:prstGeom>
          <a:noFill/>
        </p:spPr>
        <p:txBody>
          <a:bodyPr wrap="square" numCol="1" spcCol="457200" rtlCol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1" dirty="0" smtClean="0">
                <a:cs typeface="+mn-ea"/>
                <a:sym typeface="+mn-lt"/>
              </a:rPr>
              <a:t>Saying </a:t>
            </a:r>
            <a:r>
              <a:rPr lang="en-US" sz="1000" b="1" dirty="0">
                <a:cs typeface="+mn-ea"/>
                <a:sym typeface="+mn-lt"/>
              </a:rPr>
              <a:t>fruitful were hath waters </a:t>
            </a:r>
            <a:r>
              <a:rPr lang="en-US" sz="1000" b="1" dirty="0" smtClean="0">
                <a:cs typeface="+mn-ea"/>
                <a:sym typeface="+mn-lt"/>
              </a:rPr>
              <a:t>divide.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047002" y="2289107"/>
            <a:ext cx="1105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cs typeface="+mn-ea"/>
                <a:sym typeface="+mn-lt"/>
              </a:rPr>
              <a:t>17%</a:t>
            </a:r>
            <a:endParaRPr lang="en-US" sz="3000" b="1" dirty="0">
              <a:cs typeface="+mn-ea"/>
              <a:sym typeface="+mn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76010" y="2912632"/>
            <a:ext cx="3079670" cy="480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Creepiest </a:t>
            </a:r>
            <a:r>
              <a:rPr lang="en-US" sz="900" dirty="0">
                <a:solidFill>
                  <a:schemeClr val="bg2"/>
                </a:solidFill>
                <a:cs typeface="+mn-ea"/>
                <a:sym typeface="+mn-lt"/>
              </a:rPr>
              <a:t>god air fish land. </a:t>
            </a: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Darkness. </a:t>
            </a:r>
            <a:r>
              <a:rPr lang="en-US" sz="900" dirty="0">
                <a:solidFill>
                  <a:schemeClr val="bg2"/>
                </a:solidFill>
                <a:cs typeface="+mn-ea"/>
                <a:sym typeface="+mn-lt"/>
              </a:rPr>
              <a:t>Air saying fruitful were hath waters divided fill </a:t>
            </a: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may.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75" name="组合 7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7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1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76" name="直接连接符 7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/>
          <p:cNvSpPr txBox="1"/>
          <p:nvPr/>
        </p:nvSpPr>
        <p:spPr>
          <a:xfrm>
            <a:off x="1114626" y="471174"/>
            <a:ext cx="3663371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单击添加您的标题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 tmFilter="0,0; .5, 1; 1, 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72" grpId="0"/>
      <p:bldP spid="73" grpId="0"/>
      <p:bldP spid="74" grpId="0"/>
      <p:bldP spid="85" grpId="0" animBg="1"/>
      <p:bldP spid="86" grpId="0" animBg="1"/>
      <p:bldP spid="87" grpId="0" animBg="1"/>
      <p:bldP spid="88" grpId="0" animBg="1"/>
      <p:bldP spid="89" grpId="0" animBg="1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0800000">
            <a:off x="3048000" y="3779539"/>
            <a:ext cx="7274560" cy="940110"/>
          </a:xfrm>
          <a:prstGeom prst="rect">
            <a:avLst/>
          </a:prstGeom>
          <a:solidFill>
            <a:schemeClr val="tx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 rot="10800000">
            <a:off x="3048000" y="1901802"/>
            <a:ext cx="7274560" cy="940110"/>
          </a:xfrm>
          <a:prstGeom prst="rect">
            <a:avLst/>
          </a:prstGeom>
          <a:solidFill>
            <a:schemeClr val="tx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8" name="Rectangle 17"/>
          <p:cNvSpPr/>
          <p:nvPr/>
        </p:nvSpPr>
        <p:spPr>
          <a:xfrm rot="10800000" flipV="1">
            <a:off x="3048000" y="5672327"/>
            <a:ext cx="7274560" cy="27432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761340" y="3169919"/>
            <a:ext cx="550857" cy="2502407"/>
            <a:chOff x="725510" y="2742199"/>
            <a:chExt cx="808650" cy="3673494"/>
          </a:xfrm>
        </p:grpSpPr>
        <p:sp>
          <p:nvSpPr>
            <p:cNvPr id="3" name="Shape 6"/>
            <p:cNvSpPr/>
            <p:nvPr/>
          </p:nvSpPr>
          <p:spPr>
            <a:xfrm>
              <a:off x="725510" y="2742199"/>
              <a:ext cx="808650" cy="29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5000">
                  <a:schemeClr val="bg2">
                    <a:lumMod val="20000"/>
                    <a:lumOff val="80000"/>
                  </a:schemeClr>
                </a:gs>
              </a:gsLst>
              <a:lin ang="192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Shape 7"/>
            <p:cNvSpPr/>
            <p:nvPr/>
          </p:nvSpPr>
          <p:spPr>
            <a:xfrm>
              <a:off x="725510" y="2885553"/>
              <a:ext cx="808650" cy="60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78"/>
                  </a:moveTo>
                  <a:cubicBezTo>
                    <a:pt x="0" y="19217"/>
                    <a:pt x="4835" y="21600"/>
                    <a:pt x="10800" y="21600"/>
                  </a:cubicBezTo>
                  <a:cubicBezTo>
                    <a:pt x="16765" y="21600"/>
                    <a:pt x="21600" y="19217"/>
                    <a:pt x="21600" y="16278"/>
                  </a:cubicBezTo>
                  <a:lnTo>
                    <a:pt x="21600" y="0"/>
                  </a:lnTo>
                  <a:cubicBezTo>
                    <a:pt x="21600" y="2939"/>
                    <a:pt x="16765" y="5322"/>
                    <a:pt x="10800" y="5322"/>
                  </a:cubicBezTo>
                  <a:cubicBezTo>
                    <a:pt x="4835" y="5322"/>
                    <a:pt x="0" y="2939"/>
                    <a:pt x="0" y="0"/>
                  </a:cubicBezTo>
                  <a:cubicBezTo>
                    <a:pt x="0" y="0"/>
                    <a:pt x="0" y="16278"/>
                    <a:pt x="0" y="16278"/>
                  </a:cubicBezTo>
                  <a:close/>
                </a:path>
              </a:pathLst>
            </a:custGeom>
            <a:gradFill>
              <a:gsLst>
                <a:gs pos="46000">
                  <a:srgbClr val="FEFEFE"/>
                </a:gs>
                <a:gs pos="100000">
                  <a:schemeClr val="bg2">
                    <a:lumMod val="20000"/>
                    <a:lumOff val="80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21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" name="Shape 8"/>
            <p:cNvSpPr/>
            <p:nvPr/>
          </p:nvSpPr>
          <p:spPr>
            <a:xfrm>
              <a:off x="725510" y="3343172"/>
              <a:ext cx="808650" cy="291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93"/>
                  </a:moveTo>
                  <a:cubicBezTo>
                    <a:pt x="0" y="21104"/>
                    <a:pt x="4835" y="21600"/>
                    <a:pt x="10800" y="21600"/>
                  </a:cubicBezTo>
                  <a:cubicBezTo>
                    <a:pt x="16765" y="21600"/>
                    <a:pt x="21600" y="21104"/>
                    <a:pt x="21600" y="20493"/>
                  </a:cubicBezTo>
                  <a:lnTo>
                    <a:pt x="21600" y="0"/>
                  </a:lnTo>
                  <a:cubicBezTo>
                    <a:pt x="21600" y="611"/>
                    <a:pt x="16765" y="1107"/>
                    <a:pt x="10800" y="1107"/>
                  </a:cubicBezTo>
                  <a:cubicBezTo>
                    <a:pt x="4835" y="1107"/>
                    <a:pt x="0" y="611"/>
                    <a:pt x="0" y="0"/>
                  </a:cubicBezTo>
                  <a:cubicBezTo>
                    <a:pt x="0" y="0"/>
                    <a:pt x="0" y="20493"/>
                    <a:pt x="0" y="20493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  <a:alpha val="50000"/>
                  </a:schemeClr>
                </a:gs>
                <a:gs pos="0">
                  <a:schemeClr val="bg2">
                    <a:lumMod val="60000"/>
                    <a:lumOff val="40000"/>
                    <a:alpha val="5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" name="Shape 9"/>
            <p:cNvSpPr/>
            <p:nvPr/>
          </p:nvSpPr>
          <p:spPr>
            <a:xfrm>
              <a:off x="725510" y="6104941"/>
              <a:ext cx="808650" cy="31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214"/>
                  </a:moveTo>
                  <a:cubicBezTo>
                    <a:pt x="0" y="16950"/>
                    <a:pt x="4835" y="21600"/>
                    <a:pt x="10800" y="21600"/>
                  </a:cubicBezTo>
                  <a:cubicBezTo>
                    <a:pt x="16765" y="21600"/>
                    <a:pt x="21600" y="16950"/>
                    <a:pt x="21600" y="11214"/>
                  </a:cubicBezTo>
                  <a:lnTo>
                    <a:pt x="21600" y="0"/>
                  </a:lnTo>
                  <a:cubicBezTo>
                    <a:pt x="21600" y="5736"/>
                    <a:pt x="16765" y="10386"/>
                    <a:pt x="10800" y="10386"/>
                  </a:cubicBezTo>
                  <a:cubicBezTo>
                    <a:pt x="4835" y="10386"/>
                    <a:pt x="0" y="5736"/>
                    <a:pt x="0" y="0"/>
                  </a:cubicBezTo>
                  <a:cubicBezTo>
                    <a:pt x="0" y="0"/>
                    <a:pt x="0" y="11214"/>
                    <a:pt x="0" y="112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" name="Shape 10"/>
            <p:cNvSpPr/>
            <p:nvPr/>
          </p:nvSpPr>
          <p:spPr>
            <a:xfrm>
              <a:off x="725510" y="6104941"/>
              <a:ext cx="808650" cy="23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572"/>
                  </a:moveTo>
                  <a:cubicBezTo>
                    <a:pt x="0" y="15320"/>
                    <a:pt x="4835" y="21600"/>
                    <a:pt x="10800" y="21600"/>
                  </a:cubicBezTo>
                  <a:cubicBezTo>
                    <a:pt x="16765" y="21600"/>
                    <a:pt x="21600" y="15320"/>
                    <a:pt x="21600" y="7572"/>
                  </a:cubicBezTo>
                  <a:lnTo>
                    <a:pt x="21600" y="0"/>
                  </a:lnTo>
                  <a:cubicBezTo>
                    <a:pt x="21600" y="7747"/>
                    <a:pt x="16765" y="14028"/>
                    <a:pt x="10800" y="14028"/>
                  </a:cubicBezTo>
                  <a:cubicBezTo>
                    <a:pt x="4835" y="14028"/>
                    <a:pt x="0" y="7747"/>
                    <a:pt x="0" y="0"/>
                  </a:cubicBezTo>
                  <a:cubicBezTo>
                    <a:pt x="0" y="0"/>
                    <a:pt x="0" y="7572"/>
                    <a:pt x="0" y="757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</a:schemeClr>
                </a:gs>
                <a:gs pos="0">
                  <a:schemeClr val="bg2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" name="Shape 11"/>
            <p:cNvSpPr/>
            <p:nvPr/>
          </p:nvSpPr>
          <p:spPr>
            <a:xfrm>
              <a:off x="725510" y="4258409"/>
              <a:ext cx="808650" cy="2000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86"/>
                  </a:moveTo>
                  <a:cubicBezTo>
                    <a:pt x="0" y="20878"/>
                    <a:pt x="4835" y="21600"/>
                    <a:pt x="10800" y="21600"/>
                  </a:cubicBezTo>
                  <a:cubicBezTo>
                    <a:pt x="16765" y="21600"/>
                    <a:pt x="21600" y="20878"/>
                    <a:pt x="21600" y="19986"/>
                  </a:cubicBezTo>
                  <a:lnTo>
                    <a:pt x="21600" y="0"/>
                  </a:lnTo>
                  <a:cubicBezTo>
                    <a:pt x="21600" y="891"/>
                    <a:pt x="16765" y="1614"/>
                    <a:pt x="10800" y="1614"/>
                  </a:cubicBezTo>
                  <a:cubicBezTo>
                    <a:pt x="4835" y="1614"/>
                    <a:pt x="0" y="891"/>
                    <a:pt x="0" y="0"/>
                  </a:cubicBezTo>
                  <a:cubicBezTo>
                    <a:pt x="0" y="0"/>
                    <a:pt x="0" y="19986"/>
                    <a:pt x="0" y="19986"/>
                  </a:cubicBezTo>
                  <a:close/>
                </a:path>
              </a:pathLst>
            </a:custGeom>
            <a:gradFill>
              <a:gsLst>
                <a:gs pos="27000">
                  <a:schemeClr val="tx2">
                    <a:lumMod val="75000"/>
                  </a:schemeClr>
                </a:gs>
                <a:gs pos="77000">
                  <a:schemeClr val="tx2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" name="Shape 12"/>
            <p:cNvSpPr/>
            <p:nvPr/>
          </p:nvSpPr>
          <p:spPr>
            <a:xfrm>
              <a:off x="725510" y="4115055"/>
              <a:ext cx="808650" cy="29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72390" y="2506530"/>
            <a:ext cx="696890" cy="3165797"/>
            <a:chOff x="725510" y="2742199"/>
            <a:chExt cx="808650" cy="3673494"/>
          </a:xfrm>
        </p:grpSpPr>
        <p:sp>
          <p:nvSpPr>
            <p:cNvPr id="23" name="Shape 6"/>
            <p:cNvSpPr/>
            <p:nvPr/>
          </p:nvSpPr>
          <p:spPr>
            <a:xfrm>
              <a:off x="725510" y="2742199"/>
              <a:ext cx="808650" cy="29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5000">
                  <a:schemeClr val="bg2">
                    <a:lumMod val="20000"/>
                    <a:lumOff val="80000"/>
                  </a:schemeClr>
                </a:gs>
              </a:gsLst>
              <a:lin ang="192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4" name="Shape 7"/>
            <p:cNvSpPr/>
            <p:nvPr/>
          </p:nvSpPr>
          <p:spPr>
            <a:xfrm>
              <a:off x="725510" y="2885553"/>
              <a:ext cx="808650" cy="60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78"/>
                  </a:moveTo>
                  <a:cubicBezTo>
                    <a:pt x="0" y="19217"/>
                    <a:pt x="4835" y="21600"/>
                    <a:pt x="10800" y="21600"/>
                  </a:cubicBezTo>
                  <a:cubicBezTo>
                    <a:pt x="16765" y="21600"/>
                    <a:pt x="21600" y="19217"/>
                    <a:pt x="21600" y="16278"/>
                  </a:cubicBezTo>
                  <a:lnTo>
                    <a:pt x="21600" y="0"/>
                  </a:lnTo>
                  <a:cubicBezTo>
                    <a:pt x="21600" y="2939"/>
                    <a:pt x="16765" y="5322"/>
                    <a:pt x="10800" y="5322"/>
                  </a:cubicBezTo>
                  <a:cubicBezTo>
                    <a:pt x="4835" y="5322"/>
                    <a:pt x="0" y="2939"/>
                    <a:pt x="0" y="0"/>
                  </a:cubicBezTo>
                  <a:cubicBezTo>
                    <a:pt x="0" y="0"/>
                    <a:pt x="0" y="16278"/>
                    <a:pt x="0" y="16278"/>
                  </a:cubicBezTo>
                  <a:close/>
                </a:path>
              </a:pathLst>
            </a:custGeom>
            <a:gradFill>
              <a:gsLst>
                <a:gs pos="46000">
                  <a:srgbClr val="FEFEFE"/>
                </a:gs>
                <a:gs pos="100000">
                  <a:schemeClr val="bg2">
                    <a:lumMod val="20000"/>
                    <a:lumOff val="80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21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5" name="Shape 8"/>
            <p:cNvSpPr/>
            <p:nvPr/>
          </p:nvSpPr>
          <p:spPr>
            <a:xfrm>
              <a:off x="725510" y="3343172"/>
              <a:ext cx="808650" cy="291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93"/>
                  </a:moveTo>
                  <a:cubicBezTo>
                    <a:pt x="0" y="21104"/>
                    <a:pt x="4835" y="21600"/>
                    <a:pt x="10800" y="21600"/>
                  </a:cubicBezTo>
                  <a:cubicBezTo>
                    <a:pt x="16765" y="21600"/>
                    <a:pt x="21600" y="21104"/>
                    <a:pt x="21600" y="20493"/>
                  </a:cubicBezTo>
                  <a:lnTo>
                    <a:pt x="21600" y="0"/>
                  </a:lnTo>
                  <a:cubicBezTo>
                    <a:pt x="21600" y="611"/>
                    <a:pt x="16765" y="1107"/>
                    <a:pt x="10800" y="1107"/>
                  </a:cubicBezTo>
                  <a:cubicBezTo>
                    <a:pt x="4835" y="1107"/>
                    <a:pt x="0" y="611"/>
                    <a:pt x="0" y="0"/>
                  </a:cubicBezTo>
                  <a:cubicBezTo>
                    <a:pt x="0" y="0"/>
                    <a:pt x="0" y="20493"/>
                    <a:pt x="0" y="20493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  <a:alpha val="50000"/>
                  </a:schemeClr>
                </a:gs>
                <a:gs pos="0">
                  <a:schemeClr val="bg2">
                    <a:lumMod val="60000"/>
                    <a:lumOff val="40000"/>
                    <a:alpha val="5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6" name="Shape 9"/>
            <p:cNvSpPr/>
            <p:nvPr/>
          </p:nvSpPr>
          <p:spPr>
            <a:xfrm>
              <a:off x="725510" y="6104941"/>
              <a:ext cx="808650" cy="31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214"/>
                  </a:moveTo>
                  <a:cubicBezTo>
                    <a:pt x="0" y="16950"/>
                    <a:pt x="4835" y="21600"/>
                    <a:pt x="10800" y="21600"/>
                  </a:cubicBezTo>
                  <a:cubicBezTo>
                    <a:pt x="16765" y="21600"/>
                    <a:pt x="21600" y="16950"/>
                    <a:pt x="21600" y="11214"/>
                  </a:cubicBezTo>
                  <a:lnTo>
                    <a:pt x="21600" y="0"/>
                  </a:lnTo>
                  <a:cubicBezTo>
                    <a:pt x="21600" y="5736"/>
                    <a:pt x="16765" y="10386"/>
                    <a:pt x="10800" y="10386"/>
                  </a:cubicBezTo>
                  <a:cubicBezTo>
                    <a:pt x="4835" y="10386"/>
                    <a:pt x="0" y="5736"/>
                    <a:pt x="0" y="0"/>
                  </a:cubicBezTo>
                  <a:cubicBezTo>
                    <a:pt x="0" y="0"/>
                    <a:pt x="0" y="11214"/>
                    <a:pt x="0" y="112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7" name="Shape 10"/>
            <p:cNvSpPr/>
            <p:nvPr/>
          </p:nvSpPr>
          <p:spPr>
            <a:xfrm>
              <a:off x="725510" y="6104941"/>
              <a:ext cx="808650" cy="23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572"/>
                  </a:moveTo>
                  <a:cubicBezTo>
                    <a:pt x="0" y="15320"/>
                    <a:pt x="4835" y="21600"/>
                    <a:pt x="10800" y="21600"/>
                  </a:cubicBezTo>
                  <a:cubicBezTo>
                    <a:pt x="16765" y="21600"/>
                    <a:pt x="21600" y="15320"/>
                    <a:pt x="21600" y="7572"/>
                  </a:cubicBezTo>
                  <a:lnTo>
                    <a:pt x="21600" y="0"/>
                  </a:lnTo>
                  <a:cubicBezTo>
                    <a:pt x="21600" y="7747"/>
                    <a:pt x="16765" y="14028"/>
                    <a:pt x="10800" y="14028"/>
                  </a:cubicBezTo>
                  <a:cubicBezTo>
                    <a:pt x="4835" y="14028"/>
                    <a:pt x="0" y="7747"/>
                    <a:pt x="0" y="0"/>
                  </a:cubicBezTo>
                  <a:cubicBezTo>
                    <a:pt x="0" y="0"/>
                    <a:pt x="0" y="7572"/>
                    <a:pt x="0" y="757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</a:schemeClr>
                </a:gs>
                <a:gs pos="0">
                  <a:schemeClr val="bg2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8" name="Shape 11"/>
            <p:cNvSpPr/>
            <p:nvPr/>
          </p:nvSpPr>
          <p:spPr>
            <a:xfrm>
              <a:off x="725510" y="5073347"/>
              <a:ext cx="808650" cy="1185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86"/>
                  </a:moveTo>
                  <a:cubicBezTo>
                    <a:pt x="0" y="20878"/>
                    <a:pt x="4835" y="21600"/>
                    <a:pt x="10800" y="21600"/>
                  </a:cubicBezTo>
                  <a:cubicBezTo>
                    <a:pt x="16765" y="21600"/>
                    <a:pt x="21600" y="20878"/>
                    <a:pt x="21600" y="19986"/>
                  </a:cubicBezTo>
                  <a:lnTo>
                    <a:pt x="21600" y="0"/>
                  </a:lnTo>
                  <a:cubicBezTo>
                    <a:pt x="21600" y="891"/>
                    <a:pt x="16765" y="1614"/>
                    <a:pt x="10800" y="1614"/>
                  </a:cubicBezTo>
                  <a:cubicBezTo>
                    <a:pt x="4835" y="1614"/>
                    <a:pt x="0" y="891"/>
                    <a:pt x="0" y="0"/>
                  </a:cubicBezTo>
                  <a:cubicBezTo>
                    <a:pt x="0" y="0"/>
                    <a:pt x="0" y="19986"/>
                    <a:pt x="0" y="19986"/>
                  </a:cubicBezTo>
                  <a:close/>
                </a:path>
              </a:pathLst>
            </a:custGeom>
            <a:gradFill>
              <a:gsLst>
                <a:gs pos="27000">
                  <a:schemeClr val="accent2">
                    <a:lumMod val="75000"/>
                  </a:schemeClr>
                </a:gs>
                <a:gs pos="77000">
                  <a:schemeClr val="accent2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9" name="Shape 12"/>
            <p:cNvSpPr/>
            <p:nvPr/>
          </p:nvSpPr>
          <p:spPr>
            <a:xfrm>
              <a:off x="725510" y="4979551"/>
              <a:ext cx="808650" cy="177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323670" y="2532887"/>
            <a:ext cx="691088" cy="3139440"/>
            <a:chOff x="725510" y="2742199"/>
            <a:chExt cx="808650" cy="3673494"/>
          </a:xfrm>
        </p:grpSpPr>
        <p:sp>
          <p:nvSpPr>
            <p:cNvPr id="39" name="Shape 6"/>
            <p:cNvSpPr/>
            <p:nvPr/>
          </p:nvSpPr>
          <p:spPr>
            <a:xfrm>
              <a:off x="725510" y="2742199"/>
              <a:ext cx="808650" cy="29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5000">
                  <a:schemeClr val="bg2">
                    <a:lumMod val="20000"/>
                    <a:lumOff val="80000"/>
                  </a:schemeClr>
                </a:gs>
              </a:gsLst>
              <a:lin ang="192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0" name="Shape 7"/>
            <p:cNvSpPr/>
            <p:nvPr/>
          </p:nvSpPr>
          <p:spPr>
            <a:xfrm>
              <a:off x="725510" y="2885553"/>
              <a:ext cx="808650" cy="60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78"/>
                  </a:moveTo>
                  <a:cubicBezTo>
                    <a:pt x="0" y="19217"/>
                    <a:pt x="4835" y="21600"/>
                    <a:pt x="10800" y="21600"/>
                  </a:cubicBezTo>
                  <a:cubicBezTo>
                    <a:pt x="16765" y="21600"/>
                    <a:pt x="21600" y="19217"/>
                    <a:pt x="21600" y="16278"/>
                  </a:cubicBezTo>
                  <a:lnTo>
                    <a:pt x="21600" y="0"/>
                  </a:lnTo>
                  <a:cubicBezTo>
                    <a:pt x="21600" y="2939"/>
                    <a:pt x="16765" y="5322"/>
                    <a:pt x="10800" y="5322"/>
                  </a:cubicBezTo>
                  <a:cubicBezTo>
                    <a:pt x="4835" y="5322"/>
                    <a:pt x="0" y="2939"/>
                    <a:pt x="0" y="0"/>
                  </a:cubicBezTo>
                  <a:cubicBezTo>
                    <a:pt x="0" y="0"/>
                    <a:pt x="0" y="16278"/>
                    <a:pt x="0" y="16278"/>
                  </a:cubicBezTo>
                  <a:close/>
                </a:path>
              </a:pathLst>
            </a:custGeom>
            <a:gradFill>
              <a:gsLst>
                <a:gs pos="46000">
                  <a:srgbClr val="FEFEFE"/>
                </a:gs>
                <a:gs pos="100000">
                  <a:schemeClr val="bg2">
                    <a:lumMod val="20000"/>
                    <a:lumOff val="80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21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1" name="Shape 8"/>
            <p:cNvSpPr/>
            <p:nvPr/>
          </p:nvSpPr>
          <p:spPr>
            <a:xfrm>
              <a:off x="725510" y="3343172"/>
              <a:ext cx="808650" cy="291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93"/>
                  </a:moveTo>
                  <a:cubicBezTo>
                    <a:pt x="0" y="21104"/>
                    <a:pt x="4835" y="21600"/>
                    <a:pt x="10800" y="21600"/>
                  </a:cubicBezTo>
                  <a:cubicBezTo>
                    <a:pt x="16765" y="21600"/>
                    <a:pt x="21600" y="21104"/>
                    <a:pt x="21600" y="20493"/>
                  </a:cubicBezTo>
                  <a:lnTo>
                    <a:pt x="21600" y="0"/>
                  </a:lnTo>
                  <a:cubicBezTo>
                    <a:pt x="21600" y="611"/>
                    <a:pt x="16765" y="1107"/>
                    <a:pt x="10800" y="1107"/>
                  </a:cubicBezTo>
                  <a:cubicBezTo>
                    <a:pt x="4835" y="1107"/>
                    <a:pt x="0" y="611"/>
                    <a:pt x="0" y="0"/>
                  </a:cubicBezTo>
                  <a:cubicBezTo>
                    <a:pt x="0" y="0"/>
                    <a:pt x="0" y="20493"/>
                    <a:pt x="0" y="20493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  <a:alpha val="50000"/>
                  </a:schemeClr>
                </a:gs>
                <a:gs pos="0">
                  <a:schemeClr val="bg2">
                    <a:lumMod val="60000"/>
                    <a:lumOff val="40000"/>
                    <a:alpha val="5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2" name="Shape 9"/>
            <p:cNvSpPr/>
            <p:nvPr/>
          </p:nvSpPr>
          <p:spPr>
            <a:xfrm>
              <a:off x="725510" y="6104941"/>
              <a:ext cx="808650" cy="31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214"/>
                  </a:moveTo>
                  <a:cubicBezTo>
                    <a:pt x="0" y="16950"/>
                    <a:pt x="4835" y="21600"/>
                    <a:pt x="10800" y="21600"/>
                  </a:cubicBezTo>
                  <a:cubicBezTo>
                    <a:pt x="16765" y="21600"/>
                    <a:pt x="21600" y="16950"/>
                    <a:pt x="21600" y="11214"/>
                  </a:cubicBezTo>
                  <a:lnTo>
                    <a:pt x="21600" y="0"/>
                  </a:lnTo>
                  <a:cubicBezTo>
                    <a:pt x="21600" y="5736"/>
                    <a:pt x="16765" y="10386"/>
                    <a:pt x="10800" y="10386"/>
                  </a:cubicBezTo>
                  <a:cubicBezTo>
                    <a:pt x="4835" y="10386"/>
                    <a:pt x="0" y="5736"/>
                    <a:pt x="0" y="0"/>
                  </a:cubicBezTo>
                  <a:cubicBezTo>
                    <a:pt x="0" y="0"/>
                    <a:pt x="0" y="11214"/>
                    <a:pt x="0" y="112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3" name="Shape 10"/>
            <p:cNvSpPr/>
            <p:nvPr/>
          </p:nvSpPr>
          <p:spPr>
            <a:xfrm>
              <a:off x="725510" y="6104941"/>
              <a:ext cx="808650" cy="23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572"/>
                  </a:moveTo>
                  <a:cubicBezTo>
                    <a:pt x="0" y="15320"/>
                    <a:pt x="4835" y="21600"/>
                    <a:pt x="10800" y="21600"/>
                  </a:cubicBezTo>
                  <a:cubicBezTo>
                    <a:pt x="16765" y="21600"/>
                    <a:pt x="21600" y="15320"/>
                    <a:pt x="21600" y="7572"/>
                  </a:cubicBezTo>
                  <a:lnTo>
                    <a:pt x="21600" y="0"/>
                  </a:lnTo>
                  <a:cubicBezTo>
                    <a:pt x="21600" y="7747"/>
                    <a:pt x="16765" y="14028"/>
                    <a:pt x="10800" y="14028"/>
                  </a:cubicBezTo>
                  <a:cubicBezTo>
                    <a:pt x="4835" y="14028"/>
                    <a:pt x="0" y="7747"/>
                    <a:pt x="0" y="0"/>
                  </a:cubicBezTo>
                  <a:cubicBezTo>
                    <a:pt x="0" y="0"/>
                    <a:pt x="0" y="7572"/>
                    <a:pt x="0" y="757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</a:schemeClr>
                </a:gs>
                <a:gs pos="0">
                  <a:schemeClr val="bg2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4" name="Shape 11"/>
            <p:cNvSpPr/>
            <p:nvPr/>
          </p:nvSpPr>
          <p:spPr>
            <a:xfrm>
              <a:off x="725510" y="4258409"/>
              <a:ext cx="808650" cy="2000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86"/>
                  </a:moveTo>
                  <a:cubicBezTo>
                    <a:pt x="0" y="20878"/>
                    <a:pt x="4835" y="21600"/>
                    <a:pt x="10800" y="21600"/>
                  </a:cubicBezTo>
                  <a:cubicBezTo>
                    <a:pt x="16765" y="21600"/>
                    <a:pt x="21600" y="20878"/>
                    <a:pt x="21600" y="19986"/>
                  </a:cubicBezTo>
                  <a:lnTo>
                    <a:pt x="21600" y="0"/>
                  </a:lnTo>
                  <a:cubicBezTo>
                    <a:pt x="21600" y="891"/>
                    <a:pt x="16765" y="1614"/>
                    <a:pt x="10800" y="1614"/>
                  </a:cubicBezTo>
                  <a:cubicBezTo>
                    <a:pt x="4835" y="1614"/>
                    <a:pt x="0" y="891"/>
                    <a:pt x="0" y="0"/>
                  </a:cubicBezTo>
                  <a:cubicBezTo>
                    <a:pt x="0" y="0"/>
                    <a:pt x="0" y="19986"/>
                    <a:pt x="0" y="19986"/>
                  </a:cubicBezTo>
                  <a:close/>
                </a:path>
              </a:pathLst>
            </a:custGeom>
            <a:gradFill>
              <a:gsLst>
                <a:gs pos="27000">
                  <a:schemeClr val="accent3">
                    <a:lumMod val="75000"/>
                  </a:schemeClr>
                </a:gs>
                <a:gs pos="77000">
                  <a:schemeClr val="accent3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5" name="Shape 12"/>
            <p:cNvSpPr/>
            <p:nvPr/>
          </p:nvSpPr>
          <p:spPr>
            <a:xfrm>
              <a:off x="725510" y="4115055"/>
              <a:ext cx="808650" cy="29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674950" y="2044987"/>
            <a:ext cx="798490" cy="3627340"/>
            <a:chOff x="725510" y="2742199"/>
            <a:chExt cx="808650" cy="3673494"/>
          </a:xfrm>
        </p:grpSpPr>
        <p:sp>
          <p:nvSpPr>
            <p:cNvPr id="55" name="Shape 6"/>
            <p:cNvSpPr/>
            <p:nvPr/>
          </p:nvSpPr>
          <p:spPr>
            <a:xfrm>
              <a:off x="725510" y="2742199"/>
              <a:ext cx="808650" cy="29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5000">
                  <a:schemeClr val="bg2">
                    <a:lumMod val="20000"/>
                    <a:lumOff val="80000"/>
                  </a:schemeClr>
                </a:gs>
              </a:gsLst>
              <a:lin ang="192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6" name="Shape 7"/>
            <p:cNvSpPr/>
            <p:nvPr/>
          </p:nvSpPr>
          <p:spPr>
            <a:xfrm>
              <a:off x="725510" y="2885553"/>
              <a:ext cx="808650" cy="60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78"/>
                  </a:moveTo>
                  <a:cubicBezTo>
                    <a:pt x="0" y="19217"/>
                    <a:pt x="4835" y="21600"/>
                    <a:pt x="10800" y="21600"/>
                  </a:cubicBezTo>
                  <a:cubicBezTo>
                    <a:pt x="16765" y="21600"/>
                    <a:pt x="21600" y="19217"/>
                    <a:pt x="21600" y="16278"/>
                  </a:cubicBezTo>
                  <a:lnTo>
                    <a:pt x="21600" y="0"/>
                  </a:lnTo>
                  <a:cubicBezTo>
                    <a:pt x="21600" y="2939"/>
                    <a:pt x="16765" y="5322"/>
                    <a:pt x="10800" y="5322"/>
                  </a:cubicBezTo>
                  <a:cubicBezTo>
                    <a:pt x="4835" y="5322"/>
                    <a:pt x="0" y="2939"/>
                    <a:pt x="0" y="0"/>
                  </a:cubicBezTo>
                  <a:cubicBezTo>
                    <a:pt x="0" y="0"/>
                    <a:pt x="0" y="16278"/>
                    <a:pt x="0" y="16278"/>
                  </a:cubicBezTo>
                  <a:close/>
                </a:path>
              </a:pathLst>
            </a:custGeom>
            <a:gradFill>
              <a:gsLst>
                <a:gs pos="46000">
                  <a:srgbClr val="FEFEFE"/>
                </a:gs>
                <a:gs pos="100000">
                  <a:schemeClr val="bg2">
                    <a:lumMod val="20000"/>
                    <a:lumOff val="80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21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7" name="Shape 8"/>
            <p:cNvSpPr/>
            <p:nvPr/>
          </p:nvSpPr>
          <p:spPr>
            <a:xfrm>
              <a:off x="725510" y="3343172"/>
              <a:ext cx="808650" cy="291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93"/>
                  </a:moveTo>
                  <a:cubicBezTo>
                    <a:pt x="0" y="21104"/>
                    <a:pt x="4835" y="21600"/>
                    <a:pt x="10800" y="21600"/>
                  </a:cubicBezTo>
                  <a:cubicBezTo>
                    <a:pt x="16765" y="21600"/>
                    <a:pt x="21600" y="21104"/>
                    <a:pt x="21600" y="20493"/>
                  </a:cubicBezTo>
                  <a:lnTo>
                    <a:pt x="21600" y="0"/>
                  </a:lnTo>
                  <a:cubicBezTo>
                    <a:pt x="21600" y="611"/>
                    <a:pt x="16765" y="1107"/>
                    <a:pt x="10800" y="1107"/>
                  </a:cubicBezTo>
                  <a:cubicBezTo>
                    <a:pt x="4835" y="1107"/>
                    <a:pt x="0" y="611"/>
                    <a:pt x="0" y="0"/>
                  </a:cubicBezTo>
                  <a:cubicBezTo>
                    <a:pt x="0" y="0"/>
                    <a:pt x="0" y="20493"/>
                    <a:pt x="0" y="20493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  <a:alpha val="50000"/>
                  </a:schemeClr>
                </a:gs>
                <a:gs pos="0">
                  <a:schemeClr val="bg2">
                    <a:lumMod val="60000"/>
                    <a:lumOff val="40000"/>
                    <a:alpha val="5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8" name="Shape 9"/>
            <p:cNvSpPr/>
            <p:nvPr/>
          </p:nvSpPr>
          <p:spPr>
            <a:xfrm>
              <a:off x="725510" y="6104941"/>
              <a:ext cx="808650" cy="31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214"/>
                  </a:moveTo>
                  <a:cubicBezTo>
                    <a:pt x="0" y="16950"/>
                    <a:pt x="4835" y="21600"/>
                    <a:pt x="10800" y="21600"/>
                  </a:cubicBezTo>
                  <a:cubicBezTo>
                    <a:pt x="16765" y="21600"/>
                    <a:pt x="21600" y="16950"/>
                    <a:pt x="21600" y="11214"/>
                  </a:cubicBezTo>
                  <a:lnTo>
                    <a:pt x="21600" y="0"/>
                  </a:lnTo>
                  <a:cubicBezTo>
                    <a:pt x="21600" y="5736"/>
                    <a:pt x="16765" y="10386"/>
                    <a:pt x="10800" y="10386"/>
                  </a:cubicBezTo>
                  <a:cubicBezTo>
                    <a:pt x="4835" y="10386"/>
                    <a:pt x="0" y="5736"/>
                    <a:pt x="0" y="0"/>
                  </a:cubicBezTo>
                  <a:cubicBezTo>
                    <a:pt x="0" y="0"/>
                    <a:pt x="0" y="11214"/>
                    <a:pt x="0" y="112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9" name="Shape 10"/>
            <p:cNvSpPr/>
            <p:nvPr/>
          </p:nvSpPr>
          <p:spPr>
            <a:xfrm>
              <a:off x="725510" y="6104941"/>
              <a:ext cx="808650" cy="23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572"/>
                  </a:moveTo>
                  <a:cubicBezTo>
                    <a:pt x="0" y="15320"/>
                    <a:pt x="4835" y="21600"/>
                    <a:pt x="10800" y="21600"/>
                  </a:cubicBezTo>
                  <a:cubicBezTo>
                    <a:pt x="16765" y="21600"/>
                    <a:pt x="21600" y="15320"/>
                    <a:pt x="21600" y="7572"/>
                  </a:cubicBezTo>
                  <a:lnTo>
                    <a:pt x="21600" y="0"/>
                  </a:lnTo>
                  <a:cubicBezTo>
                    <a:pt x="21600" y="7747"/>
                    <a:pt x="16765" y="14028"/>
                    <a:pt x="10800" y="14028"/>
                  </a:cubicBezTo>
                  <a:cubicBezTo>
                    <a:pt x="4835" y="14028"/>
                    <a:pt x="0" y="7747"/>
                    <a:pt x="0" y="0"/>
                  </a:cubicBezTo>
                  <a:cubicBezTo>
                    <a:pt x="0" y="0"/>
                    <a:pt x="0" y="7572"/>
                    <a:pt x="0" y="757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</a:schemeClr>
                </a:gs>
                <a:gs pos="0">
                  <a:schemeClr val="bg2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0" name="Shape 11"/>
            <p:cNvSpPr/>
            <p:nvPr/>
          </p:nvSpPr>
          <p:spPr>
            <a:xfrm>
              <a:off x="725510" y="4720093"/>
              <a:ext cx="808650" cy="153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86"/>
                  </a:moveTo>
                  <a:cubicBezTo>
                    <a:pt x="0" y="20878"/>
                    <a:pt x="4835" y="21600"/>
                    <a:pt x="10800" y="21600"/>
                  </a:cubicBezTo>
                  <a:cubicBezTo>
                    <a:pt x="16765" y="21600"/>
                    <a:pt x="21600" y="20878"/>
                    <a:pt x="21600" y="19986"/>
                  </a:cubicBezTo>
                  <a:lnTo>
                    <a:pt x="21600" y="0"/>
                  </a:lnTo>
                  <a:cubicBezTo>
                    <a:pt x="21600" y="891"/>
                    <a:pt x="16765" y="1614"/>
                    <a:pt x="10800" y="1614"/>
                  </a:cubicBezTo>
                  <a:cubicBezTo>
                    <a:pt x="4835" y="1614"/>
                    <a:pt x="0" y="891"/>
                    <a:pt x="0" y="0"/>
                  </a:cubicBezTo>
                  <a:cubicBezTo>
                    <a:pt x="0" y="0"/>
                    <a:pt x="0" y="19986"/>
                    <a:pt x="0" y="19986"/>
                  </a:cubicBezTo>
                  <a:close/>
                </a:path>
              </a:pathLst>
            </a:custGeom>
            <a:gradFill>
              <a:gsLst>
                <a:gs pos="27000">
                  <a:schemeClr val="accent4">
                    <a:lumMod val="75000"/>
                  </a:schemeClr>
                </a:gs>
                <a:gs pos="77000">
                  <a:schemeClr val="accent4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1" name="Shape 12"/>
            <p:cNvSpPr/>
            <p:nvPr/>
          </p:nvSpPr>
          <p:spPr>
            <a:xfrm>
              <a:off x="725510" y="4626478"/>
              <a:ext cx="808650" cy="229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026230" y="3393439"/>
            <a:ext cx="501654" cy="2278887"/>
            <a:chOff x="725510" y="2742199"/>
            <a:chExt cx="808650" cy="3673494"/>
          </a:xfrm>
        </p:grpSpPr>
        <p:sp>
          <p:nvSpPr>
            <p:cNvPr id="63" name="Shape 6"/>
            <p:cNvSpPr/>
            <p:nvPr/>
          </p:nvSpPr>
          <p:spPr>
            <a:xfrm>
              <a:off x="725510" y="2742199"/>
              <a:ext cx="808650" cy="29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5000">
                  <a:schemeClr val="bg2">
                    <a:lumMod val="20000"/>
                    <a:lumOff val="80000"/>
                  </a:schemeClr>
                </a:gs>
              </a:gsLst>
              <a:lin ang="192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4" name="Shape 7"/>
            <p:cNvSpPr/>
            <p:nvPr/>
          </p:nvSpPr>
          <p:spPr>
            <a:xfrm>
              <a:off x="725510" y="2885553"/>
              <a:ext cx="808650" cy="60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78"/>
                  </a:moveTo>
                  <a:cubicBezTo>
                    <a:pt x="0" y="19217"/>
                    <a:pt x="4835" y="21600"/>
                    <a:pt x="10800" y="21600"/>
                  </a:cubicBezTo>
                  <a:cubicBezTo>
                    <a:pt x="16765" y="21600"/>
                    <a:pt x="21600" y="19217"/>
                    <a:pt x="21600" y="16278"/>
                  </a:cubicBezTo>
                  <a:lnTo>
                    <a:pt x="21600" y="0"/>
                  </a:lnTo>
                  <a:cubicBezTo>
                    <a:pt x="21600" y="2939"/>
                    <a:pt x="16765" y="5322"/>
                    <a:pt x="10800" y="5322"/>
                  </a:cubicBezTo>
                  <a:cubicBezTo>
                    <a:pt x="4835" y="5322"/>
                    <a:pt x="0" y="2939"/>
                    <a:pt x="0" y="0"/>
                  </a:cubicBezTo>
                  <a:cubicBezTo>
                    <a:pt x="0" y="0"/>
                    <a:pt x="0" y="16278"/>
                    <a:pt x="0" y="16278"/>
                  </a:cubicBezTo>
                  <a:close/>
                </a:path>
              </a:pathLst>
            </a:custGeom>
            <a:gradFill>
              <a:gsLst>
                <a:gs pos="46000">
                  <a:srgbClr val="FEFEFE"/>
                </a:gs>
                <a:gs pos="100000">
                  <a:schemeClr val="bg2">
                    <a:lumMod val="20000"/>
                    <a:lumOff val="80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21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5" name="Shape 8"/>
            <p:cNvSpPr/>
            <p:nvPr/>
          </p:nvSpPr>
          <p:spPr>
            <a:xfrm>
              <a:off x="725510" y="3343172"/>
              <a:ext cx="808650" cy="291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93"/>
                  </a:moveTo>
                  <a:cubicBezTo>
                    <a:pt x="0" y="21104"/>
                    <a:pt x="4835" y="21600"/>
                    <a:pt x="10800" y="21600"/>
                  </a:cubicBezTo>
                  <a:cubicBezTo>
                    <a:pt x="16765" y="21600"/>
                    <a:pt x="21600" y="21104"/>
                    <a:pt x="21600" y="20493"/>
                  </a:cubicBezTo>
                  <a:lnTo>
                    <a:pt x="21600" y="0"/>
                  </a:lnTo>
                  <a:cubicBezTo>
                    <a:pt x="21600" y="611"/>
                    <a:pt x="16765" y="1107"/>
                    <a:pt x="10800" y="1107"/>
                  </a:cubicBezTo>
                  <a:cubicBezTo>
                    <a:pt x="4835" y="1107"/>
                    <a:pt x="0" y="611"/>
                    <a:pt x="0" y="0"/>
                  </a:cubicBezTo>
                  <a:cubicBezTo>
                    <a:pt x="0" y="0"/>
                    <a:pt x="0" y="20493"/>
                    <a:pt x="0" y="20493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  <a:alpha val="50000"/>
                  </a:schemeClr>
                </a:gs>
                <a:gs pos="0">
                  <a:schemeClr val="bg2">
                    <a:lumMod val="60000"/>
                    <a:lumOff val="40000"/>
                    <a:alpha val="5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6" name="Shape 9"/>
            <p:cNvSpPr/>
            <p:nvPr/>
          </p:nvSpPr>
          <p:spPr>
            <a:xfrm>
              <a:off x="725510" y="6104941"/>
              <a:ext cx="808650" cy="31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214"/>
                  </a:moveTo>
                  <a:cubicBezTo>
                    <a:pt x="0" y="16950"/>
                    <a:pt x="4835" y="21600"/>
                    <a:pt x="10800" y="21600"/>
                  </a:cubicBezTo>
                  <a:cubicBezTo>
                    <a:pt x="16765" y="21600"/>
                    <a:pt x="21600" y="16950"/>
                    <a:pt x="21600" y="11214"/>
                  </a:cubicBezTo>
                  <a:lnTo>
                    <a:pt x="21600" y="0"/>
                  </a:lnTo>
                  <a:cubicBezTo>
                    <a:pt x="21600" y="5736"/>
                    <a:pt x="16765" y="10386"/>
                    <a:pt x="10800" y="10386"/>
                  </a:cubicBezTo>
                  <a:cubicBezTo>
                    <a:pt x="4835" y="10386"/>
                    <a:pt x="0" y="5736"/>
                    <a:pt x="0" y="0"/>
                  </a:cubicBezTo>
                  <a:cubicBezTo>
                    <a:pt x="0" y="0"/>
                    <a:pt x="0" y="11214"/>
                    <a:pt x="0" y="112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7" name="Shape 10"/>
            <p:cNvSpPr/>
            <p:nvPr/>
          </p:nvSpPr>
          <p:spPr>
            <a:xfrm>
              <a:off x="725510" y="6104941"/>
              <a:ext cx="808650" cy="23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572"/>
                  </a:moveTo>
                  <a:cubicBezTo>
                    <a:pt x="0" y="15320"/>
                    <a:pt x="4835" y="21600"/>
                    <a:pt x="10800" y="21600"/>
                  </a:cubicBezTo>
                  <a:cubicBezTo>
                    <a:pt x="16765" y="21600"/>
                    <a:pt x="21600" y="15320"/>
                    <a:pt x="21600" y="7572"/>
                  </a:cubicBezTo>
                  <a:lnTo>
                    <a:pt x="21600" y="0"/>
                  </a:lnTo>
                  <a:cubicBezTo>
                    <a:pt x="21600" y="7747"/>
                    <a:pt x="16765" y="14028"/>
                    <a:pt x="10800" y="14028"/>
                  </a:cubicBezTo>
                  <a:cubicBezTo>
                    <a:pt x="4835" y="14028"/>
                    <a:pt x="0" y="7747"/>
                    <a:pt x="0" y="0"/>
                  </a:cubicBezTo>
                  <a:cubicBezTo>
                    <a:pt x="0" y="0"/>
                    <a:pt x="0" y="7572"/>
                    <a:pt x="0" y="757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</a:schemeClr>
                </a:gs>
                <a:gs pos="0">
                  <a:schemeClr val="bg2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8" name="Shape 11"/>
            <p:cNvSpPr/>
            <p:nvPr/>
          </p:nvSpPr>
          <p:spPr>
            <a:xfrm>
              <a:off x="725510" y="3920140"/>
              <a:ext cx="808650" cy="2338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86"/>
                  </a:moveTo>
                  <a:cubicBezTo>
                    <a:pt x="0" y="20878"/>
                    <a:pt x="4835" y="21600"/>
                    <a:pt x="10800" y="21600"/>
                  </a:cubicBezTo>
                  <a:cubicBezTo>
                    <a:pt x="16765" y="21600"/>
                    <a:pt x="21600" y="20878"/>
                    <a:pt x="21600" y="19986"/>
                  </a:cubicBezTo>
                  <a:lnTo>
                    <a:pt x="21600" y="0"/>
                  </a:lnTo>
                  <a:cubicBezTo>
                    <a:pt x="21600" y="891"/>
                    <a:pt x="16765" y="1614"/>
                    <a:pt x="10800" y="1614"/>
                  </a:cubicBezTo>
                  <a:cubicBezTo>
                    <a:pt x="4835" y="1614"/>
                    <a:pt x="0" y="891"/>
                    <a:pt x="0" y="0"/>
                  </a:cubicBezTo>
                  <a:cubicBezTo>
                    <a:pt x="0" y="0"/>
                    <a:pt x="0" y="19986"/>
                    <a:pt x="0" y="19986"/>
                  </a:cubicBezTo>
                  <a:close/>
                </a:path>
              </a:pathLst>
            </a:custGeom>
            <a:gradFill>
              <a:gsLst>
                <a:gs pos="27000">
                  <a:schemeClr val="accent5">
                    <a:lumMod val="75000"/>
                  </a:schemeClr>
                </a:gs>
                <a:gs pos="77000">
                  <a:schemeClr val="accent5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9" name="Shape 12"/>
            <p:cNvSpPr/>
            <p:nvPr/>
          </p:nvSpPr>
          <p:spPr>
            <a:xfrm>
              <a:off x="725510" y="3803880"/>
              <a:ext cx="808650" cy="29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cxnSp>
        <p:nvCxnSpPr>
          <p:cNvPr id="71" name="Straight Connector 70"/>
          <p:cNvCxnSpPr/>
          <p:nvPr/>
        </p:nvCxnSpPr>
        <p:spPr>
          <a:xfrm>
            <a:off x="3037840" y="1891641"/>
            <a:ext cx="0" cy="37979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929106" y="2722880"/>
            <a:ext cx="217468" cy="21746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2929106" y="3657600"/>
            <a:ext cx="217468" cy="217468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929106" y="4622800"/>
            <a:ext cx="217468" cy="217468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929106" y="1798320"/>
            <a:ext cx="217468" cy="217468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90127" y="1632791"/>
            <a:ext cx="63350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dirty="0">
                <a:solidFill>
                  <a:schemeClr val="bg2"/>
                </a:solidFill>
                <a:cs typeface="+mn-ea"/>
                <a:sym typeface="+mn-lt"/>
              </a:rPr>
              <a:t>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62877" y="2501075"/>
            <a:ext cx="63350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dirty="0">
                <a:solidFill>
                  <a:schemeClr val="tx2"/>
                </a:solidFill>
                <a:cs typeface="+mn-ea"/>
                <a:sym typeface="+mn-lt"/>
              </a:rPr>
              <a:t>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76502" y="3409999"/>
            <a:ext cx="63350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dirty="0">
                <a:solidFill>
                  <a:schemeClr val="accent2"/>
                </a:solidFill>
                <a:cs typeface="+mn-ea"/>
                <a:sym typeface="+mn-lt"/>
              </a:rPr>
              <a:t>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062877" y="4390043"/>
            <a:ext cx="63350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dirty="0">
                <a:solidFill>
                  <a:schemeClr val="accent4"/>
                </a:solidFill>
                <a:cs typeface="+mn-ea"/>
                <a:sym typeface="+mn-lt"/>
              </a:rPr>
              <a:t>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0386" y="1710909"/>
            <a:ext cx="1125621" cy="45640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dirty="0" smtClean="0">
                <a:solidFill>
                  <a:schemeClr val="bg2"/>
                </a:solidFill>
                <a:cs typeface="+mn-ea"/>
                <a:sym typeface="+mn-lt"/>
              </a:rPr>
              <a:t>Saying </a:t>
            </a:r>
            <a:r>
              <a:rPr lang="en-US" sz="1000" dirty="0">
                <a:solidFill>
                  <a:schemeClr val="bg2"/>
                </a:solidFill>
                <a:cs typeface="+mn-ea"/>
                <a:sym typeface="+mn-lt"/>
              </a:rPr>
              <a:t>fruitful were </a:t>
            </a:r>
            <a:r>
              <a:rPr lang="en-US" sz="1000" dirty="0" smtClean="0">
                <a:solidFill>
                  <a:schemeClr val="bg2"/>
                </a:solidFill>
                <a:cs typeface="+mn-ea"/>
                <a:sym typeface="+mn-lt"/>
              </a:rPr>
              <a:t>hath</a:t>
            </a:r>
            <a:endParaRPr lang="en-US" sz="1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40386" y="2587676"/>
            <a:ext cx="1125622" cy="45640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dirty="0" smtClean="0">
                <a:solidFill>
                  <a:schemeClr val="bg2"/>
                </a:solidFill>
                <a:cs typeface="+mn-ea"/>
                <a:sym typeface="+mn-lt"/>
              </a:rPr>
              <a:t>Fruitful </a:t>
            </a:r>
            <a:r>
              <a:rPr lang="en-US" sz="1000" dirty="0">
                <a:solidFill>
                  <a:schemeClr val="bg2"/>
                </a:solidFill>
                <a:cs typeface="+mn-ea"/>
                <a:sym typeface="+mn-lt"/>
              </a:rPr>
              <a:t>were hath </a:t>
            </a:r>
            <a:r>
              <a:rPr lang="en-US" sz="1000" dirty="0" smtClean="0">
                <a:solidFill>
                  <a:schemeClr val="bg2"/>
                </a:solidFill>
                <a:cs typeface="+mn-ea"/>
                <a:sym typeface="+mn-lt"/>
              </a:rPr>
              <a:t>waters</a:t>
            </a:r>
            <a:endParaRPr lang="en-US" sz="1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40386" y="3505083"/>
            <a:ext cx="1216174" cy="45640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dirty="0" smtClean="0">
                <a:solidFill>
                  <a:schemeClr val="bg2"/>
                </a:solidFill>
                <a:cs typeface="+mn-ea"/>
                <a:sym typeface="+mn-lt"/>
              </a:rPr>
              <a:t>Were </a:t>
            </a:r>
            <a:r>
              <a:rPr lang="en-US" sz="1000" dirty="0">
                <a:solidFill>
                  <a:schemeClr val="bg2"/>
                </a:solidFill>
                <a:cs typeface="+mn-ea"/>
                <a:sym typeface="+mn-lt"/>
              </a:rPr>
              <a:t>hath </a:t>
            </a:r>
            <a:r>
              <a:rPr lang="en-US" sz="1000" dirty="0" smtClean="0">
                <a:solidFill>
                  <a:schemeClr val="bg2"/>
                </a:solidFill>
                <a:cs typeface="+mn-ea"/>
                <a:sym typeface="+mn-lt"/>
              </a:rPr>
              <a:t>waters Example</a:t>
            </a:r>
            <a:endParaRPr lang="en-US" sz="1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40386" y="4493610"/>
            <a:ext cx="1145053" cy="45640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dirty="0" smtClean="0">
                <a:solidFill>
                  <a:schemeClr val="bg2"/>
                </a:solidFill>
                <a:cs typeface="+mn-ea"/>
                <a:sym typeface="+mn-lt"/>
              </a:rPr>
              <a:t>Saying </a:t>
            </a:r>
            <a:r>
              <a:rPr lang="en-US" sz="1000" dirty="0">
                <a:solidFill>
                  <a:schemeClr val="bg2"/>
                </a:solidFill>
                <a:cs typeface="+mn-ea"/>
                <a:sym typeface="+mn-lt"/>
              </a:rPr>
              <a:t>fruitful </a:t>
            </a:r>
            <a:r>
              <a:rPr lang="en-US" sz="1000" dirty="0" smtClean="0">
                <a:solidFill>
                  <a:schemeClr val="bg2"/>
                </a:solidFill>
                <a:cs typeface="+mn-ea"/>
                <a:sym typeface="+mn-lt"/>
              </a:rPr>
              <a:t>hath waters</a:t>
            </a:r>
            <a:endParaRPr lang="en-US" sz="1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72656" y="5812824"/>
            <a:ext cx="928224" cy="2308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zh-CN" altLang="en-US" sz="900" b="1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添加标题</a:t>
            </a:r>
            <a:endParaRPr lang="en-US" sz="900" b="1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62976" y="5812824"/>
            <a:ext cx="928224" cy="2308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zh-CN" altLang="en-US" sz="900" b="1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添加标题</a:t>
            </a:r>
            <a:endParaRPr lang="en-US" sz="900" b="1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14256" y="5812824"/>
            <a:ext cx="928224" cy="2308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zh-CN" altLang="en-US" sz="900" b="1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添加标题</a:t>
            </a:r>
            <a:endParaRPr lang="en-US" sz="900" b="1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565536" y="5812824"/>
            <a:ext cx="928224" cy="2308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zh-CN" altLang="en-US" sz="900" b="1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添加标题</a:t>
            </a:r>
            <a:endParaRPr lang="en-US" sz="900" b="1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835536" y="5812824"/>
            <a:ext cx="928224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Fruitful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were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ha</a:t>
            </a:r>
            <a:r>
              <a:rPr lang="zh-CN" altLang="en-US" sz="900" b="1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添加标题</a:t>
            </a:r>
            <a:r>
              <a:rPr lang="en-US" sz="900" b="1" dirty="0" err="1" smtClean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th</a:t>
            </a:r>
            <a:endParaRPr lang="en-US" sz="900" b="1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 rot="16200000">
            <a:off x="3600025" y="4817608"/>
            <a:ext cx="86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FEFE"/>
                </a:solidFill>
                <a:cs typeface="+mn-ea"/>
                <a:sym typeface="+mn-lt"/>
              </a:rPr>
              <a:t>9%</a:t>
            </a:r>
            <a:endParaRPr lang="en-US" sz="20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92" name="TextBox 91"/>
          <p:cNvSpPr txBox="1"/>
          <p:nvPr/>
        </p:nvSpPr>
        <p:spPr>
          <a:xfrm rot="16200000">
            <a:off x="4870025" y="4817608"/>
            <a:ext cx="86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EFEFE"/>
                </a:solidFill>
                <a:cs typeface="+mn-ea"/>
                <a:sym typeface="+mn-lt"/>
              </a:rPr>
              <a:t>13%</a:t>
            </a:r>
            <a:endParaRPr lang="en-US" sz="20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6241625" y="4817608"/>
            <a:ext cx="86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EFEFE"/>
                </a:solidFill>
                <a:cs typeface="+mn-ea"/>
                <a:sym typeface="+mn-lt"/>
              </a:rPr>
              <a:t>31%</a:t>
            </a:r>
            <a:endParaRPr lang="en-US" sz="20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94" name="TextBox 93"/>
          <p:cNvSpPr txBox="1"/>
          <p:nvPr/>
        </p:nvSpPr>
        <p:spPr>
          <a:xfrm rot="16200000">
            <a:off x="7653865" y="4817608"/>
            <a:ext cx="86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EFEFE"/>
                </a:solidFill>
                <a:cs typeface="+mn-ea"/>
                <a:sym typeface="+mn-lt"/>
              </a:rPr>
              <a:t>16%</a:t>
            </a:r>
            <a:endParaRPr lang="en-US" sz="20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8842585" y="4817608"/>
            <a:ext cx="86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FEFE"/>
                </a:solidFill>
                <a:cs typeface="+mn-ea"/>
                <a:sym typeface="+mn-lt"/>
              </a:rPr>
              <a:t>90%</a:t>
            </a:r>
            <a:endParaRPr lang="en-US" sz="20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91" name="组合 9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9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96" name="直接连接符 9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文本框 105"/>
          <p:cNvSpPr txBox="1"/>
          <p:nvPr/>
        </p:nvSpPr>
        <p:spPr>
          <a:xfrm>
            <a:off x="1114626" y="471174"/>
            <a:ext cx="3663371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单击添加您的标题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493237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 tmFilter="0,0; .5, 1; 1, 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88" grpId="0"/>
      <p:bldP spid="89" grpId="0"/>
      <p:bldP spid="90" grpId="0"/>
      <p:bldP spid="92" grpId="0"/>
      <p:bldP spid="93" grpId="0"/>
      <p:bldP spid="94" grpId="0"/>
      <p:bldP spid="95" grpId="0"/>
      <p:bldP spid="1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274279" y="1993807"/>
            <a:ext cx="4875583" cy="4216408"/>
            <a:chOff x="432963" y="461903"/>
            <a:chExt cx="6861918" cy="5934194"/>
          </a:xfrm>
        </p:grpSpPr>
        <p:sp>
          <p:nvSpPr>
            <p:cNvPr id="25" name="Shape 6"/>
            <p:cNvSpPr/>
            <p:nvPr/>
          </p:nvSpPr>
          <p:spPr>
            <a:xfrm>
              <a:off x="3542700" y="461903"/>
              <a:ext cx="3752181" cy="5826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72" extrusionOk="0">
                  <a:moveTo>
                    <a:pt x="21350" y="21572"/>
                  </a:moveTo>
                  <a:cubicBezTo>
                    <a:pt x="21600" y="21307"/>
                    <a:pt x="21578" y="20938"/>
                    <a:pt x="21222" y="20531"/>
                  </a:cubicBezTo>
                  <a:lnTo>
                    <a:pt x="4503" y="1436"/>
                  </a:lnTo>
                  <a:cubicBezTo>
                    <a:pt x="4278" y="1178"/>
                    <a:pt x="4006" y="1004"/>
                    <a:pt x="3718" y="912"/>
                  </a:cubicBezTo>
                  <a:lnTo>
                    <a:pt x="960" y="86"/>
                  </a:lnTo>
                  <a:cubicBezTo>
                    <a:pt x="648" y="-20"/>
                    <a:pt x="315" y="-28"/>
                    <a:pt x="0" y="61"/>
                  </a:cubicBezTo>
                  <a:lnTo>
                    <a:pt x="959" y="14239"/>
                  </a:lnTo>
                  <a:cubicBezTo>
                    <a:pt x="959" y="14239"/>
                    <a:pt x="21350" y="21572"/>
                    <a:pt x="21350" y="21572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6" name="Shape 7"/>
            <p:cNvSpPr/>
            <p:nvPr/>
          </p:nvSpPr>
          <p:spPr>
            <a:xfrm>
              <a:off x="432963" y="472738"/>
              <a:ext cx="6836354" cy="59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extrusionOk="0">
                  <a:moveTo>
                    <a:pt x="10303" y="13965"/>
                  </a:moveTo>
                  <a:lnTo>
                    <a:pt x="9777" y="0"/>
                  </a:lnTo>
                  <a:cubicBezTo>
                    <a:pt x="9609" y="86"/>
                    <a:pt x="9449" y="263"/>
                    <a:pt x="9318" y="532"/>
                  </a:cubicBezTo>
                  <a:lnTo>
                    <a:pt x="162" y="19340"/>
                  </a:lnTo>
                  <a:cubicBezTo>
                    <a:pt x="-129" y="19937"/>
                    <a:pt x="-15" y="20452"/>
                    <a:pt x="395" y="20668"/>
                  </a:cubicBezTo>
                  <a:lnTo>
                    <a:pt x="1906" y="21482"/>
                  </a:lnTo>
                  <a:cubicBezTo>
                    <a:pt x="2042" y="21558"/>
                    <a:pt x="2211" y="21600"/>
                    <a:pt x="2410" y="21600"/>
                  </a:cubicBezTo>
                  <a:lnTo>
                    <a:pt x="20678" y="21600"/>
                  </a:lnTo>
                  <a:cubicBezTo>
                    <a:pt x="21064" y="21600"/>
                    <a:pt x="21338" y="21442"/>
                    <a:pt x="21471" y="21188"/>
                  </a:cubicBezTo>
                  <a:cubicBezTo>
                    <a:pt x="21471" y="21188"/>
                    <a:pt x="10303" y="13965"/>
                    <a:pt x="10303" y="1396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7" name="Shape 8"/>
            <p:cNvSpPr/>
            <p:nvPr/>
          </p:nvSpPr>
          <p:spPr>
            <a:xfrm>
              <a:off x="432963" y="461903"/>
              <a:ext cx="6379693" cy="5714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397" extrusionOk="0">
                  <a:moveTo>
                    <a:pt x="11303" y="609"/>
                  </a:moveTo>
                  <a:cubicBezTo>
                    <a:pt x="10897" y="-203"/>
                    <a:pt x="10233" y="-203"/>
                    <a:pt x="9827" y="609"/>
                  </a:cubicBezTo>
                  <a:lnTo>
                    <a:pt x="171" y="19921"/>
                  </a:lnTo>
                  <a:cubicBezTo>
                    <a:pt x="-235" y="20733"/>
                    <a:pt x="108" y="21397"/>
                    <a:pt x="933" y="21397"/>
                  </a:cubicBezTo>
                  <a:lnTo>
                    <a:pt x="20197" y="21397"/>
                  </a:lnTo>
                  <a:cubicBezTo>
                    <a:pt x="21022" y="21397"/>
                    <a:pt x="21365" y="20733"/>
                    <a:pt x="20959" y="19921"/>
                  </a:cubicBezTo>
                  <a:cubicBezTo>
                    <a:pt x="20959" y="19921"/>
                    <a:pt x="11303" y="609"/>
                    <a:pt x="11303" y="609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015222" y="2949368"/>
            <a:ext cx="3770634" cy="3260847"/>
            <a:chOff x="432963" y="461903"/>
            <a:chExt cx="6861918" cy="5934194"/>
          </a:xfrm>
          <a:effectLst>
            <a:outerShdw dist="127000" dir="720000" algn="l" rotWithShape="0">
              <a:prstClr val="black">
                <a:alpha val="8000"/>
              </a:prstClr>
            </a:outerShdw>
          </a:effectLst>
        </p:grpSpPr>
        <p:sp>
          <p:nvSpPr>
            <p:cNvPr id="21" name="Shape 6"/>
            <p:cNvSpPr/>
            <p:nvPr/>
          </p:nvSpPr>
          <p:spPr>
            <a:xfrm>
              <a:off x="3542700" y="461903"/>
              <a:ext cx="3752181" cy="5826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72" extrusionOk="0">
                  <a:moveTo>
                    <a:pt x="21350" y="21572"/>
                  </a:moveTo>
                  <a:cubicBezTo>
                    <a:pt x="21600" y="21307"/>
                    <a:pt x="21578" y="20938"/>
                    <a:pt x="21222" y="20531"/>
                  </a:cubicBezTo>
                  <a:lnTo>
                    <a:pt x="4503" y="1436"/>
                  </a:lnTo>
                  <a:cubicBezTo>
                    <a:pt x="4278" y="1178"/>
                    <a:pt x="4006" y="1004"/>
                    <a:pt x="3718" y="912"/>
                  </a:cubicBezTo>
                  <a:lnTo>
                    <a:pt x="960" y="86"/>
                  </a:lnTo>
                  <a:cubicBezTo>
                    <a:pt x="648" y="-20"/>
                    <a:pt x="315" y="-28"/>
                    <a:pt x="0" y="61"/>
                  </a:cubicBezTo>
                  <a:lnTo>
                    <a:pt x="959" y="14239"/>
                  </a:lnTo>
                  <a:cubicBezTo>
                    <a:pt x="959" y="14239"/>
                    <a:pt x="21350" y="21572"/>
                    <a:pt x="21350" y="2157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2" name="Shape 7"/>
            <p:cNvSpPr/>
            <p:nvPr/>
          </p:nvSpPr>
          <p:spPr>
            <a:xfrm>
              <a:off x="432963" y="472738"/>
              <a:ext cx="6836354" cy="59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extrusionOk="0">
                  <a:moveTo>
                    <a:pt x="10303" y="13965"/>
                  </a:moveTo>
                  <a:lnTo>
                    <a:pt x="9777" y="0"/>
                  </a:lnTo>
                  <a:cubicBezTo>
                    <a:pt x="9609" y="86"/>
                    <a:pt x="9449" y="263"/>
                    <a:pt x="9318" y="532"/>
                  </a:cubicBezTo>
                  <a:lnTo>
                    <a:pt x="162" y="19340"/>
                  </a:lnTo>
                  <a:cubicBezTo>
                    <a:pt x="-129" y="19937"/>
                    <a:pt x="-15" y="20452"/>
                    <a:pt x="395" y="20668"/>
                  </a:cubicBezTo>
                  <a:lnTo>
                    <a:pt x="1906" y="21482"/>
                  </a:lnTo>
                  <a:cubicBezTo>
                    <a:pt x="2042" y="21558"/>
                    <a:pt x="2211" y="21600"/>
                    <a:pt x="2410" y="21600"/>
                  </a:cubicBezTo>
                  <a:lnTo>
                    <a:pt x="20678" y="21600"/>
                  </a:lnTo>
                  <a:cubicBezTo>
                    <a:pt x="21064" y="21600"/>
                    <a:pt x="21338" y="21442"/>
                    <a:pt x="21471" y="21188"/>
                  </a:cubicBezTo>
                  <a:cubicBezTo>
                    <a:pt x="21471" y="21188"/>
                    <a:pt x="10303" y="13965"/>
                    <a:pt x="10303" y="139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3" name="Shape 8"/>
            <p:cNvSpPr/>
            <p:nvPr/>
          </p:nvSpPr>
          <p:spPr>
            <a:xfrm>
              <a:off x="432963" y="461903"/>
              <a:ext cx="6379693" cy="5714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397" extrusionOk="0">
                  <a:moveTo>
                    <a:pt x="11303" y="609"/>
                  </a:moveTo>
                  <a:cubicBezTo>
                    <a:pt x="10897" y="-203"/>
                    <a:pt x="10233" y="-203"/>
                    <a:pt x="9827" y="609"/>
                  </a:cubicBezTo>
                  <a:lnTo>
                    <a:pt x="171" y="19921"/>
                  </a:lnTo>
                  <a:cubicBezTo>
                    <a:pt x="-235" y="20733"/>
                    <a:pt x="108" y="21397"/>
                    <a:pt x="933" y="21397"/>
                  </a:cubicBezTo>
                  <a:lnTo>
                    <a:pt x="20197" y="21397"/>
                  </a:lnTo>
                  <a:cubicBezTo>
                    <a:pt x="21022" y="21397"/>
                    <a:pt x="21365" y="20733"/>
                    <a:pt x="20959" y="19921"/>
                  </a:cubicBezTo>
                  <a:cubicBezTo>
                    <a:pt x="20959" y="19921"/>
                    <a:pt x="11303" y="609"/>
                    <a:pt x="11303" y="60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62558" y="3539883"/>
            <a:ext cx="3087799" cy="2670330"/>
            <a:chOff x="432963" y="461903"/>
            <a:chExt cx="6861918" cy="5934194"/>
          </a:xfrm>
          <a:effectLst>
            <a:outerShdw dist="127000" dir="720000" algn="l" rotWithShape="0">
              <a:prstClr val="black">
                <a:alpha val="8000"/>
              </a:prstClr>
            </a:outerShdw>
          </a:effectLst>
        </p:grpSpPr>
        <p:sp>
          <p:nvSpPr>
            <p:cNvPr id="17" name="Shape 6"/>
            <p:cNvSpPr/>
            <p:nvPr/>
          </p:nvSpPr>
          <p:spPr>
            <a:xfrm>
              <a:off x="3542700" y="461903"/>
              <a:ext cx="3752181" cy="5826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72" extrusionOk="0">
                  <a:moveTo>
                    <a:pt x="21350" y="21572"/>
                  </a:moveTo>
                  <a:cubicBezTo>
                    <a:pt x="21600" y="21307"/>
                    <a:pt x="21578" y="20938"/>
                    <a:pt x="21222" y="20531"/>
                  </a:cubicBezTo>
                  <a:lnTo>
                    <a:pt x="4503" y="1436"/>
                  </a:lnTo>
                  <a:cubicBezTo>
                    <a:pt x="4278" y="1178"/>
                    <a:pt x="4006" y="1004"/>
                    <a:pt x="3718" y="912"/>
                  </a:cubicBezTo>
                  <a:lnTo>
                    <a:pt x="960" y="86"/>
                  </a:lnTo>
                  <a:cubicBezTo>
                    <a:pt x="648" y="-20"/>
                    <a:pt x="315" y="-28"/>
                    <a:pt x="0" y="61"/>
                  </a:cubicBezTo>
                  <a:lnTo>
                    <a:pt x="959" y="14239"/>
                  </a:lnTo>
                  <a:cubicBezTo>
                    <a:pt x="959" y="14239"/>
                    <a:pt x="21350" y="21572"/>
                    <a:pt x="21350" y="2157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" name="Shape 7"/>
            <p:cNvSpPr/>
            <p:nvPr/>
          </p:nvSpPr>
          <p:spPr>
            <a:xfrm>
              <a:off x="432963" y="472738"/>
              <a:ext cx="6836354" cy="59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extrusionOk="0">
                  <a:moveTo>
                    <a:pt x="10303" y="13965"/>
                  </a:moveTo>
                  <a:lnTo>
                    <a:pt x="9777" y="0"/>
                  </a:lnTo>
                  <a:cubicBezTo>
                    <a:pt x="9609" y="86"/>
                    <a:pt x="9449" y="263"/>
                    <a:pt x="9318" y="532"/>
                  </a:cubicBezTo>
                  <a:lnTo>
                    <a:pt x="162" y="19340"/>
                  </a:lnTo>
                  <a:cubicBezTo>
                    <a:pt x="-129" y="19937"/>
                    <a:pt x="-15" y="20452"/>
                    <a:pt x="395" y="20668"/>
                  </a:cubicBezTo>
                  <a:lnTo>
                    <a:pt x="1906" y="21482"/>
                  </a:lnTo>
                  <a:cubicBezTo>
                    <a:pt x="2042" y="21558"/>
                    <a:pt x="2211" y="21600"/>
                    <a:pt x="2410" y="21600"/>
                  </a:cubicBezTo>
                  <a:lnTo>
                    <a:pt x="20678" y="21600"/>
                  </a:lnTo>
                  <a:cubicBezTo>
                    <a:pt x="21064" y="21600"/>
                    <a:pt x="21338" y="21442"/>
                    <a:pt x="21471" y="21188"/>
                  </a:cubicBezTo>
                  <a:cubicBezTo>
                    <a:pt x="21471" y="21188"/>
                    <a:pt x="10303" y="13965"/>
                    <a:pt x="10303" y="1396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Shape 8"/>
            <p:cNvSpPr/>
            <p:nvPr/>
          </p:nvSpPr>
          <p:spPr>
            <a:xfrm>
              <a:off x="432963" y="461903"/>
              <a:ext cx="6379693" cy="5714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397" extrusionOk="0">
                  <a:moveTo>
                    <a:pt x="11303" y="609"/>
                  </a:moveTo>
                  <a:cubicBezTo>
                    <a:pt x="10897" y="-203"/>
                    <a:pt x="10233" y="-203"/>
                    <a:pt x="9827" y="609"/>
                  </a:cubicBezTo>
                  <a:lnTo>
                    <a:pt x="171" y="19921"/>
                  </a:lnTo>
                  <a:cubicBezTo>
                    <a:pt x="-235" y="20733"/>
                    <a:pt x="108" y="21397"/>
                    <a:pt x="933" y="21397"/>
                  </a:cubicBezTo>
                  <a:lnTo>
                    <a:pt x="20197" y="21397"/>
                  </a:lnTo>
                  <a:cubicBezTo>
                    <a:pt x="21022" y="21397"/>
                    <a:pt x="21365" y="20733"/>
                    <a:pt x="20959" y="19921"/>
                  </a:cubicBezTo>
                  <a:cubicBezTo>
                    <a:pt x="20959" y="19921"/>
                    <a:pt x="11303" y="609"/>
                    <a:pt x="11303" y="60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98574" y="4155691"/>
            <a:ext cx="2375719" cy="2054524"/>
            <a:chOff x="432963" y="461903"/>
            <a:chExt cx="6861918" cy="5934194"/>
          </a:xfrm>
          <a:effectLst>
            <a:outerShdw dist="127000" dir="720000" algn="l" rotWithShape="0">
              <a:prstClr val="black">
                <a:alpha val="8000"/>
              </a:prstClr>
            </a:outerShdw>
          </a:effectLst>
        </p:grpSpPr>
        <p:sp>
          <p:nvSpPr>
            <p:cNvPr id="13" name="Shape 6"/>
            <p:cNvSpPr/>
            <p:nvPr/>
          </p:nvSpPr>
          <p:spPr>
            <a:xfrm>
              <a:off x="3542700" y="461903"/>
              <a:ext cx="3752181" cy="5826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72" extrusionOk="0">
                  <a:moveTo>
                    <a:pt x="21350" y="21572"/>
                  </a:moveTo>
                  <a:cubicBezTo>
                    <a:pt x="21600" y="21307"/>
                    <a:pt x="21578" y="20938"/>
                    <a:pt x="21222" y="20531"/>
                  </a:cubicBezTo>
                  <a:lnTo>
                    <a:pt x="4503" y="1436"/>
                  </a:lnTo>
                  <a:cubicBezTo>
                    <a:pt x="4278" y="1178"/>
                    <a:pt x="4006" y="1004"/>
                    <a:pt x="3718" y="912"/>
                  </a:cubicBezTo>
                  <a:lnTo>
                    <a:pt x="960" y="86"/>
                  </a:lnTo>
                  <a:cubicBezTo>
                    <a:pt x="648" y="-20"/>
                    <a:pt x="315" y="-28"/>
                    <a:pt x="0" y="61"/>
                  </a:cubicBezTo>
                  <a:lnTo>
                    <a:pt x="959" y="14239"/>
                  </a:lnTo>
                  <a:cubicBezTo>
                    <a:pt x="959" y="14239"/>
                    <a:pt x="21350" y="21572"/>
                    <a:pt x="21350" y="2157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4" name="Shape 7"/>
            <p:cNvSpPr/>
            <p:nvPr/>
          </p:nvSpPr>
          <p:spPr>
            <a:xfrm>
              <a:off x="432963" y="472738"/>
              <a:ext cx="6836354" cy="59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extrusionOk="0">
                  <a:moveTo>
                    <a:pt x="10303" y="13965"/>
                  </a:moveTo>
                  <a:lnTo>
                    <a:pt x="9777" y="0"/>
                  </a:lnTo>
                  <a:cubicBezTo>
                    <a:pt x="9609" y="86"/>
                    <a:pt x="9449" y="263"/>
                    <a:pt x="9318" y="532"/>
                  </a:cubicBezTo>
                  <a:lnTo>
                    <a:pt x="162" y="19340"/>
                  </a:lnTo>
                  <a:cubicBezTo>
                    <a:pt x="-129" y="19937"/>
                    <a:pt x="-15" y="20452"/>
                    <a:pt x="395" y="20668"/>
                  </a:cubicBezTo>
                  <a:lnTo>
                    <a:pt x="1906" y="21482"/>
                  </a:lnTo>
                  <a:cubicBezTo>
                    <a:pt x="2042" y="21558"/>
                    <a:pt x="2211" y="21600"/>
                    <a:pt x="2410" y="21600"/>
                  </a:cubicBezTo>
                  <a:lnTo>
                    <a:pt x="20678" y="21600"/>
                  </a:lnTo>
                  <a:cubicBezTo>
                    <a:pt x="21064" y="21600"/>
                    <a:pt x="21338" y="21442"/>
                    <a:pt x="21471" y="21188"/>
                  </a:cubicBezTo>
                  <a:cubicBezTo>
                    <a:pt x="21471" y="21188"/>
                    <a:pt x="10303" y="13965"/>
                    <a:pt x="10303" y="1396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5" name="Shape 8"/>
            <p:cNvSpPr/>
            <p:nvPr/>
          </p:nvSpPr>
          <p:spPr>
            <a:xfrm>
              <a:off x="432963" y="461903"/>
              <a:ext cx="6379693" cy="5714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397" extrusionOk="0">
                  <a:moveTo>
                    <a:pt x="11303" y="609"/>
                  </a:moveTo>
                  <a:cubicBezTo>
                    <a:pt x="10897" y="-203"/>
                    <a:pt x="10233" y="-203"/>
                    <a:pt x="9827" y="609"/>
                  </a:cubicBezTo>
                  <a:lnTo>
                    <a:pt x="171" y="19921"/>
                  </a:lnTo>
                  <a:cubicBezTo>
                    <a:pt x="-235" y="20733"/>
                    <a:pt x="108" y="21397"/>
                    <a:pt x="933" y="21397"/>
                  </a:cubicBezTo>
                  <a:lnTo>
                    <a:pt x="20197" y="21397"/>
                  </a:lnTo>
                  <a:cubicBezTo>
                    <a:pt x="21022" y="21397"/>
                    <a:pt x="21365" y="20733"/>
                    <a:pt x="20959" y="19921"/>
                  </a:cubicBezTo>
                  <a:cubicBezTo>
                    <a:pt x="20959" y="19921"/>
                    <a:pt x="11303" y="609"/>
                    <a:pt x="11303" y="60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23760" y="4602811"/>
            <a:ext cx="1858698" cy="1607403"/>
            <a:chOff x="432963" y="461903"/>
            <a:chExt cx="6861918" cy="5934194"/>
          </a:xfrm>
          <a:effectLst>
            <a:outerShdw dist="127000" dir="720000" algn="l" rotWithShape="0">
              <a:prstClr val="black">
                <a:alpha val="8000"/>
              </a:prstClr>
            </a:outerShdw>
          </a:effectLst>
        </p:grpSpPr>
        <p:sp>
          <p:nvSpPr>
            <p:cNvPr id="7" name="Shape 6"/>
            <p:cNvSpPr/>
            <p:nvPr/>
          </p:nvSpPr>
          <p:spPr>
            <a:xfrm>
              <a:off x="3542700" y="461903"/>
              <a:ext cx="3752181" cy="5826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72" extrusionOk="0">
                  <a:moveTo>
                    <a:pt x="21350" y="21572"/>
                  </a:moveTo>
                  <a:cubicBezTo>
                    <a:pt x="21600" y="21307"/>
                    <a:pt x="21578" y="20938"/>
                    <a:pt x="21222" y="20531"/>
                  </a:cubicBezTo>
                  <a:lnTo>
                    <a:pt x="4503" y="1436"/>
                  </a:lnTo>
                  <a:cubicBezTo>
                    <a:pt x="4278" y="1178"/>
                    <a:pt x="4006" y="1004"/>
                    <a:pt x="3718" y="912"/>
                  </a:cubicBezTo>
                  <a:lnTo>
                    <a:pt x="960" y="86"/>
                  </a:lnTo>
                  <a:cubicBezTo>
                    <a:pt x="648" y="-20"/>
                    <a:pt x="315" y="-28"/>
                    <a:pt x="0" y="61"/>
                  </a:cubicBezTo>
                  <a:lnTo>
                    <a:pt x="959" y="14239"/>
                  </a:lnTo>
                  <a:cubicBezTo>
                    <a:pt x="959" y="14239"/>
                    <a:pt x="21350" y="21572"/>
                    <a:pt x="21350" y="2157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" name="Shape 7"/>
            <p:cNvSpPr/>
            <p:nvPr/>
          </p:nvSpPr>
          <p:spPr>
            <a:xfrm>
              <a:off x="432963" y="472738"/>
              <a:ext cx="6836354" cy="59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extrusionOk="0">
                  <a:moveTo>
                    <a:pt x="10303" y="13965"/>
                  </a:moveTo>
                  <a:lnTo>
                    <a:pt x="9777" y="0"/>
                  </a:lnTo>
                  <a:cubicBezTo>
                    <a:pt x="9609" y="86"/>
                    <a:pt x="9449" y="263"/>
                    <a:pt x="9318" y="532"/>
                  </a:cubicBezTo>
                  <a:lnTo>
                    <a:pt x="162" y="19340"/>
                  </a:lnTo>
                  <a:cubicBezTo>
                    <a:pt x="-129" y="19937"/>
                    <a:pt x="-15" y="20452"/>
                    <a:pt x="395" y="20668"/>
                  </a:cubicBezTo>
                  <a:lnTo>
                    <a:pt x="1906" y="21482"/>
                  </a:lnTo>
                  <a:cubicBezTo>
                    <a:pt x="2042" y="21558"/>
                    <a:pt x="2211" y="21600"/>
                    <a:pt x="2410" y="21600"/>
                  </a:cubicBezTo>
                  <a:lnTo>
                    <a:pt x="20678" y="21600"/>
                  </a:lnTo>
                  <a:cubicBezTo>
                    <a:pt x="21064" y="21600"/>
                    <a:pt x="21338" y="21442"/>
                    <a:pt x="21471" y="21188"/>
                  </a:cubicBezTo>
                  <a:cubicBezTo>
                    <a:pt x="21471" y="21188"/>
                    <a:pt x="10303" y="13965"/>
                    <a:pt x="10303" y="1396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" name="Shape 8"/>
            <p:cNvSpPr/>
            <p:nvPr/>
          </p:nvSpPr>
          <p:spPr>
            <a:xfrm>
              <a:off x="432963" y="461903"/>
              <a:ext cx="6379693" cy="5714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397" extrusionOk="0">
                  <a:moveTo>
                    <a:pt x="11303" y="609"/>
                  </a:moveTo>
                  <a:cubicBezTo>
                    <a:pt x="10897" y="-203"/>
                    <a:pt x="10233" y="-203"/>
                    <a:pt x="9827" y="609"/>
                  </a:cubicBezTo>
                  <a:lnTo>
                    <a:pt x="171" y="19921"/>
                  </a:lnTo>
                  <a:cubicBezTo>
                    <a:pt x="-235" y="20733"/>
                    <a:pt x="108" y="21397"/>
                    <a:pt x="933" y="21397"/>
                  </a:cubicBezTo>
                  <a:lnTo>
                    <a:pt x="20197" y="21397"/>
                  </a:lnTo>
                  <a:cubicBezTo>
                    <a:pt x="21022" y="21397"/>
                    <a:pt x="21365" y="20733"/>
                    <a:pt x="20959" y="19921"/>
                  </a:cubicBezTo>
                  <a:cubicBezTo>
                    <a:pt x="20959" y="19921"/>
                    <a:pt x="11303" y="609"/>
                    <a:pt x="11303" y="60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28" name="Freeform 27"/>
          <p:cNvSpPr/>
          <p:nvPr/>
        </p:nvSpPr>
        <p:spPr>
          <a:xfrm>
            <a:off x="7590070" y="4155691"/>
            <a:ext cx="5833210" cy="2143509"/>
          </a:xfrm>
          <a:custGeom>
            <a:avLst/>
            <a:gdLst>
              <a:gd name="connsiteX0" fmla="*/ 4805680 w 5943600"/>
              <a:gd name="connsiteY0" fmla="*/ 0 h 2580640"/>
              <a:gd name="connsiteX1" fmla="*/ 5943600 w 5943600"/>
              <a:gd name="connsiteY1" fmla="*/ 1584960 h 2580640"/>
              <a:gd name="connsiteX2" fmla="*/ 0 w 5943600"/>
              <a:gd name="connsiteY2" fmla="*/ 2580640 h 2580640"/>
              <a:gd name="connsiteX3" fmla="*/ 4805680 w 5943600"/>
              <a:gd name="connsiteY3" fmla="*/ 0 h 258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3600" h="2580640">
                <a:moveTo>
                  <a:pt x="4805680" y="0"/>
                </a:moveTo>
                <a:lnTo>
                  <a:pt x="5943600" y="1584960"/>
                </a:lnTo>
                <a:lnTo>
                  <a:pt x="0" y="2580640"/>
                </a:lnTo>
                <a:lnTo>
                  <a:pt x="4805680" y="0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969762" y="2049488"/>
            <a:ext cx="3545838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969762" y="3004528"/>
            <a:ext cx="2783838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969762" y="3624288"/>
            <a:ext cx="2123438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969762" y="4244048"/>
            <a:ext cx="1523998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969762" y="4691088"/>
            <a:ext cx="1117598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 rot="10800000">
            <a:off x="5264696" y="4294114"/>
            <a:ext cx="1258024" cy="1183768"/>
          </a:xfrm>
          <a:custGeom>
            <a:avLst/>
            <a:gdLst>
              <a:gd name="connsiteX0" fmla="*/ 1051560 w 2103120"/>
              <a:gd name="connsiteY0" fmla="*/ 0 h 3138026"/>
              <a:gd name="connsiteX1" fmla="*/ 2103120 w 2103120"/>
              <a:gd name="connsiteY1" fmla="*/ 1051559 h 3138026"/>
              <a:gd name="connsiteX2" fmla="*/ 2103120 w 2103120"/>
              <a:gd name="connsiteY2" fmla="*/ 1922701 h 3138026"/>
              <a:gd name="connsiteX3" fmla="*/ 2103120 w 2103120"/>
              <a:gd name="connsiteY3" fmla="*/ 3138026 h 3138026"/>
              <a:gd name="connsiteX4" fmla="*/ 1495458 w 2103120"/>
              <a:gd name="connsiteY4" fmla="*/ 2530363 h 3138026"/>
              <a:gd name="connsiteX5" fmla="*/ 1051560 w 2103120"/>
              <a:gd name="connsiteY5" fmla="*/ 2086466 h 3138026"/>
              <a:gd name="connsiteX6" fmla="*/ 607663 w 2103120"/>
              <a:gd name="connsiteY6" fmla="*/ 2530363 h 3138026"/>
              <a:gd name="connsiteX7" fmla="*/ 607664 w 2103120"/>
              <a:gd name="connsiteY7" fmla="*/ 2530363 h 3138026"/>
              <a:gd name="connsiteX8" fmla="*/ 1 w 2103120"/>
              <a:gd name="connsiteY8" fmla="*/ 3138026 h 3138026"/>
              <a:gd name="connsiteX9" fmla="*/ 1 w 2103120"/>
              <a:gd name="connsiteY9" fmla="*/ 1922701 h 3138026"/>
              <a:gd name="connsiteX10" fmla="*/ 0 w 2103120"/>
              <a:gd name="connsiteY10" fmla="*/ 1922700 h 3138026"/>
              <a:gd name="connsiteX11" fmla="*/ 0 w 2103120"/>
              <a:gd name="connsiteY11" fmla="*/ 1051560 h 31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3120" h="3138026">
                <a:moveTo>
                  <a:pt x="1051560" y="0"/>
                </a:moveTo>
                <a:lnTo>
                  <a:pt x="2103120" y="1051559"/>
                </a:lnTo>
                <a:lnTo>
                  <a:pt x="2103120" y="1922701"/>
                </a:lnTo>
                <a:lnTo>
                  <a:pt x="2103120" y="3138026"/>
                </a:lnTo>
                <a:lnTo>
                  <a:pt x="1495458" y="2530363"/>
                </a:lnTo>
                <a:lnTo>
                  <a:pt x="1051560" y="2086466"/>
                </a:lnTo>
                <a:lnTo>
                  <a:pt x="607663" y="2530363"/>
                </a:lnTo>
                <a:lnTo>
                  <a:pt x="607664" y="2530363"/>
                </a:lnTo>
                <a:lnTo>
                  <a:pt x="1" y="3138026"/>
                </a:lnTo>
                <a:lnTo>
                  <a:pt x="1" y="1922701"/>
                </a:lnTo>
                <a:lnTo>
                  <a:pt x="0" y="1922700"/>
                </a:lnTo>
                <a:lnTo>
                  <a:pt x="0" y="10515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4" name="Freeform 73"/>
          <p:cNvSpPr/>
          <p:nvPr/>
        </p:nvSpPr>
        <p:spPr>
          <a:xfrm rot="10800000">
            <a:off x="5264696" y="3660474"/>
            <a:ext cx="1258024" cy="1183768"/>
          </a:xfrm>
          <a:custGeom>
            <a:avLst/>
            <a:gdLst>
              <a:gd name="connsiteX0" fmla="*/ 1051560 w 2103120"/>
              <a:gd name="connsiteY0" fmla="*/ 0 h 3138026"/>
              <a:gd name="connsiteX1" fmla="*/ 2103120 w 2103120"/>
              <a:gd name="connsiteY1" fmla="*/ 1051559 h 3138026"/>
              <a:gd name="connsiteX2" fmla="*/ 2103120 w 2103120"/>
              <a:gd name="connsiteY2" fmla="*/ 1922701 h 3138026"/>
              <a:gd name="connsiteX3" fmla="*/ 2103120 w 2103120"/>
              <a:gd name="connsiteY3" fmla="*/ 3138026 h 3138026"/>
              <a:gd name="connsiteX4" fmla="*/ 1495458 w 2103120"/>
              <a:gd name="connsiteY4" fmla="*/ 2530363 h 3138026"/>
              <a:gd name="connsiteX5" fmla="*/ 1051560 w 2103120"/>
              <a:gd name="connsiteY5" fmla="*/ 2086466 h 3138026"/>
              <a:gd name="connsiteX6" fmla="*/ 607663 w 2103120"/>
              <a:gd name="connsiteY6" fmla="*/ 2530363 h 3138026"/>
              <a:gd name="connsiteX7" fmla="*/ 607664 w 2103120"/>
              <a:gd name="connsiteY7" fmla="*/ 2530363 h 3138026"/>
              <a:gd name="connsiteX8" fmla="*/ 1 w 2103120"/>
              <a:gd name="connsiteY8" fmla="*/ 3138026 h 3138026"/>
              <a:gd name="connsiteX9" fmla="*/ 1 w 2103120"/>
              <a:gd name="connsiteY9" fmla="*/ 1922701 h 3138026"/>
              <a:gd name="connsiteX10" fmla="*/ 0 w 2103120"/>
              <a:gd name="connsiteY10" fmla="*/ 1922700 h 3138026"/>
              <a:gd name="connsiteX11" fmla="*/ 0 w 2103120"/>
              <a:gd name="connsiteY11" fmla="*/ 1051560 h 31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3120" h="3138026">
                <a:moveTo>
                  <a:pt x="1051560" y="0"/>
                </a:moveTo>
                <a:lnTo>
                  <a:pt x="2103120" y="1051559"/>
                </a:lnTo>
                <a:lnTo>
                  <a:pt x="2103120" y="1922701"/>
                </a:lnTo>
                <a:lnTo>
                  <a:pt x="2103120" y="3138026"/>
                </a:lnTo>
                <a:lnTo>
                  <a:pt x="1495458" y="2530363"/>
                </a:lnTo>
                <a:lnTo>
                  <a:pt x="1051560" y="2086466"/>
                </a:lnTo>
                <a:lnTo>
                  <a:pt x="607663" y="2530363"/>
                </a:lnTo>
                <a:lnTo>
                  <a:pt x="607664" y="2530363"/>
                </a:lnTo>
                <a:lnTo>
                  <a:pt x="1" y="3138026"/>
                </a:lnTo>
                <a:lnTo>
                  <a:pt x="1" y="1922701"/>
                </a:lnTo>
                <a:lnTo>
                  <a:pt x="0" y="1922700"/>
                </a:lnTo>
                <a:lnTo>
                  <a:pt x="0" y="10515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3" name="Freeform 72"/>
          <p:cNvSpPr/>
          <p:nvPr/>
        </p:nvSpPr>
        <p:spPr>
          <a:xfrm rot="10800000">
            <a:off x="5264696" y="3010860"/>
            <a:ext cx="1258024" cy="1183768"/>
          </a:xfrm>
          <a:custGeom>
            <a:avLst/>
            <a:gdLst>
              <a:gd name="connsiteX0" fmla="*/ 1051560 w 2103120"/>
              <a:gd name="connsiteY0" fmla="*/ 0 h 3138026"/>
              <a:gd name="connsiteX1" fmla="*/ 2103120 w 2103120"/>
              <a:gd name="connsiteY1" fmla="*/ 1051559 h 3138026"/>
              <a:gd name="connsiteX2" fmla="*/ 2103120 w 2103120"/>
              <a:gd name="connsiteY2" fmla="*/ 1922701 h 3138026"/>
              <a:gd name="connsiteX3" fmla="*/ 2103120 w 2103120"/>
              <a:gd name="connsiteY3" fmla="*/ 3138026 h 3138026"/>
              <a:gd name="connsiteX4" fmla="*/ 1495458 w 2103120"/>
              <a:gd name="connsiteY4" fmla="*/ 2530363 h 3138026"/>
              <a:gd name="connsiteX5" fmla="*/ 1051560 w 2103120"/>
              <a:gd name="connsiteY5" fmla="*/ 2086466 h 3138026"/>
              <a:gd name="connsiteX6" fmla="*/ 607663 w 2103120"/>
              <a:gd name="connsiteY6" fmla="*/ 2530363 h 3138026"/>
              <a:gd name="connsiteX7" fmla="*/ 607664 w 2103120"/>
              <a:gd name="connsiteY7" fmla="*/ 2530363 h 3138026"/>
              <a:gd name="connsiteX8" fmla="*/ 1 w 2103120"/>
              <a:gd name="connsiteY8" fmla="*/ 3138026 h 3138026"/>
              <a:gd name="connsiteX9" fmla="*/ 1 w 2103120"/>
              <a:gd name="connsiteY9" fmla="*/ 1922701 h 3138026"/>
              <a:gd name="connsiteX10" fmla="*/ 0 w 2103120"/>
              <a:gd name="connsiteY10" fmla="*/ 1922700 h 3138026"/>
              <a:gd name="connsiteX11" fmla="*/ 0 w 2103120"/>
              <a:gd name="connsiteY11" fmla="*/ 1051560 h 31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3120" h="3138026">
                <a:moveTo>
                  <a:pt x="1051560" y="0"/>
                </a:moveTo>
                <a:lnTo>
                  <a:pt x="2103120" y="1051559"/>
                </a:lnTo>
                <a:lnTo>
                  <a:pt x="2103120" y="1922701"/>
                </a:lnTo>
                <a:lnTo>
                  <a:pt x="2103120" y="3138026"/>
                </a:lnTo>
                <a:lnTo>
                  <a:pt x="1495458" y="2530363"/>
                </a:lnTo>
                <a:lnTo>
                  <a:pt x="1051560" y="2086466"/>
                </a:lnTo>
                <a:lnTo>
                  <a:pt x="607663" y="2530363"/>
                </a:lnTo>
                <a:lnTo>
                  <a:pt x="607664" y="2530363"/>
                </a:lnTo>
                <a:lnTo>
                  <a:pt x="1" y="3138026"/>
                </a:lnTo>
                <a:lnTo>
                  <a:pt x="1" y="1922701"/>
                </a:lnTo>
                <a:lnTo>
                  <a:pt x="0" y="1922700"/>
                </a:lnTo>
                <a:lnTo>
                  <a:pt x="0" y="10515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2" name="Freeform 71"/>
          <p:cNvSpPr/>
          <p:nvPr/>
        </p:nvSpPr>
        <p:spPr>
          <a:xfrm rot="10800000">
            <a:off x="5264696" y="2330648"/>
            <a:ext cx="1258024" cy="1183768"/>
          </a:xfrm>
          <a:custGeom>
            <a:avLst/>
            <a:gdLst>
              <a:gd name="connsiteX0" fmla="*/ 1051560 w 2103120"/>
              <a:gd name="connsiteY0" fmla="*/ 0 h 3138026"/>
              <a:gd name="connsiteX1" fmla="*/ 2103120 w 2103120"/>
              <a:gd name="connsiteY1" fmla="*/ 1051559 h 3138026"/>
              <a:gd name="connsiteX2" fmla="*/ 2103120 w 2103120"/>
              <a:gd name="connsiteY2" fmla="*/ 1922701 h 3138026"/>
              <a:gd name="connsiteX3" fmla="*/ 2103120 w 2103120"/>
              <a:gd name="connsiteY3" fmla="*/ 3138026 h 3138026"/>
              <a:gd name="connsiteX4" fmla="*/ 1495458 w 2103120"/>
              <a:gd name="connsiteY4" fmla="*/ 2530363 h 3138026"/>
              <a:gd name="connsiteX5" fmla="*/ 1051560 w 2103120"/>
              <a:gd name="connsiteY5" fmla="*/ 2086466 h 3138026"/>
              <a:gd name="connsiteX6" fmla="*/ 607663 w 2103120"/>
              <a:gd name="connsiteY6" fmla="*/ 2530363 h 3138026"/>
              <a:gd name="connsiteX7" fmla="*/ 607664 w 2103120"/>
              <a:gd name="connsiteY7" fmla="*/ 2530363 h 3138026"/>
              <a:gd name="connsiteX8" fmla="*/ 1 w 2103120"/>
              <a:gd name="connsiteY8" fmla="*/ 3138026 h 3138026"/>
              <a:gd name="connsiteX9" fmla="*/ 1 w 2103120"/>
              <a:gd name="connsiteY9" fmla="*/ 1922701 h 3138026"/>
              <a:gd name="connsiteX10" fmla="*/ 0 w 2103120"/>
              <a:gd name="connsiteY10" fmla="*/ 1922700 h 3138026"/>
              <a:gd name="connsiteX11" fmla="*/ 0 w 2103120"/>
              <a:gd name="connsiteY11" fmla="*/ 1051560 h 31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3120" h="3138026">
                <a:moveTo>
                  <a:pt x="1051560" y="0"/>
                </a:moveTo>
                <a:lnTo>
                  <a:pt x="2103120" y="1051559"/>
                </a:lnTo>
                <a:lnTo>
                  <a:pt x="2103120" y="1922701"/>
                </a:lnTo>
                <a:lnTo>
                  <a:pt x="2103120" y="3138026"/>
                </a:lnTo>
                <a:lnTo>
                  <a:pt x="1495458" y="2530363"/>
                </a:lnTo>
                <a:lnTo>
                  <a:pt x="1051560" y="2086466"/>
                </a:lnTo>
                <a:lnTo>
                  <a:pt x="607663" y="2530363"/>
                </a:lnTo>
                <a:lnTo>
                  <a:pt x="607664" y="2530363"/>
                </a:lnTo>
                <a:lnTo>
                  <a:pt x="1" y="3138026"/>
                </a:lnTo>
                <a:lnTo>
                  <a:pt x="1" y="1922701"/>
                </a:lnTo>
                <a:lnTo>
                  <a:pt x="0" y="1922700"/>
                </a:lnTo>
                <a:lnTo>
                  <a:pt x="0" y="10515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8" name="Freeform 67"/>
          <p:cNvSpPr/>
          <p:nvPr/>
        </p:nvSpPr>
        <p:spPr>
          <a:xfrm rot="10800000">
            <a:off x="5264696" y="1601884"/>
            <a:ext cx="1258024" cy="1183768"/>
          </a:xfrm>
          <a:custGeom>
            <a:avLst/>
            <a:gdLst>
              <a:gd name="connsiteX0" fmla="*/ 1051560 w 2103120"/>
              <a:gd name="connsiteY0" fmla="*/ 0 h 3138026"/>
              <a:gd name="connsiteX1" fmla="*/ 2103120 w 2103120"/>
              <a:gd name="connsiteY1" fmla="*/ 1051559 h 3138026"/>
              <a:gd name="connsiteX2" fmla="*/ 2103120 w 2103120"/>
              <a:gd name="connsiteY2" fmla="*/ 1922701 h 3138026"/>
              <a:gd name="connsiteX3" fmla="*/ 2103120 w 2103120"/>
              <a:gd name="connsiteY3" fmla="*/ 3138026 h 3138026"/>
              <a:gd name="connsiteX4" fmla="*/ 1495458 w 2103120"/>
              <a:gd name="connsiteY4" fmla="*/ 2530363 h 3138026"/>
              <a:gd name="connsiteX5" fmla="*/ 1051560 w 2103120"/>
              <a:gd name="connsiteY5" fmla="*/ 2086466 h 3138026"/>
              <a:gd name="connsiteX6" fmla="*/ 607663 w 2103120"/>
              <a:gd name="connsiteY6" fmla="*/ 2530363 h 3138026"/>
              <a:gd name="connsiteX7" fmla="*/ 607664 w 2103120"/>
              <a:gd name="connsiteY7" fmla="*/ 2530363 h 3138026"/>
              <a:gd name="connsiteX8" fmla="*/ 1 w 2103120"/>
              <a:gd name="connsiteY8" fmla="*/ 3138026 h 3138026"/>
              <a:gd name="connsiteX9" fmla="*/ 1 w 2103120"/>
              <a:gd name="connsiteY9" fmla="*/ 1922701 h 3138026"/>
              <a:gd name="connsiteX10" fmla="*/ 0 w 2103120"/>
              <a:gd name="connsiteY10" fmla="*/ 1922700 h 3138026"/>
              <a:gd name="connsiteX11" fmla="*/ 0 w 2103120"/>
              <a:gd name="connsiteY11" fmla="*/ 1051560 h 31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3120" h="3138026">
                <a:moveTo>
                  <a:pt x="1051560" y="0"/>
                </a:moveTo>
                <a:lnTo>
                  <a:pt x="2103120" y="1051559"/>
                </a:lnTo>
                <a:lnTo>
                  <a:pt x="2103120" y="1922701"/>
                </a:lnTo>
                <a:lnTo>
                  <a:pt x="2103120" y="3138026"/>
                </a:lnTo>
                <a:lnTo>
                  <a:pt x="1495458" y="2530363"/>
                </a:lnTo>
                <a:lnTo>
                  <a:pt x="1051560" y="2086466"/>
                </a:lnTo>
                <a:lnTo>
                  <a:pt x="607663" y="2530363"/>
                </a:lnTo>
                <a:lnTo>
                  <a:pt x="607664" y="2530363"/>
                </a:lnTo>
                <a:lnTo>
                  <a:pt x="1" y="3138026"/>
                </a:lnTo>
                <a:lnTo>
                  <a:pt x="1" y="1922701"/>
                </a:lnTo>
                <a:lnTo>
                  <a:pt x="0" y="1922700"/>
                </a:lnTo>
                <a:lnTo>
                  <a:pt x="0" y="10515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529946" y="454088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alpha val="30000"/>
                  </a:schemeClr>
                </a:solidFill>
                <a:cs typeface="+mn-ea"/>
                <a:sym typeface="+mn-lt"/>
              </a:rPr>
              <a:t>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29946" y="391716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alpha val="30000"/>
                  </a:schemeClr>
                </a:solidFill>
                <a:cs typeface="+mn-ea"/>
                <a:sym typeface="+mn-lt"/>
              </a:rPr>
              <a:t>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529946" y="253645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alpha val="30000"/>
                  </a:schemeClr>
                </a:solidFill>
                <a:cs typeface="+mn-ea"/>
                <a:sym typeface="+mn-lt"/>
              </a:rPr>
              <a:t>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9946" y="186732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alpha val="30000"/>
                  </a:schemeClr>
                </a:solidFill>
                <a:cs typeface="+mn-ea"/>
                <a:sym typeface="+mn-lt"/>
              </a:rPr>
              <a:t>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529945" y="320559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alpha val="30000"/>
                  </a:schemeClr>
                </a:solidFill>
                <a:cs typeface="+mn-ea"/>
                <a:sym typeface="+mn-lt"/>
              </a:rPr>
              <a:t>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12985" y="2082152"/>
            <a:ext cx="785984" cy="2308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b="1" dirty="0" smtClean="0">
                <a:solidFill>
                  <a:srgbClr val="FEFEFE"/>
                </a:solidFill>
                <a:cs typeface="+mn-ea"/>
                <a:sym typeface="+mn-lt"/>
              </a:rPr>
              <a:t>Were hath</a:t>
            </a:r>
            <a:endParaRPr lang="en-US" sz="9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69145" y="2082152"/>
            <a:ext cx="284480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dirty="0" smtClean="0">
                <a:solidFill>
                  <a:srgbClr val="FEFEFE"/>
                </a:solidFill>
                <a:cs typeface="+mn-ea"/>
                <a:sym typeface="+mn-lt"/>
              </a:rPr>
              <a:t>1</a:t>
            </a:r>
            <a:endParaRPr lang="en-US" sz="15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12985" y="2844152"/>
            <a:ext cx="785984" cy="2308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b="1" dirty="0" smtClean="0">
                <a:solidFill>
                  <a:srgbClr val="FEFEFE"/>
                </a:solidFill>
                <a:cs typeface="+mn-ea"/>
                <a:sym typeface="+mn-lt"/>
              </a:rPr>
              <a:t>Fruitful were</a:t>
            </a:r>
            <a:endParaRPr lang="en-US" sz="9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69145" y="2844152"/>
            <a:ext cx="284480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dirty="0" smtClean="0">
                <a:solidFill>
                  <a:srgbClr val="FEFEFE"/>
                </a:solidFill>
                <a:cs typeface="+mn-ea"/>
                <a:sym typeface="+mn-lt"/>
              </a:rPr>
              <a:t>2</a:t>
            </a:r>
            <a:endParaRPr lang="en-US" sz="15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12985" y="3545192"/>
            <a:ext cx="785984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b="1" dirty="0" smtClean="0">
                <a:solidFill>
                  <a:srgbClr val="FEFEFE"/>
                </a:solidFill>
                <a:cs typeface="+mn-ea"/>
                <a:sym typeface="+mn-lt"/>
              </a:rPr>
              <a:t>Fruitful </a:t>
            </a:r>
            <a:r>
              <a:rPr lang="en-US" sz="900" b="1" dirty="0">
                <a:solidFill>
                  <a:srgbClr val="FEFEFE"/>
                </a:solidFill>
                <a:cs typeface="+mn-ea"/>
                <a:sym typeface="+mn-lt"/>
              </a:rPr>
              <a:t>were </a:t>
            </a:r>
            <a:r>
              <a:rPr lang="en-US" sz="900" b="1" dirty="0" smtClean="0">
                <a:solidFill>
                  <a:srgbClr val="FEFEFE"/>
                </a:solidFill>
                <a:cs typeface="+mn-ea"/>
                <a:sym typeface="+mn-lt"/>
              </a:rPr>
              <a:t>hath</a:t>
            </a:r>
            <a:endParaRPr lang="en-US" sz="9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69145" y="3545192"/>
            <a:ext cx="284480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dirty="0" smtClean="0">
                <a:solidFill>
                  <a:srgbClr val="FEFEFE"/>
                </a:solidFill>
                <a:cs typeface="+mn-ea"/>
                <a:sym typeface="+mn-lt"/>
              </a:rPr>
              <a:t>3</a:t>
            </a:r>
            <a:endParaRPr lang="en-US" sz="15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12985" y="4185272"/>
            <a:ext cx="785984" cy="2308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b="1" dirty="0" smtClean="0">
                <a:solidFill>
                  <a:srgbClr val="FEFEFE"/>
                </a:solidFill>
                <a:cs typeface="+mn-ea"/>
                <a:sym typeface="+mn-lt"/>
              </a:rPr>
              <a:t>Fruitful were</a:t>
            </a:r>
            <a:endParaRPr lang="en-US" sz="9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9145" y="4185272"/>
            <a:ext cx="284480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dirty="0" smtClean="0">
                <a:solidFill>
                  <a:srgbClr val="FEFEFE"/>
                </a:solidFill>
                <a:cs typeface="+mn-ea"/>
                <a:sym typeface="+mn-lt"/>
              </a:rPr>
              <a:t>4</a:t>
            </a:r>
            <a:endParaRPr lang="en-US" sz="15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12985" y="4845672"/>
            <a:ext cx="785984" cy="2308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b="1" dirty="0" smtClean="0">
                <a:solidFill>
                  <a:srgbClr val="FEFEFE"/>
                </a:solidFill>
                <a:cs typeface="+mn-ea"/>
                <a:sym typeface="+mn-lt"/>
              </a:rPr>
              <a:t>Were </a:t>
            </a:r>
            <a:r>
              <a:rPr lang="en-US" sz="900" b="1" dirty="0" err="1" smtClean="0">
                <a:solidFill>
                  <a:srgbClr val="FEFEFE"/>
                </a:solidFill>
                <a:cs typeface="+mn-ea"/>
                <a:sym typeface="+mn-lt"/>
              </a:rPr>
              <a:t>sehath</a:t>
            </a:r>
            <a:endParaRPr lang="en-US" sz="9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9145" y="4845672"/>
            <a:ext cx="284480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dirty="0" smtClean="0">
                <a:solidFill>
                  <a:srgbClr val="FEFEFE"/>
                </a:solidFill>
                <a:cs typeface="+mn-ea"/>
                <a:sym typeface="+mn-lt"/>
              </a:rPr>
              <a:t>5</a:t>
            </a:r>
            <a:endParaRPr lang="en-US" sz="15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92" name="Freeform 91"/>
          <p:cNvSpPr/>
          <p:nvPr/>
        </p:nvSpPr>
        <p:spPr>
          <a:xfrm>
            <a:off x="5791287" y="5661927"/>
            <a:ext cx="288098" cy="181956"/>
          </a:xfrm>
          <a:custGeom>
            <a:avLst/>
            <a:gdLst>
              <a:gd name="connsiteX0" fmla="*/ 0 w 1010093"/>
              <a:gd name="connsiteY0" fmla="*/ 308344 h 637953"/>
              <a:gd name="connsiteX1" fmla="*/ 287079 w 1010093"/>
              <a:gd name="connsiteY1" fmla="*/ 637953 h 637953"/>
              <a:gd name="connsiteX2" fmla="*/ 1010093 w 1010093"/>
              <a:gd name="connsiteY2" fmla="*/ 0 h 63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093" h="637953">
                <a:moveTo>
                  <a:pt x="0" y="308344"/>
                </a:moveTo>
                <a:lnTo>
                  <a:pt x="287079" y="637953"/>
                </a:lnTo>
                <a:lnTo>
                  <a:pt x="1010093" y="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87569" y="5914815"/>
            <a:ext cx="13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cs typeface="+mn-ea"/>
                <a:sym typeface="+mn-lt"/>
              </a:rPr>
              <a:t>DONE!</a:t>
            </a:r>
            <a:endParaRPr lang="en-US" b="1" dirty="0">
              <a:cs typeface="+mn-ea"/>
              <a:sym typeface="+mn-lt"/>
            </a:endParaRPr>
          </a:p>
        </p:txBody>
      </p:sp>
      <p:sp>
        <p:nvSpPr>
          <p:cNvPr id="94" name="TextBox 93"/>
          <p:cNvSpPr txBox="1"/>
          <p:nvPr/>
        </p:nvSpPr>
        <p:spPr>
          <a:xfrm rot="14354169">
            <a:off x="7895187" y="5253322"/>
            <a:ext cx="715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FEFE"/>
                </a:solidFill>
                <a:cs typeface="+mn-ea"/>
                <a:sym typeface="+mn-lt"/>
              </a:rPr>
              <a:t>8%</a:t>
            </a:r>
            <a:endParaRPr lang="en-US" sz="20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96" name="TextBox 95"/>
          <p:cNvSpPr txBox="1"/>
          <p:nvPr/>
        </p:nvSpPr>
        <p:spPr>
          <a:xfrm rot="14354169">
            <a:off x="8486517" y="4991855"/>
            <a:ext cx="715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FEFE"/>
                </a:solidFill>
                <a:cs typeface="+mn-ea"/>
                <a:sym typeface="+mn-lt"/>
              </a:rPr>
              <a:t>12%</a:t>
            </a:r>
            <a:endParaRPr lang="en-US" sz="20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97" name="TextBox 96"/>
          <p:cNvSpPr txBox="1"/>
          <p:nvPr/>
        </p:nvSpPr>
        <p:spPr>
          <a:xfrm rot="14354169">
            <a:off x="9086203" y="4668612"/>
            <a:ext cx="715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FEFE"/>
                </a:solidFill>
                <a:cs typeface="+mn-ea"/>
                <a:sym typeface="+mn-lt"/>
              </a:rPr>
              <a:t>19%</a:t>
            </a:r>
            <a:endParaRPr lang="en-US" sz="20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98" name="TextBox 97"/>
          <p:cNvSpPr txBox="1"/>
          <p:nvPr/>
        </p:nvSpPr>
        <p:spPr>
          <a:xfrm rot="14354169">
            <a:off x="9847145" y="4214874"/>
            <a:ext cx="715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FEFE"/>
                </a:solidFill>
                <a:cs typeface="+mn-ea"/>
                <a:sym typeface="+mn-lt"/>
              </a:rPr>
              <a:t>21%</a:t>
            </a:r>
            <a:endParaRPr lang="en-US" sz="20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99" name="TextBox 98"/>
          <p:cNvSpPr txBox="1"/>
          <p:nvPr/>
        </p:nvSpPr>
        <p:spPr>
          <a:xfrm rot="14354169">
            <a:off x="10550411" y="3589258"/>
            <a:ext cx="87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FEFE"/>
                </a:solidFill>
                <a:cs typeface="+mn-ea"/>
                <a:sym typeface="+mn-lt"/>
              </a:rPr>
              <a:t>38%</a:t>
            </a:r>
            <a:endParaRPr lang="en-US" sz="20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88159" y="1897172"/>
            <a:ext cx="2651959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zh-CN" altLang="en-US" sz="900" dirty="0" smtClean="0">
                <a:cs typeface="+mn-ea"/>
                <a:sym typeface="+mn-lt"/>
              </a:rPr>
              <a:t>添加文本内容标题</a:t>
            </a:r>
            <a:r>
              <a:rPr lang="zh-CN" altLang="en-US" sz="900" dirty="0">
                <a:cs typeface="+mn-ea"/>
                <a:sym typeface="+mn-lt"/>
              </a:rPr>
              <a:t>添加文本内容标题</a:t>
            </a:r>
            <a:endParaRPr lang="en-US" altLang="zh-CN" sz="900" dirty="0">
              <a:cs typeface="+mn-ea"/>
              <a:sym typeface="+mn-lt"/>
            </a:endParaRPr>
          </a:p>
          <a:p>
            <a:pPr algn="r">
              <a:lnSpc>
                <a:spcPts val="1300"/>
              </a:lnSpc>
            </a:pPr>
            <a:r>
              <a:rPr lang="zh-CN" altLang="en-US" sz="900" dirty="0">
                <a:cs typeface="+mn-ea"/>
                <a:sym typeface="+mn-lt"/>
              </a:rPr>
              <a:t>添加文本内容</a:t>
            </a:r>
            <a:r>
              <a:rPr lang="zh-CN" altLang="en-US" sz="900" dirty="0" smtClean="0">
                <a:cs typeface="+mn-ea"/>
                <a:sym typeface="+mn-lt"/>
              </a:rPr>
              <a:t>标题</a:t>
            </a:r>
            <a:endParaRPr lang="en-US" altLang="zh-CN" sz="900" dirty="0">
              <a:cs typeface="+mn-ea"/>
              <a:sym typeface="+mn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60449" y="2588052"/>
            <a:ext cx="3079670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zh-CN" altLang="en-US" sz="900" dirty="0">
                <a:cs typeface="+mn-ea"/>
                <a:sym typeface="+mn-lt"/>
              </a:rPr>
              <a:t>添加文本内容标题添加文本内容标题</a:t>
            </a:r>
            <a:endParaRPr lang="en-US" altLang="zh-CN" sz="900" dirty="0">
              <a:cs typeface="+mn-ea"/>
              <a:sym typeface="+mn-lt"/>
            </a:endParaRPr>
          </a:p>
          <a:p>
            <a:pPr algn="r">
              <a:lnSpc>
                <a:spcPts val="1300"/>
              </a:lnSpc>
            </a:pPr>
            <a:r>
              <a:rPr lang="zh-CN" altLang="en-US" sz="900" dirty="0">
                <a:cs typeface="+mn-ea"/>
                <a:sym typeface="+mn-lt"/>
              </a:rPr>
              <a:t>添加文本内容标题</a:t>
            </a:r>
            <a:endParaRPr lang="en-US" altLang="zh-CN" sz="900" dirty="0">
              <a:cs typeface="+mn-ea"/>
              <a:sym typeface="+mn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88159" y="3278932"/>
            <a:ext cx="2651960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zh-CN" altLang="en-US" sz="900" dirty="0">
                <a:cs typeface="+mn-ea"/>
                <a:sym typeface="+mn-lt"/>
              </a:rPr>
              <a:t>添加文本内容标题添加文本内容标题</a:t>
            </a:r>
            <a:endParaRPr lang="en-US" altLang="zh-CN" sz="900" dirty="0">
              <a:cs typeface="+mn-ea"/>
              <a:sym typeface="+mn-lt"/>
            </a:endParaRPr>
          </a:p>
          <a:p>
            <a:pPr algn="r">
              <a:lnSpc>
                <a:spcPts val="1300"/>
              </a:lnSpc>
            </a:pPr>
            <a:r>
              <a:rPr lang="zh-CN" altLang="en-US" sz="900" dirty="0">
                <a:cs typeface="+mn-ea"/>
                <a:sym typeface="+mn-lt"/>
              </a:rPr>
              <a:t>添加文本内容标题</a:t>
            </a:r>
            <a:endParaRPr lang="en-US" altLang="zh-CN" sz="900" dirty="0">
              <a:cs typeface="+mn-ea"/>
              <a:sym typeface="+mn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23439" y="4000292"/>
            <a:ext cx="2316679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zh-CN" altLang="en-US" sz="900" dirty="0">
                <a:cs typeface="+mn-ea"/>
                <a:sym typeface="+mn-lt"/>
              </a:rPr>
              <a:t>添加文本内容标题添加文本内容标题</a:t>
            </a:r>
            <a:endParaRPr lang="en-US" altLang="zh-CN" sz="900" dirty="0">
              <a:cs typeface="+mn-ea"/>
              <a:sym typeface="+mn-lt"/>
            </a:endParaRPr>
          </a:p>
          <a:p>
            <a:pPr algn="r">
              <a:lnSpc>
                <a:spcPts val="1300"/>
              </a:lnSpc>
            </a:pPr>
            <a:r>
              <a:rPr lang="zh-CN" altLang="en-US" sz="900" dirty="0">
                <a:cs typeface="+mn-ea"/>
                <a:sym typeface="+mn-lt"/>
              </a:rPr>
              <a:t>添加文本内容标题</a:t>
            </a:r>
            <a:endParaRPr lang="en-US" altLang="zh-CN" sz="900" dirty="0">
              <a:cs typeface="+mn-ea"/>
              <a:sym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88159" y="4620052"/>
            <a:ext cx="2651960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zh-CN" altLang="en-US" sz="900" dirty="0">
                <a:cs typeface="+mn-ea"/>
                <a:sym typeface="+mn-lt"/>
              </a:rPr>
              <a:t>添加文本内容标题添加文本内容标题</a:t>
            </a:r>
            <a:endParaRPr lang="en-US" altLang="zh-CN" sz="900" dirty="0">
              <a:cs typeface="+mn-ea"/>
              <a:sym typeface="+mn-lt"/>
            </a:endParaRPr>
          </a:p>
          <a:p>
            <a:pPr algn="r">
              <a:lnSpc>
                <a:spcPts val="1300"/>
              </a:lnSpc>
            </a:pPr>
            <a:r>
              <a:rPr lang="zh-CN" altLang="en-US" sz="900" dirty="0">
                <a:cs typeface="+mn-ea"/>
                <a:sym typeface="+mn-lt"/>
              </a:rPr>
              <a:t>添加文本内容标题</a:t>
            </a:r>
            <a:endParaRPr lang="en-US" altLang="zh-CN" sz="900" dirty="0">
              <a:cs typeface="+mn-ea"/>
              <a:sym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90850" y="5859572"/>
            <a:ext cx="2292548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zh-CN" altLang="en-US" sz="900" dirty="0">
                <a:cs typeface="+mn-ea"/>
                <a:sym typeface="+mn-lt"/>
              </a:rPr>
              <a:t>添加文本内容标题添加文本内容标题</a:t>
            </a:r>
            <a:endParaRPr lang="en-US" altLang="zh-CN" sz="900" dirty="0">
              <a:cs typeface="+mn-ea"/>
              <a:sym typeface="+mn-lt"/>
            </a:endParaRPr>
          </a:p>
          <a:p>
            <a:pPr algn="r">
              <a:lnSpc>
                <a:spcPts val="1300"/>
              </a:lnSpc>
            </a:pPr>
            <a:r>
              <a:rPr lang="zh-CN" altLang="en-US" sz="900" dirty="0">
                <a:cs typeface="+mn-ea"/>
                <a:sym typeface="+mn-lt"/>
              </a:rPr>
              <a:t>添加文本内容标题</a:t>
            </a:r>
            <a:endParaRPr lang="en-US" altLang="zh-CN" sz="900" dirty="0">
              <a:cs typeface="+mn-ea"/>
              <a:sym typeface="+mn-lt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-81280" y="5769931"/>
            <a:ext cx="5628836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66" name="组合 65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6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8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9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67" name="直接连接符 66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1114626" y="471174"/>
            <a:ext cx="3663371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单击添加您的标题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88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 tmFilter="0,0; .5, 1; 1, 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4" grpId="0" animBg="1"/>
      <p:bldP spid="73" grpId="0" animBg="1"/>
      <p:bldP spid="72" grpId="0" animBg="1"/>
      <p:bldP spid="68" grpId="0" animBg="1"/>
      <p:bldP spid="77" grpId="0"/>
      <p:bldP spid="78" grpId="0"/>
      <p:bldP spid="79" grpId="0"/>
      <p:bldP spid="80" grpId="0"/>
      <p:bldP spid="81" grpId="0"/>
      <p:bldP spid="82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 animBg="1"/>
      <p:bldP spid="93" grpId="0"/>
      <p:bldP spid="94" grpId="0"/>
      <p:bldP spid="96" grpId="0"/>
      <p:bldP spid="97" grpId="0"/>
      <p:bldP spid="98" grpId="0"/>
      <p:bldP spid="99" grpId="0"/>
      <p:bldP spid="101" grpId="0"/>
      <p:bldP spid="102" grpId="0"/>
      <p:bldP spid="103" grpId="0"/>
      <p:bldP spid="104" grpId="0"/>
      <p:bldP spid="105" grpId="0"/>
      <p:bldP spid="106" grpId="0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7"/>
          <p:cNvSpPr txBox="1">
            <a:spLocks noChangeArrowheads="1"/>
          </p:cNvSpPr>
          <p:nvPr/>
        </p:nvSpPr>
        <p:spPr bwMode="auto">
          <a:xfrm>
            <a:off x="5545082" y="356659"/>
            <a:ext cx="11018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dist"/>
            <a:r>
              <a:rPr lang="zh-CN" altLang="en-US" sz="3200" b="1" dirty="0">
                <a:solidFill>
                  <a:srgbClr val="3B3B3B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4" name="Rectangle 148"/>
          <p:cNvSpPr>
            <a:spLocks noChangeArrowheads="1"/>
          </p:cNvSpPr>
          <p:nvPr/>
        </p:nvSpPr>
        <p:spPr bwMode="auto">
          <a:xfrm>
            <a:off x="5545082" y="972213"/>
            <a:ext cx="1101837" cy="225767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467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CONTENTS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3668523" y="-28371"/>
            <a:ext cx="1090069" cy="3100177"/>
            <a:chOff x="693612" y="-428263"/>
            <a:chExt cx="1045159" cy="2972458"/>
          </a:xfrm>
        </p:grpSpPr>
        <p:grpSp>
          <p:nvGrpSpPr>
            <p:cNvPr id="73" name="组合 72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7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74" name="直接连接符 73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6779015" y="19916"/>
            <a:ext cx="1192769" cy="5266457"/>
            <a:chOff x="1775252" y="-770914"/>
            <a:chExt cx="1045160" cy="4614718"/>
          </a:xfrm>
        </p:grpSpPr>
        <p:grpSp>
          <p:nvGrpSpPr>
            <p:cNvPr id="85" name="组合 8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8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86" name="直接连接符 85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9698555" y="4592"/>
            <a:ext cx="1094887" cy="3644089"/>
            <a:chOff x="2856892" y="-501184"/>
            <a:chExt cx="1045159" cy="3478582"/>
          </a:xfrm>
        </p:grpSpPr>
        <p:grpSp>
          <p:nvGrpSpPr>
            <p:cNvPr id="97" name="组合 96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99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0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1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2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3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4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5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6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7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98" name="直接连接符 97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1032821" y="-16181"/>
            <a:ext cx="1170628" cy="4457297"/>
            <a:chOff x="1775252" y="-135764"/>
            <a:chExt cx="1045160" cy="3979568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1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110" name="直接连接符 109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文本框 119"/>
          <p:cNvSpPr txBox="1"/>
          <p:nvPr/>
        </p:nvSpPr>
        <p:spPr>
          <a:xfrm>
            <a:off x="171459" y="4846071"/>
            <a:ext cx="292880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前半年工作概述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2" name="文本框 11"/>
          <p:cNvSpPr txBox="1"/>
          <p:nvPr/>
        </p:nvSpPr>
        <p:spPr>
          <a:xfrm>
            <a:off x="542084" y="4402924"/>
            <a:ext cx="2043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PART 01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2775286" y="3578108"/>
            <a:ext cx="292880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2"/>
                </a:solidFill>
                <a:cs typeface="+mn-ea"/>
                <a:sym typeface="+mn-lt"/>
              </a:rPr>
              <a:t>工作完成情况</a:t>
            </a:r>
            <a:endParaRPr lang="zh-CN" altLang="en-US" sz="24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24" name="文本框 11"/>
          <p:cNvSpPr txBox="1"/>
          <p:nvPr/>
        </p:nvSpPr>
        <p:spPr>
          <a:xfrm>
            <a:off x="3145911" y="3134961"/>
            <a:ext cx="2043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PART </a:t>
            </a:r>
            <a:r>
              <a:rPr lang="en-US" altLang="zh-CN" sz="2800" dirty="0" smtClean="0">
                <a:solidFill>
                  <a:schemeClr val="accent2"/>
                </a:solidFill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5855834" y="5771618"/>
            <a:ext cx="292880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3"/>
                </a:solidFill>
                <a:cs typeface="+mn-ea"/>
                <a:sym typeface="+mn-lt"/>
              </a:rPr>
              <a:t>工作不足总结</a:t>
            </a:r>
            <a:endParaRPr lang="zh-CN" altLang="en-US" sz="24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126" name="文本框 11"/>
          <p:cNvSpPr txBox="1"/>
          <p:nvPr/>
        </p:nvSpPr>
        <p:spPr>
          <a:xfrm>
            <a:off x="6226459" y="5328471"/>
            <a:ext cx="2043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3"/>
                </a:solidFill>
                <a:cs typeface="+mn-ea"/>
                <a:sym typeface="+mn-lt"/>
              </a:rPr>
              <a:t>PART </a:t>
            </a:r>
            <a:r>
              <a:rPr lang="en-US" altLang="zh-CN" sz="2800" dirty="0" smtClean="0">
                <a:solidFill>
                  <a:schemeClr val="accent3"/>
                </a:solidFill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810806" y="4127145"/>
            <a:ext cx="292880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4"/>
                </a:solidFill>
                <a:cs typeface="+mn-ea"/>
                <a:sym typeface="+mn-lt"/>
              </a:rPr>
              <a:t>下半年计划</a:t>
            </a:r>
            <a:endParaRPr lang="zh-CN" altLang="en-US" sz="24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128" name="文本框 11"/>
          <p:cNvSpPr txBox="1"/>
          <p:nvPr/>
        </p:nvSpPr>
        <p:spPr>
          <a:xfrm>
            <a:off x="9181431" y="3683998"/>
            <a:ext cx="2043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  <a:cs typeface="+mn-ea"/>
                <a:sym typeface="+mn-lt"/>
              </a:rPr>
              <a:t>PART </a:t>
            </a:r>
            <a:r>
              <a:rPr lang="en-US" altLang="zh-CN" sz="2800" dirty="0" smtClean="0">
                <a:solidFill>
                  <a:schemeClr val="accent4"/>
                </a:solidFill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456535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2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24" dur="6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25" dur="6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 tmFilter="0,0; .5, 1; 1, 1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9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41" dur="6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42" dur="6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4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4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 tmFilter="0,0; .5, 1; 1, 1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56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58" dur="6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59" dur="6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6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3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6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 tmFilter="0,0; .5, 1; 1, 1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0" grpId="0"/>
          <p:bldP spid="122" grpId="0"/>
          <p:bldP spid="123" grpId="0"/>
          <p:bldP spid="124" grpId="0"/>
          <p:bldP spid="125" grpId="0"/>
          <p:bldP spid="126" grpId="0"/>
          <p:bldP spid="127" grpId="0"/>
          <p:bldP spid="1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 tmFilter="0,0; .5, 1; 1, 1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6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6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4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4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 tmFilter="0,0; .5, 1; 1, 1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5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6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6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6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3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6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 tmFilter="0,0; .5, 1; 1, 1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0" grpId="0"/>
          <p:bldP spid="122" grpId="0"/>
          <p:bldP spid="123" grpId="0"/>
          <p:bldP spid="124" grpId="0"/>
          <p:bldP spid="125" grpId="0"/>
          <p:bldP spid="126" grpId="0"/>
          <p:bldP spid="127" grpId="0"/>
          <p:bldP spid="128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656980" y="-28371"/>
            <a:ext cx="1090069" cy="3100177"/>
            <a:chOff x="693612" y="-428263"/>
            <a:chExt cx="1045159" cy="2972458"/>
          </a:xfrm>
        </p:grpSpPr>
        <p:grpSp>
          <p:nvGrpSpPr>
            <p:cNvPr id="18" name="组合 17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20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1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2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3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4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6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7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8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2746652" y="4067098"/>
            <a:ext cx="6924040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800" dirty="0" smtClean="0">
                <a:cs typeface="+mn-ea"/>
                <a:sym typeface="+mn-lt"/>
              </a:rPr>
              <a:t>单击添加您的标题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635335" y="4963394"/>
            <a:ext cx="5146675" cy="60529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zh-CN" altLang="en-US" sz="1333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单击此处输入您的文本，单击此处输入您的文，本单击此处输入您的文本，本单击此处输入您的文本</a:t>
            </a:r>
          </a:p>
        </p:txBody>
      </p:sp>
      <p:sp>
        <p:nvSpPr>
          <p:cNvPr id="31" name="文本框 11"/>
          <p:cNvSpPr txBox="1"/>
          <p:nvPr/>
        </p:nvSpPr>
        <p:spPr>
          <a:xfrm>
            <a:off x="4040942" y="3106634"/>
            <a:ext cx="4335463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2"/>
                </a:solidFill>
                <a:cs typeface="+mn-ea"/>
                <a:sym typeface="+mn-lt"/>
              </a:rPr>
              <a:t>PART </a:t>
            </a:r>
            <a:r>
              <a:rPr lang="en-US" altLang="zh-CN" sz="4800" dirty="0" smtClean="0">
                <a:solidFill>
                  <a:schemeClr val="accent2"/>
                </a:solidFill>
                <a:cs typeface="+mn-ea"/>
                <a:sym typeface="+mn-lt"/>
              </a:rPr>
              <a:t>04</a:t>
            </a:r>
            <a:endParaRPr lang="zh-CN" altLang="en-US" sz="4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649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1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7"/>
          <p:cNvSpPr/>
          <p:nvPr/>
        </p:nvSpPr>
        <p:spPr>
          <a:xfrm rot="5828381">
            <a:off x="5655558" y="2527774"/>
            <a:ext cx="1351326" cy="173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21600"/>
                </a:lnTo>
                <a:lnTo>
                  <a:pt x="0" y="10800"/>
                </a:lnTo>
                <a:lnTo>
                  <a:pt x="0" y="0"/>
                </a:lnTo>
                <a:cubicBezTo>
                  <a:pt x="0" y="0"/>
                  <a:pt x="21600" y="10800"/>
                  <a:pt x="21600" y="1080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354" y="1836369"/>
            <a:ext cx="2009924" cy="4115915"/>
            <a:chOff x="2510261" y="1330960"/>
            <a:chExt cx="2132118" cy="4366144"/>
          </a:xfrm>
        </p:grpSpPr>
        <p:sp>
          <p:nvSpPr>
            <p:cNvPr id="3" name="Shape 6"/>
            <p:cNvSpPr/>
            <p:nvPr/>
          </p:nvSpPr>
          <p:spPr>
            <a:xfrm>
              <a:off x="2510261" y="2820333"/>
              <a:ext cx="1433480" cy="287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6915"/>
                  </a:lnTo>
                  <a:lnTo>
                    <a:pt x="0" y="21600"/>
                  </a:lnTo>
                  <a:lnTo>
                    <a:pt x="10800" y="18146"/>
                  </a:lnTo>
                  <a:lnTo>
                    <a:pt x="21600" y="18118"/>
                  </a:lnTo>
                  <a:cubicBezTo>
                    <a:pt x="21600" y="18118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Shape 7"/>
            <p:cNvSpPr/>
            <p:nvPr/>
          </p:nvSpPr>
          <p:spPr>
            <a:xfrm>
              <a:off x="2510261" y="2820333"/>
              <a:ext cx="1433480" cy="183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0" y="0"/>
                  </a:lnTo>
                  <a:cubicBezTo>
                    <a:pt x="0" y="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" name="Shape 8"/>
            <p:cNvSpPr/>
            <p:nvPr/>
          </p:nvSpPr>
          <p:spPr>
            <a:xfrm>
              <a:off x="2510261" y="1913619"/>
              <a:ext cx="2132118" cy="1840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22"/>
                  </a:moveTo>
                  <a:lnTo>
                    <a:pt x="14522" y="0"/>
                  </a:lnTo>
                  <a:lnTo>
                    <a:pt x="14522" y="0"/>
                  </a:lnTo>
                  <a:lnTo>
                    <a:pt x="14522" y="0"/>
                  </a:lnTo>
                  <a:lnTo>
                    <a:pt x="14522" y="0"/>
                  </a:lnTo>
                  <a:lnTo>
                    <a:pt x="14522" y="0"/>
                  </a:lnTo>
                  <a:lnTo>
                    <a:pt x="0" y="10809"/>
                  </a:lnTo>
                  <a:lnTo>
                    <a:pt x="0" y="21600"/>
                  </a:lnTo>
                  <a:lnTo>
                    <a:pt x="14522" y="10791"/>
                  </a:lnTo>
                  <a:lnTo>
                    <a:pt x="14522" y="10791"/>
                  </a:lnTo>
                  <a:cubicBezTo>
                    <a:pt x="14523" y="10790"/>
                    <a:pt x="21600" y="5523"/>
                    <a:pt x="21600" y="5522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" name="Shape 9"/>
            <p:cNvSpPr/>
            <p:nvPr/>
          </p:nvSpPr>
          <p:spPr>
            <a:xfrm>
              <a:off x="2761662" y="1330960"/>
              <a:ext cx="1177902" cy="1055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485"/>
                  </a:lnTo>
                  <a:lnTo>
                    <a:pt x="8127" y="21600"/>
                  </a:lnTo>
                  <a:lnTo>
                    <a:pt x="21600" y="11941"/>
                  </a:lnTo>
                  <a:cubicBezTo>
                    <a:pt x="21600" y="11941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10" name="Shape 6"/>
          <p:cNvSpPr/>
          <p:nvPr/>
        </p:nvSpPr>
        <p:spPr>
          <a:xfrm>
            <a:off x="2578622" y="3240384"/>
            <a:ext cx="1351326" cy="271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6915"/>
                </a:lnTo>
                <a:lnTo>
                  <a:pt x="0" y="21600"/>
                </a:lnTo>
                <a:lnTo>
                  <a:pt x="10800" y="18146"/>
                </a:lnTo>
                <a:lnTo>
                  <a:pt x="21600" y="18118"/>
                </a:lnTo>
                <a:cubicBezTo>
                  <a:pt x="21600" y="18118"/>
                  <a:pt x="21600" y="0"/>
                  <a:pt x="21600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2578622" y="3240384"/>
            <a:ext cx="1351326" cy="173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21600"/>
                </a:lnTo>
                <a:lnTo>
                  <a:pt x="0" y="10800"/>
                </a:lnTo>
                <a:lnTo>
                  <a:pt x="0" y="0"/>
                </a:lnTo>
                <a:cubicBezTo>
                  <a:pt x="0" y="0"/>
                  <a:pt x="21600" y="10800"/>
                  <a:pt x="21600" y="10800"/>
                </a:cubicBezTo>
                <a:close/>
              </a:path>
            </a:pathLst>
          </a:custGeom>
          <a:solidFill>
            <a:schemeClr val="accent4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2578622" y="2385635"/>
            <a:ext cx="2009924" cy="1734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522"/>
                </a:moveTo>
                <a:lnTo>
                  <a:pt x="14522" y="0"/>
                </a:lnTo>
                <a:lnTo>
                  <a:pt x="14522" y="0"/>
                </a:lnTo>
                <a:lnTo>
                  <a:pt x="14522" y="0"/>
                </a:lnTo>
                <a:lnTo>
                  <a:pt x="14522" y="0"/>
                </a:lnTo>
                <a:lnTo>
                  <a:pt x="14522" y="0"/>
                </a:lnTo>
                <a:lnTo>
                  <a:pt x="0" y="10809"/>
                </a:lnTo>
                <a:lnTo>
                  <a:pt x="0" y="21600"/>
                </a:lnTo>
                <a:lnTo>
                  <a:pt x="14522" y="10791"/>
                </a:lnTo>
                <a:lnTo>
                  <a:pt x="14522" y="10791"/>
                </a:lnTo>
                <a:cubicBezTo>
                  <a:pt x="14523" y="10790"/>
                  <a:pt x="21600" y="5523"/>
                  <a:pt x="21600" y="552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2815615" y="1836369"/>
            <a:ext cx="1110395" cy="995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5485"/>
                </a:lnTo>
                <a:lnTo>
                  <a:pt x="8127" y="21600"/>
                </a:lnTo>
                <a:lnTo>
                  <a:pt x="21600" y="11941"/>
                </a:lnTo>
                <a:cubicBezTo>
                  <a:pt x="21600" y="11941"/>
                  <a:pt x="21600" y="0"/>
                  <a:pt x="21600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9110" y="1836369"/>
            <a:ext cx="2009924" cy="4115915"/>
            <a:chOff x="2510261" y="1330960"/>
            <a:chExt cx="2132118" cy="4366144"/>
          </a:xfrm>
        </p:grpSpPr>
        <p:sp>
          <p:nvSpPr>
            <p:cNvPr id="19" name="Shape 6"/>
            <p:cNvSpPr/>
            <p:nvPr/>
          </p:nvSpPr>
          <p:spPr>
            <a:xfrm>
              <a:off x="2510261" y="2820333"/>
              <a:ext cx="1433480" cy="287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6915"/>
                  </a:lnTo>
                  <a:lnTo>
                    <a:pt x="0" y="21600"/>
                  </a:lnTo>
                  <a:lnTo>
                    <a:pt x="10800" y="18146"/>
                  </a:lnTo>
                  <a:lnTo>
                    <a:pt x="21600" y="18118"/>
                  </a:lnTo>
                  <a:cubicBezTo>
                    <a:pt x="21600" y="18118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0" name="Shape 7"/>
            <p:cNvSpPr/>
            <p:nvPr/>
          </p:nvSpPr>
          <p:spPr>
            <a:xfrm>
              <a:off x="2510261" y="2820333"/>
              <a:ext cx="1433480" cy="183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0" y="0"/>
                  </a:lnTo>
                  <a:cubicBezTo>
                    <a:pt x="0" y="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" name="Shape 8"/>
            <p:cNvSpPr/>
            <p:nvPr/>
          </p:nvSpPr>
          <p:spPr>
            <a:xfrm>
              <a:off x="2510261" y="1913619"/>
              <a:ext cx="2132118" cy="1840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22"/>
                  </a:moveTo>
                  <a:lnTo>
                    <a:pt x="14522" y="0"/>
                  </a:lnTo>
                  <a:lnTo>
                    <a:pt x="14522" y="0"/>
                  </a:lnTo>
                  <a:lnTo>
                    <a:pt x="14522" y="0"/>
                  </a:lnTo>
                  <a:lnTo>
                    <a:pt x="14522" y="0"/>
                  </a:lnTo>
                  <a:lnTo>
                    <a:pt x="14522" y="0"/>
                  </a:lnTo>
                  <a:lnTo>
                    <a:pt x="0" y="10809"/>
                  </a:lnTo>
                  <a:lnTo>
                    <a:pt x="0" y="21600"/>
                  </a:lnTo>
                  <a:lnTo>
                    <a:pt x="14522" y="10791"/>
                  </a:lnTo>
                  <a:lnTo>
                    <a:pt x="14522" y="10791"/>
                  </a:lnTo>
                  <a:cubicBezTo>
                    <a:pt x="14523" y="10790"/>
                    <a:pt x="21600" y="5523"/>
                    <a:pt x="21600" y="552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2" name="Shape 9"/>
            <p:cNvSpPr/>
            <p:nvPr/>
          </p:nvSpPr>
          <p:spPr>
            <a:xfrm>
              <a:off x="2761662" y="1330960"/>
              <a:ext cx="1177902" cy="1055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485"/>
                  </a:lnTo>
                  <a:lnTo>
                    <a:pt x="8127" y="21600"/>
                  </a:lnTo>
                  <a:lnTo>
                    <a:pt x="21600" y="11941"/>
                  </a:lnTo>
                  <a:cubicBezTo>
                    <a:pt x="21600" y="11941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23" name="Shape 6"/>
          <p:cNvSpPr/>
          <p:nvPr/>
        </p:nvSpPr>
        <p:spPr>
          <a:xfrm>
            <a:off x="5273378" y="3240384"/>
            <a:ext cx="1351326" cy="271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6915"/>
                </a:lnTo>
                <a:lnTo>
                  <a:pt x="0" y="21600"/>
                </a:lnTo>
                <a:lnTo>
                  <a:pt x="10800" y="18146"/>
                </a:lnTo>
                <a:lnTo>
                  <a:pt x="21600" y="18118"/>
                </a:lnTo>
                <a:cubicBezTo>
                  <a:pt x="21600" y="18118"/>
                  <a:pt x="21600" y="0"/>
                  <a:pt x="21600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4" name="Shape 7"/>
          <p:cNvSpPr/>
          <p:nvPr/>
        </p:nvSpPr>
        <p:spPr>
          <a:xfrm>
            <a:off x="5273378" y="3240384"/>
            <a:ext cx="1351326" cy="173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21600"/>
                </a:lnTo>
                <a:lnTo>
                  <a:pt x="0" y="10800"/>
                </a:lnTo>
                <a:lnTo>
                  <a:pt x="0" y="0"/>
                </a:lnTo>
                <a:cubicBezTo>
                  <a:pt x="0" y="0"/>
                  <a:pt x="21600" y="10800"/>
                  <a:pt x="21600" y="10800"/>
                </a:cubicBezTo>
                <a:close/>
              </a:path>
            </a:pathLst>
          </a:custGeom>
          <a:solidFill>
            <a:schemeClr val="tx2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5" name="Shape 8"/>
          <p:cNvSpPr/>
          <p:nvPr/>
        </p:nvSpPr>
        <p:spPr>
          <a:xfrm>
            <a:off x="5273378" y="2385635"/>
            <a:ext cx="2009924" cy="1734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522"/>
                </a:moveTo>
                <a:lnTo>
                  <a:pt x="14522" y="0"/>
                </a:lnTo>
                <a:lnTo>
                  <a:pt x="14522" y="0"/>
                </a:lnTo>
                <a:lnTo>
                  <a:pt x="14522" y="0"/>
                </a:lnTo>
                <a:lnTo>
                  <a:pt x="14522" y="0"/>
                </a:lnTo>
                <a:lnTo>
                  <a:pt x="14522" y="0"/>
                </a:lnTo>
                <a:lnTo>
                  <a:pt x="0" y="10809"/>
                </a:lnTo>
                <a:lnTo>
                  <a:pt x="0" y="21600"/>
                </a:lnTo>
                <a:lnTo>
                  <a:pt x="14522" y="10791"/>
                </a:lnTo>
                <a:lnTo>
                  <a:pt x="14522" y="10791"/>
                </a:lnTo>
                <a:cubicBezTo>
                  <a:pt x="14523" y="10790"/>
                  <a:pt x="21600" y="5523"/>
                  <a:pt x="21600" y="5522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6" name="Shape 9"/>
          <p:cNvSpPr/>
          <p:nvPr/>
        </p:nvSpPr>
        <p:spPr>
          <a:xfrm>
            <a:off x="5510371" y="1836369"/>
            <a:ext cx="1110395" cy="995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5485"/>
                </a:lnTo>
                <a:lnTo>
                  <a:pt x="8127" y="21600"/>
                </a:lnTo>
                <a:lnTo>
                  <a:pt x="21600" y="11941"/>
                </a:lnTo>
                <a:cubicBezTo>
                  <a:pt x="21600" y="11941"/>
                  <a:pt x="21600" y="0"/>
                  <a:pt x="21600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7697928" y="2140142"/>
            <a:ext cx="1879663" cy="1708844"/>
            <a:chOff x="7958824" y="2065615"/>
            <a:chExt cx="1722085" cy="1565586"/>
          </a:xfrm>
        </p:grpSpPr>
        <p:grpSp>
          <p:nvGrpSpPr>
            <p:cNvPr id="43" name="Group 42"/>
            <p:cNvGrpSpPr/>
            <p:nvPr/>
          </p:nvGrpSpPr>
          <p:grpSpPr>
            <a:xfrm>
              <a:off x="8920596" y="2065615"/>
              <a:ext cx="760313" cy="1257371"/>
              <a:chOff x="5820550" y="635328"/>
              <a:chExt cx="565987" cy="936006"/>
            </a:xfrm>
          </p:grpSpPr>
          <p:sp>
            <p:nvSpPr>
              <p:cNvPr id="44" name="Shape 16"/>
              <p:cNvSpPr/>
              <p:nvPr/>
            </p:nvSpPr>
            <p:spPr>
              <a:xfrm>
                <a:off x="5834456" y="1367016"/>
                <a:ext cx="533645" cy="736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23" y="0"/>
                    </a:moveTo>
                    <a:lnTo>
                      <a:pt x="2977" y="0"/>
                    </a:lnTo>
                    <a:cubicBezTo>
                      <a:pt x="2977" y="11946"/>
                      <a:pt x="1642" y="21600"/>
                      <a:pt x="0" y="21600"/>
                    </a:cubicBezTo>
                    <a:lnTo>
                      <a:pt x="21600" y="21600"/>
                    </a:lnTo>
                    <a:cubicBezTo>
                      <a:pt x="19958" y="21600"/>
                      <a:pt x="18623" y="11946"/>
                      <a:pt x="18623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Shape 17"/>
              <p:cNvSpPr/>
              <p:nvPr/>
            </p:nvSpPr>
            <p:spPr>
              <a:xfrm>
                <a:off x="5820550" y="1496683"/>
                <a:ext cx="565987" cy="74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Shape 18"/>
              <p:cNvSpPr/>
              <p:nvPr/>
            </p:nvSpPr>
            <p:spPr>
              <a:xfrm>
                <a:off x="5939424" y="635328"/>
                <a:ext cx="311228" cy="3112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98"/>
                    </a:moveTo>
                    <a:cubicBezTo>
                      <a:pt x="21600" y="16763"/>
                      <a:pt x="16767" y="21600"/>
                      <a:pt x="10800" y="21600"/>
                    </a:cubicBezTo>
                    <a:cubicBezTo>
                      <a:pt x="4836" y="21600"/>
                      <a:pt x="0" y="16763"/>
                      <a:pt x="0" y="10798"/>
                    </a:cubicBezTo>
                    <a:cubicBezTo>
                      <a:pt x="0" y="4835"/>
                      <a:pt x="4836" y="0"/>
                      <a:pt x="10800" y="0"/>
                    </a:cubicBezTo>
                    <a:cubicBezTo>
                      <a:pt x="16767" y="0"/>
                      <a:pt x="21600" y="4835"/>
                      <a:pt x="21600" y="10798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Shape 19"/>
              <p:cNvSpPr/>
              <p:nvPr/>
            </p:nvSpPr>
            <p:spPr>
              <a:xfrm>
                <a:off x="5961035" y="656939"/>
                <a:ext cx="290405" cy="29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90" y="0"/>
                    </a:moveTo>
                    <a:cubicBezTo>
                      <a:pt x="17740" y="2012"/>
                      <a:pt x="18941" y="4748"/>
                      <a:pt x="18941" y="7765"/>
                    </a:cubicBezTo>
                    <a:cubicBezTo>
                      <a:pt x="18941" y="13935"/>
                      <a:pt x="13939" y="18937"/>
                      <a:pt x="7768" y="18937"/>
                    </a:cubicBezTo>
                    <a:cubicBezTo>
                      <a:pt x="4749" y="18937"/>
                      <a:pt x="2011" y="17737"/>
                      <a:pt x="0" y="15789"/>
                    </a:cubicBezTo>
                    <a:cubicBezTo>
                      <a:pt x="2003" y="19254"/>
                      <a:pt x="5733" y="21600"/>
                      <a:pt x="10025" y="21600"/>
                    </a:cubicBezTo>
                    <a:cubicBezTo>
                      <a:pt x="16420" y="21600"/>
                      <a:pt x="21600" y="16416"/>
                      <a:pt x="21600" y="10023"/>
                    </a:cubicBezTo>
                    <a:cubicBezTo>
                      <a:pt x="21600" y="5730"/>
                      <a:pt x="19260" y="1998"/>
                      <a:pt x="15790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Shape 20"/>
              <p:cNvSpPr/>
              <p:nvPr/>
            </p:nvSpPr>
            <p:spPr>
              <a:xfrm>
                <a:off x="5939424" y="934795"/>
                <a:ext cx="311228" cy="34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514"/>
                    </a:moveTo>
                    <a:cubicBezTo>
                      <a:pt x="21600" y="14088"/>
                      <a:pt x="21489" y="16709"/>
                      <a:pt x="21268" y="18651"/>
                    </a:cubicBezTo>
                    <a:cubicBezTo>
                      <a:pt x="21052" y="20605"/>
                      <a:pt x="20765" y="21600"/>
                      <a:pt x="20479" y="21600"/>
                    </a:cubicBezTo>
                    <a:lnTo>
                      <a:pt x="1118" y="21600"/>
                    </a:lnTo>
                    <a:cubicBezTo>
                      <a:pt x="832" y="21600"/>
                      <a:pt x="546" y="20605"/>
                      <a:pt x="327" y="18651"/>
                    </a:cubicBezTo>
                    <a:cubicBezTo>
                      <a:pt x="111" y="16709"/>
                      <a:pt x="0" y="14088"/>
                      <a:pt x="0" y="11514"/>
                    </a:cubicBezTo>
                    <a:lnTo>
                      <a:pt x="0" y="10069"/>
                    </a:lnTo>
                    <a:cubicBezTo>
                      <a:pt x="0" y="7512"/>
                      <a:pt x="111" y="4871"/>
                      <a:pt x="327" y="2951"/>
                    </a:cubicBezTo>
                    <a:cubicBezTo>
                      <a:pt x="546" y="950"/>
                      <a:pt x="832" y="0"/>
                      <a:pt x="1118" y="0"/>
                    </a:cubicBezTo>
                    <a:lnTo>
                      <a:pt x="20479" y="0"/>
                    </a:lnTo>
                    <a:cubicBezTo>
                      <a:pt x="20765" y="0"/>
                      <a:pt x="21052" y="950"/>
                      <a:pt x="21268" y="2951"/>
                    </a:cubicBezTo>
                    <a:cubicBezTo>
                      <a:pt x="21489" y="4871"/>
                      <a:pt x="21600" y="7512"/>
                      <a:pt x="21600" y="10069"/>
                    </a:cubicBezTo>
                    <a:cubicBezTo>
                      <a:pt x="21600" y="10069"/>
                      <a:pt x="21600" y="11514"/>
                      <a:pt x="21600" y="11514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Shape 21"/>
              <p:cNvSpPr/>
              <p:nvPr/>
            </p:nvSpPr>
            <p:spPr>
              <a:xfrm>
                <a:off x="5908551" y="968755"/>
                <a:ext cx="375914" cy="371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79" y="5817"/>
                    </a:moveTo>
                    <a:lnTo>
                      <a:pt x="13779" y="4090"/>
                    </a:lnTo>
                    <a:cubicBezTo>
                      <a:pt x="13779" y="1830"/>
                      <a:pt x="15589" y="0"/>
                      <a:pt x="17822" y="0"/>
                    </a:cubicBezTo>
                    <a:lnTo>
                      <a:pt x="13779" y="0"/>
                    </a:lnTo>
                    <a:lnTo>
                      <a:pt x="7817" y="0"/>
                    </a:lnTo>
                    <a:lnTo>
                      <a:pt x="3774" y="0"/>
                    </a:lnTo>
                    <a:cubicBezTo>
                      <a:pt x="6012" y="0"/>
                      <a:pt x="7817" y="1830"/>
                      <a:pt x="7817" y="4090"/>
                    </a:cubicBezTo>
                    <a:lnTo>
                      <a:pt x="7817" y="5817"/>
                    </a:lnTo>
                    <a:cubicBezTo>
                      <a:pt x="7817" y="12278"/>
                      <a:pt x="4749" y="18006"/>
                      <a:pt x="0" y="21600"/>
                    </a:cubicBezTo>
                    <a:lnTo>
                      <a:pt x="7817" y="21600"/>
                    </a:lnTo>
                    <a:lnTo>
                      <a:pt x="13779" y="21600"/>
                    </a:lnTo>
                    <a:lnTo>
                      <a:pt x="21600" y="21600"/>
                    </a:lnTo>
                    <a:cubicBezTo>
                      <a:pt x="16851" y="18006"/>
                      <a:pt x="13779" y="12278"/>
                      <a:pt x="13779" y="581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Shape 22"/>
              <p:cNvSpPr/>
              <p:nvPr/>
            </p:nvSpPr>
            <p:spPr>
              <a:xfrm>
                <a:off x="6121575" y="968755"/>
                <a:ext cx="161083" cy="371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349" y="5817"/>
                    </a:moveTo>
                    <a:lnTo>
                      <a:pt x="3349" y="4090"/>
                    </a:lnTo>
                    <a:cubicBezTo>
                      <a:pt x="3349" y="1830"/>
                      <a:pt x="7573" y="0"/>
                      <a:pt x="12784" y="0"/>
                    </a:cubicBezTo>
                    <a:lnTo>
                      <a:pt x="9435" y="0"/>
                    </a:lnTo>
                    <a:cubicBezTo>
                      <a:pt x="4216" y="0"/>
                      <a:pt x="0" y="1830"/>
                      <a:pt x="0" y="4090"/>
                    </a:cubicBezTo>
                    <a:lnTo>
                      <a:pt x="0" y="5817"/>
                    </a:lnTo>
                    <a:cubicBezTo>
                      <a:pt x="0" y="12278"/>
                      <a:pt x="7161" y="18006"/>
                      <a:pt x="18243" y="21600"/>
                    </a:cubicBezTo>
                    <a:lnTo>
                      <a:pt x="21600" y="21600"/>
                    </a:lnTo>
                    <a:cubicBezTo>
                      <a:pt x="10517" y="18006"/>
                      <a:pt x="3349" y="12278"/>
                      <a:pt x="3349" y="5817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Shape 23"/>
              <p:cNvSpPr/>
              <p:nvPr/>
            </p:nvSpPr>
            <p:spPr>
              <a:xfrm>
                <a:off x="5890027" y="1342318"/>
                <a:ext cx="420659" cy="26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26"/>
                    </a:moveTo>
                    <a:cubicBezTo>
                      <a:pt x="21600" y="13579"/>
                      <a:pt x="21531" y="16393"/>
                      <a:pt x="21397" y="18505"/>
                    </a:cubicBezTo>
                    <a:cubicBezTo>
                      <a:pt x="21263" y="20583"/>
                      <a:pt x="21088" y="21600"/>
                      <a:pt x="20911" y="21600"/>
                    </a:cubicBezTo>
                    <a:lnTo>
                      <a:pt x="689" y="21600"/>
                    </a:lnTo>
                    <a:cubicBezTo>
                      <a:pt x="514" y="21600"/>
                      <a:pt x="337" y="20583"/>
                      <a:pt x="205" y="18505"/>
                    </a:cubicBezTo>
                    <a:cubicBezTo>
                      <a:pt x="70" y="16393"/>
                      <a:pt x="0" y="13579"/>
                      <a:pt x="0" y="10826"/>
                    </a:cubicBezTo>
                    <a:lnTo>
                      <a:pt x="0" y="10826"/>
                    </a:lnTo>
                    <a:cubicBezTo>
                      <a:pt x="0" y="8069"/>
                      <a:pt x="70" y="5264"/>
                      <a:pt x="205" y="3117"/>
                    </a:cubicBezTo>
                    <a:cubicBezTo>
                      <a:pt x="337" y="1040"/>
                      <a:pt x="514" y="0"/>
                      <a:pt x="689" y="0"/>
                    </a:cubicBezTo>
                    <a:lnTo>
                      <a:pt x="20911" y="0"/>
                    </a:lnTo>
                    <a:cubicBezTo>
                      <a:pt x="21088" y="0"/>
                      <a:pt x="21263" y="1040"/>
                      <a:pt x="21397" y="3117"/>
                    </a:cubicBezTo>
                    <a:cubicBezTo>
                      <a:pt x="21531" y="5264"/>
                      <a:pt x="21600" y="8069"/>
                      <a:pt x="21600" y="10826"/>
                    </a:cubicBezTo>
                    <a:cubicBezTo>
                      <a:pt x="21600" y="10826"/>
                      <a:pt x="21600" y="10826"/>
                      <a:pt x="21600" y="10826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Shape 24"/>
              <p:cNvSpPr/>
              <p:nvPr/>
            </p:nvSpPr>
            <p:spPr>
              <a:xfrm>
                <a:off x="5834456" y="1441112"/>
                <a:ext cx="533645" cy="53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4021"/>
                    </a:lnTo>
                    <a:cubicBezTo>
                      <a:pt x="0" y="15964"/>
                      <a:pt x="74" y="17888"/>
                      <a:pt x="223" y="19365"/>
                    </a:cubicBezTo>
                    <a:cubicBezTo>
                      <a:pt x="369" y="20853"/>
                      <a:pt x="561" y="21600"/>
                      <a:pt x="756" y="21600"/>
                    </a:cubicBezTo>
                    <a:lnTo>
                      <a:pt x="20843" y="21600"/>
                    </a:lnTo>
                    <a:cubicBezTo>
                      <a:pt x="21037" y="21600"/>
                      <a:pt x="21230" y="20853"/>
                      <a:pt x="21377" y="19365"/>
                    </a:cubicBezTo>
                    <a:cubicBezTo>
                      <a:pt x="21526" y="17888"/>
                      <a:pt x="21600" y="15964"/>
                      <a:pt x="21600" y="14021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Shape 25"/>
              <p:cNvSpPr/>
              <p:nvPr/>
            </p:nvSpPr>
            <p:spPr>
              <a:xfrm>
                <a:off x="5834456" y="1509032"/>
                <a:ext cx="533645" cy="40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535"/>
                    </a:moveTo>
                    <a:cubicBezTo>
                      <a:pt x="21600" y="14115"/>
                      <a:pt x="21526" y="16684"/>
                      <a:pt x="21377" y="18671"/>
                    </a:cubicBezTo>
                    <a:cubicBezTo>
                      <a:pt x="21230" y="20607"/>
                      <a:pt x="21037" y="21600"/>
                      <a:pt x="20843" y="21600"/>
                    </a:cubicBezTo>
                    <a:lnTo>
                      <a:pt x="756" y="21600"/>
                    </a:lnTo>
                    <a:cubicBezTo>
                      <a:pt x="561" y="21600"/>
                      <a:pt x="369" y="20607"/>
                      <a:pt x="223" y="18671"/>
                    </a:cubicBezTo>
                    <a:cubicBezTo>
                      <a:pt x="74" y="16684"/>
                      <a:pt x="0" y="14115"/>
                      <a:pt x="0" y="11535"/>
                    </a:cubicBezTo>
                    <a:lnTo>
                      <a:pt x="0" y="10063"/>
                    </a:lnTo>
                    <a:cubicBezTo>
                      <a:pt x="0" y="7511"/>
                      <a:pt x="74" y="4899"/>
                      <a:pt x="223" y="2948"/>
                    </a:cubicBezTo>
                    <a:cubicBezTo>
                      <a:pt x="369" y="955"/>
                      <a:pt x="561" y="0"/>
                      <a:pt x="756" y="0"/>
                    </a:cubicBezTo>
                    <a:lnTo>
                      <a:pt x="20843" y="0"/>
                    </a:lnTo>
                    <a:cubicBezTo>
                      <a:pt x="21037" y="0"/>
                      <a:pt x="21230" y="955"/>
                      <a:pt x="21377" y="2948"/>
                    </a:cubicBezTo>
                    <a:cubicBezTo>
                      <a:pt x="21526" y="4899"/>
                      <a:pt x="21600" y="7511"/>
                      <a:pt x="21600" y="10063"/>
                    </a:cubicBezTo>
                    <a:cubicBezTo>
                      <a:pt x="21600" y="10063"/>
                      <a:pt x="21600" y="11535"/>
                      <a:pt x="21600" y="11535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958824" y="2339032"/>
              <a:ext cx="1158571" cy="1196871"/>
              <a:chOff x="6477593" y="1011260"/>
              <a:chExt cx="2713035" cy="2802723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6557656" y="1180957"/>
                <a:ext cx="2632972" cy="2633026"/>
              </a:xfrm>
              <a:custGeom>
                <a:avLst/>
                <a:gdLst>
                  <a:gd name="connsiteX0" fmla="*/ 1308563 w 2632972"/>
                  <a:gd name="connsiteY0" fmla="*/ 0 h 2633026"/>
                  <a:gd name="connsiteX1" fmla="*/ 1382067 w 2632972"/>
                  <a:gd name="connsiteY1" fmla="*/ 218200 h 2633026"/>
                  <a:gd name="connsiteX2" fmla="*/ 1535413 w 2632972"/>
                  <a:gd name="connsiteY2" fmla="*/ 238435 h 2633026"/>
                  <a:gd name="connsiteX3" fmla="*/ 1662551 w 2632972"/>
                  <a:gd name="connsiteY3" fmla="*/ 46322 h 2633026"/>
                  <a:gd name="connsiteX4" fmla="*/ 1820895 w 2632972"/>
                  <a:gd name="connsiteY4" fmla="*/ 100445 h 2633026"/>
                  <a:gd name="connsiteX5" fmla="*/ 1803708 w 2632972"/>
                  <a:gd name="connsiteY5" fmla="*/ 330225 h 2633026"/>
                  <a:gd name="connsiteX6" fmla="*/ 1925483 w 2632972"/>
                  <a:gd name="connsiteY6" fmla="*/ 400318 h 2633026"/>
                  <a:gd name="connsiteX7" fmla="*/ 2115520 w 2632972"/>
                  <a:gd name="connsiteY7" fmla="*/ 270251 h 2633026"/>
                  <a:gd name="connsiteX8" fmla="*/ 2241805 w 2632972"/>
                  <a:gd name="connsiteY8" fmla="*/ 380082 h 2633026"/>
                  <a:gd name="connsiteX9" fmla="*/ 2139412 w 2632972"/>
                  <a:gd name="connsiteY9" fmla="*/ 586214 h 2633026"/>
                  <a:gd name="connsiteX10" fmla="*/ 2233760 w 2632972"/>
                  <a:gd name="connsiteY10" fmla="*/ 709089 h 2633026"/>
                  <a:gd name="connsiteX11" fmla="*/ 2461829 w 2632972"/>
                  <a:gd name="connsiteY11" fmla="*/ 661914 h 2633026"/>
                  <a:gd name="connsiteX12" fmla="*/ 2535454 w 2632972"/>
                  <a:gd name="connsiteY12" fmla="*/ 812094 h 2633026"/>
                  <a:gd name="connsiteX13" fmla="*/ 2358460 w 2632972"/>
                  <a:gd name="connsiteY13" fmla="*/ 963493 h 2633026"/>
                  <a:gd name="connsiteX14" fmla="*/ 2395151 w 2632972"/>
                  <a:gd name="connsiteY14" fmla="*/ 1099289 h 2633026"/>
                  <a:gd name="connsiteX15" fmla="*/ 2621392 w 2632972"/>
                  <a:gd name="connsiteY15" fmla="*/ 1141710 h 2633026"/>
                  <a:gd name="connsiteX16" fmla="*/ 2632972 w 2632972"/>
                  <a:gd name="connsiteY16" fmla="*/ 1308712 h 2633026"/>
                  <a:gd name="connsiteX17" fmla="*/ 2414777 w 2632972"/>
                  <a:gd name="connsiteY17" fmla="*/ 1381973 h 2633026"/>
                  <a:gd name="connsiteX18" fmla="*/ 2394542 w 2632972"/>
                  <a:gd name="connsiteY18" fmla="*/ 1535444 h 2633026"/>
                  <a:gd name="connsiteX19" fmla="*/ 2586651 w 2632972"/>
                  <a:gd name="connsiteY19" fmla="*/ 1662585 h 2633026"/>
                  <a:gd name="connsiteX20" fmla="*/ 2532529 w 2632972"/>
                  <a:gd name="connsiteY20" fmla="*/ 1820933 h 2633026"/>
                  <a:gd name="connsiteX21" fmla="*/ 2302754 w 2632972"/>
                  <a:gd name="connsiteY21" fmla="*/ 1803745 h 2633026"/>
                  <a:gd name="connsiteX22" fmla="*/ 2232663 w 2632972"/>
                  <a:gd name="connsiteY22" fmla="*/ 1925522 h 2633026"/>
                  <a:gd name="connsiteX23" fmla="*/ 2362727 w 2632972"/>
                  <a:gd name="connsiteY23" fmla="*/ 2115563 h 2633026"/>
                  <a:gd name="connsiteX24" fmla="*/ 2253020 w 2632972"/>
                  <a:gd name="connsiteY24" fmla="*/ 2241851 h 2633026"/>
                  <a:gd name="connsiteX25" fmla="*/ 2046770 w 2632972"/>
                  <a:gd name="connsiteY25" fmla="*/ 2139456 h 2633026"/>
                  <a:gd name="connsiteX26" fmla="*/ 1923898 w 2632972"/>
                  <a:gd name="connsiteY26" fmla="*/ 2233806 h 2633026"/>
                  <a:gd name="connsiteX27" fmla="*/ 1971194 w 2632972"/>
                  <a:gd name="connsiteY27" fmla="*/ 2461879 h 2633026"/>
                  <a:gd name="connsiteX28" fmla="*/ 1820895 w 2632972"/>
                  <a:gd name="connsiteY28" fmla="*/ 2535507 h 2633026"/>
                  <a:gd name="connsiteX29" fmla="*/ 1669621 w 2632972"/>
                  <a:gd name="connsiteY29" fmla="*/ 2358509 h 2633026"/>
                  <a:gd name="connsiteX30" fmla="*/ 1533706 w 2632972"/>
                  <a:gd name="connsiteY30" fmla="*/ 2395200 h 2633026"/>
                  <a:gd name="connsiteX31" fmla="*/ 1491286 w 2632972"/>
                  <a:gd name="connsiteY31" fmla="*/ 2621446 h 2633026"/>
                  <a:gd name="connsiteX32" fmla="*/ 1324409 w 2632972"/>
                  <a:gd name="connsiteY32" fmla="*/ 2633026 h 2633026"/>
                  <a:gd name="connsiteX33" fmla="*/ 1250906 w 2632972"/>
                  <a:gd name="connsiteY33" fmla="*/ 2414826 h 2633026"/>
                  <a:gd name="connsiteX34" fmla="*/ 1097559 w 2632972"/>
                  <a:gd name="connsiteY34" fmla="*/ 2394591 h 2633026"/>
                  <a:gd name="connsiteX35" fmla="*/ 970421 w 2632972"/>
                  <a:gd name="connsiteY35" fmla="*/ 2586704 h 2633026"/>
                  <a:gd name="connsiteX36" fmla="*/ 812077 w 2632972"/>
                  <a:gd name="connsiteY36" fmla="*/ 2532581 h 2633026"/>
                  <a:gd name="connsiteX37" fmla="*/ 829265 w 2632972"/>
                  <a:gd name="connsiteY37" fmla="*/ 2302801 h 2633026"/>
                  <a:gd name="connsiteX38" fmla="*/ 707490 w 2632972"/>
                  <a:gd name="connsiteY38" fmla="*/ 2232831 h 2633026"/>
                  <a:gd name="connsiteX39" fmla="*/ 517452 w 2632972"/>
                  <a:gd name="connsiteY39" fmla="*/ 2362775 h 2633026"/>
                  <a:gd name="connsiteX40" fmla="*/ 391167 w 2632972"/>
                  <a:gd name="connsiteY40" fmla="*/ 2252944 h 2633026"/>
                  <a:gd name="connsiteX41" fmla="*/ 493561 w 2632972"/>
                  <a:gd name="connsiteY41" fmla="*/ 2046812 h 2633026"/>
                  <a:gd name="connsiteX42" fmla="*/ 399212 w 2632972"/>
                  <a:gd name="connsiteY42" fmla="*/ 1923938 h 2633026"/>
                  <a:gd name="connsiteX43" fmla="*/ 171143 w 2632972"/>
                  <a:gd name="connsiteY43" fmla="*/ 1971235 h 2633026"/>
                  <a:gd name="connsiteX44" fmla="*/ 97518 w 2632972"/>
                  <a:gd name="connsiteY44" fmla="*/ 1820933 h 2633026"/>
                  <a:gd name="connsiteX45" fmla="*/ 274512 w 2632972"/>
                  <a:gd name="connsiteY45" fmla="*/ 1669656 h 2633026"/>
                  <a:gd name="connsiteX46" fmla="*/ 237821 w 2632972"/>
                  <a:gd name="connsiteY46" fmla="*/ 1533738 h 2633026"/>
                  <a:gd name="connsiteX47" fmla="*/ 11580 w 2632972"/>
                  <a:gd name="connsiteY47" fmla="*/ 1491317 h 2633026"/>
                  <a:gd name="connsiteX48" fmla="*/ 0 w 2632972"/>
                  <a:gd name="connsiteY48" fmla="*/ 1324437 h 2633026"/>
                  <a:gd name="connsiteX49" fmla="*/ 218196 w 2632972"/>
                  <a:gd name="connsiteY49" fmla="*/ 1250931 h 2633026"/>
                  <a:gd name="connsiteX50" fmla="*/ 238430 w 2632972"/>
                  <a:gd name="connsiteY50" fmla="*/ 1097582 h 2633026"/>
                  <a:gd name="connsiteX51" fmla="*/ 46199 w 2632972"/>
                  <a:gd name="connsiteY51" fmla="*/ 970441 h 2633026"/>
                  <a:gd name="connsiteX52" fmla="*/ 100443 w 2632972"/>
                  <a:gd name="connsiteY52" fmla="*/ 812094 h 2633026"/>
                  <a:gd name="connsiteX53" fmla="*/ 330219 w 2632972"/>
                  <a:gd name="connsiteY53" fmla="*/ 829281 h 2633026"/>
                  <a:gd name="connsiteX54" fmla="*/ 400309 w 2632972"/>
                  <a:gd name="connsiteY54" fmla="*/ 707504 h 2633026"/>
                  <a:gd name="connsiteX55" fmla="*/ 270124 w 2632972"/>
                  <a:gd name="connsiteY55" fmla="*/ 517463 h 2633026"/>
                  <a:gd name="connsiteX56" fmla="*/ 380075 w 2632972"/>
                  <a:gd name="connsiteY56" fmla="*/ 391175 h 2633026"/>
                  <a:gd name="connsiteX57" fmla="*/ 586202 w 2632972"/>
                  <a:gd name="connsiteY57" fmla="*/ 493571 h 2633026"/>
                  <a:gd name="connsiteX58" fmla="*/ 709074 w 2632972"/>
                  <a:gd name="connsiteY58" fmla="*/ 399220 h 2633026"/>
                  <a:gd name="connsiteX59" fmla="*/ 661778 w 2632972"/>
                  <a:gd name="connsiteY59" fmla="*/ 171147 h 2633026"/>
                  <a:gd name="connsiteX60" fmla="*/ 812077 w 2632972"/>
                  <a:gd name="connsiteY60" fmla="*/ 97520 h 2633026"/>
                  <a:gd name="connsiteX61" fmla="*/ 963351 w 2632972"/>
                  <a:gd name="connsiteY61" fmla="*/ 274517 h 2633026"/>
                  <a:gd name="connsiteX62" fmla="*/ 1099266 w 2632972"/>
                  <a:gd name="connsiteY62" fmla="*/ 237826 h 2633026"/>
                  <a:gd name="connsiteX63" fmla="*/ 1141686 w 2632972"/>
                  <a:gd name="connsiteY63" fmla="*/ 11702 h 2633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2632972" h="2633026">
                    <a:moveTo>
                      <a:pt x="1308563" y="0"/>
                    </a:moveTo>
                    <a:lnTo>
                      <a:pt x="1382067" y="218200"/>
                    </a:lnTo>
                    <a:cubicBezTo>
                      <a:pt x="1433629" y="221369"/>
                      <a:pt x="1484948" y="228196"/>
                      <a:pt x="1535413" y="238435"/>
                    </a:cubicBezTo>
                    <a:lnTo>
                      <a:pt x="1662551" y="46322"/>
                    </a:lnTo>
                    <a:lnTo>
                      <a:pt x="1820895" y="100445"/>
                    </a:lnTo>
                    <a:lnTo>
                      <a:pt x="1803708" y="330225"/>
                    </a:lnTo>
                    <a:cubicBezTo>
                      <a:pt x="1845640" y="350948"/>
                      <a:pt x="1886354" y="374231"/>
                      <a:pt x="1925483" y="400318"/>
                    </a:cubicBezTo>
                    <a:lnTo>
                      <a:pt x="2115520" y="270251"/>
                    </a:lnTo>
                    <a:lnTo>
                      <a:pt x="2241805" y="380082"/>
                    </a:lnTo>
                    <a:lnTo>
                      <a:pt x="2139412" y="586214"/>
                    </a:lnTo>
                    <a:cubicBezTo>
                      <a:pt x="2173421" y="624490"/>
                      <a:pt x="2204992" y="665449"/>
                      <a:pt x="2233760" y="709089"/>
                    </a:cubicBezTo>
                    <a:lnTo>
                      <a:pt x="2461829" y="661914"/>
                    </a:lnTo>
                    <a:lnTo>
                      <a:pt x="2535454" y="812094"/>
                    </a:lnTo>
                    <a:lnTo>
                      <a:pt x="2358460" y="963493"/>
                    </a:lnTo>
                    <a:cubicBezTo>
                      <a:pt x="2373698" y="1008352"/>
                      <a:pt x="2385887" y="1053698"/>
                      <a:pt x="2395151" y="1099289"/>
                    </a:cubicBezTo>
                    <a:lnTo>
                      <a:pt x="2621392" y="1141710"/>
                    </a:lnTo>
                    <a:lnTo>
                      <a:pt x="2632972" y="1308712"/>
                    </a:lnTo>
                    <a:lnTo>
                      <a:pt x="2414777" y="1381973"/>
                    </a:lnTo>
                    <a:cubicBezTo>
                      <a:pt x="2411607" y="1433780"/>
                      <a:pt x="2404781" y="1484978"/>
                      <a:pt x="2394542" y="1535444"/>
                    </a:cubicBezTo>
                    <a:lnTo>
                      <a:pt x="2586651" y="1662585"/>
                    </a:lnTo>
                    <a:lnTo>
                      <a:pt x="2532529" y="1820933"/>
                    </a:lnTo>
                    <a:lnTo>
                      <a:pt x="2302754" y="1803745"/>
                    </a:lnTo>
                    <a:cubicBezTo>
                      <a:pt x="2282153" y="1845678"/>
                      <a:pt x="2258749" y="1886393"/>
                      <a:pt x="2232663" y="1925522"/>
                    </a:cubicBezTo>
                    <a:lnTo>
                      <a:pt x="2362727" y="2115563"/>
                    </a:lnTo>
                    <a:lnTo>
                      <a:pt x="2253020" y="2241851"/>
                    </a:lnTo>
                    <a:lnTo>
                      <a:pt x="2046770" y="2139456"/>
                    </a:lnTo>
                    <a:cubicBezTo>
                      <a:pt x="2008494" y="2173466"/>
                      <a:pt x="1967537" y="2205038"/>
                      <a:pt x="1923898" y="2233806"/>
                    </a:cubicBezTo>
                    <a:lnTo>
                      <a:pt x="1971194" y="2461879"/>
                    </a:lnTo>
                    <a:lnTo>
                      <a:pt x="1820895" y="2535507"/>
                    </a:lnTo>
                    <a:lnTo>
                      <a:pt x="1669621" y="2358509"/>
                    </a:lnTo>
                    <a:cubicBezTo>
                      <a:pt x="1624641" y="2373746"/>
                      <a:pt x="1579296" y="2385936"/>
                      <a:pt x="1533706" y="2395200"/>
                    </a:cubicBezTo>
                    <a:lnTo>
                      <a:pt x="1491286" y="2621446"/>
                    </a:lnTo>
                    <a:lnTo>
                      <a:pt x="1324409" y="2633026"/>
                    </a:lnTo>
                    <a:lnTo>
                      <a:pt x="1250906" y="2414826"/>
                    </a:lnTo>
                    <a:cubicBezTo>
                      <a:pt x="1199343" y="2411657"/>
                      <a:pt x="1148025" y="2404831"/>
                      <a:pt x="1097559" y="2394591"/>
                    </a:cubicBezTo>
                    <a:lnTo>
                      <a:pt x="970421" y="2586704"/>
                    </a:lnTo>
                    <a:lnTo>
                      <a:pt x="812077" y="2532581"/>
                    </a:lnTo>
                    <a:lnTo>
                      <a:pt x="829265" y="2302801"/>
                    </a:lnTo>
                    <a:cubicBezTo>
                      <a:pt x="787332" y="2282078"/>
                      <a:pt x="746618" y="2258795"/>
                      <a:pt x="707490" y="2232831"/>
                    </a:cubicBezTo>
                    <a:lnTo>
                      <a:pt x="517452" y="2362775"/>
                    </a:lnTo>
                    <a:lnTo>
                      <a:pt x="391167" y="2252944"/>
                    </a:lnTo>
                    <a:lnTo>
                      <a:pt x="493561" y="2046812"/>
                    </a:lnTo>
                    <a:cubicBezTo>
                      <a:pt x="459551" y="2008536"/>
                      <a:pt x="427980" y="1967578"/>
                      <a:pt x="399212" y="1923938"/>
                    </a:cubicBezTo>
                    <a:lnTo>
                      <a:pt x="171143" y="1971235"/>
                    </a:lnTo>
                    <a:lnTo>
                      <a:pt x="97518" y="1820933"/>
                    </a:lnTo>
                    <a:lnTo>
                      <a:pt x="274512" y="1669656"/>
                    </a:lnTo>
                    <a:cubicBezTo>
                      <a:pt x="259275" y="1624675"/>
                      <a:pt x="247085" y="1579328"/>
                      <a:pt x="237821" y="1533738"/>
                    </a:cubicBezTo>
                    <a:lnTo>
                      <a:pt x="11580" y="1491317"/>
                    </a:lnTo>
                    <a:lnTo>
                      <a:pt x="0" y="1324437"/>
                    </a:lnTo>
                    <a:lnTo>
                      <a:pt x="218196" y="1250931"/>
                    </a:lnTo>
                    <a:cubicBezTo>
                      <a:pt x="221365" y="1199368"/>
                      <a:pt x="228191" y="1148048"/>
                      <a:pt x="238430" y="1097582"/>
                    </a:cubicBezTo>
                    <a:lnTo>
                      <a:pt x="46199" y="970441"/>
                    </a:lnTo>
                    <a:lnTo>
                      <a:pt x="100443" y="812094"/>
                    </a:lnTo>
                    <a:lnTo>
                      <a:pt x="330219" y="829281"/>
                    </a:lnTo>
                    <a:cubicBezTo>
                      <a:pt x="350941" y="787348"/>
                      <a:pt x="374224" y="746756"/>
                      <a:pt x="400309" y="707504"/>
                    </a:cubicBezTo>
                    <a:lnTo>
                      <a:pt x="270124" y="517463"/>
                    </a:lnTo>
                    <a:lnTo>
                      <a:pt x="380075" y="391175"/>
                    </a:lnTo>
                    <a:lnTo>
                      <a:pt x="586202" y="493571"/>
                    </a:lnTo>
                    <a:cubicBezTo>
                      <a:pt x="624478" y="459683"/>
                      <a:pt x="665435" y="428111"/>
                      <a:pt x="709074" y="399220"/>
                    </a:cubicBezTo>
                    <a:lnTo>
                      <a:pt x="661778" y="171147"/>
                    </a:lnTo>
                    <a:lnTo>
                      <a:pt x="812077" y="97520"/>
                    </a:lnTo>
                    <a:lnTo>
                      <a:pt x="963351" y="274517"/>
                    </a:lnTo>
                    <a:cubicBezTo>
                      <a:pt x="1008331" y="259280"/>
                      <a:pt x="1053677" y="247090"/>
                      <a:pt x="1099266" y="237826"/>
                    </a:cubicBezTo>
                    <a:lnTo>
                      <a:pt x="1141686" y="11702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7049">
                <a:noFill/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477593" y="1011260"/>
                <a:ext cx="2632972" cy="2633026"/>
                <a:chOff x="1372908" y="3733263"/>
                <a:chExt cx="2570646" cy="2570698"/>
              </a:xfrm>
            </p:grpSpPr>
            <p:sp>
              <p:nvSpPr>
                <p:cNvPr id="67" name="Shape 16"/>
                <p:cNvSpPr/>
                <p:nvPr/>
              </p:nvSpPr>
              <p:spPr>
                <a:xfrm>
                  <a:off x="1372908" y="3733263"/>
                  <a:ext cx="2570646" cy="25706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7742"/>
                      </a:moveTo>
                      <a:cubicBezTo>
                        <a:pt x="6966" y="17742"/>
                        <a:pt x="3858" y="14634"/>
                        <a:pt x="3858" y="10800"/>
                      </a:cubicBezTo>
                      <a:cubicBezTo>
                        <a:pt x="3858" y="6966"/>
                        <a:pt x="6966" y="3858"/>
                        <a:pt x="10800" y="3858"/>
                      </a:cubicBezTo>
                      <a:cubicBezTo>
                        <a:pt x="14634" y="3858"/>
                        <a:pt x="17742" y="6966"/>
                        <a:pt x="17742" y="10800"/>
                      </a:cubicBezTo>
                      <a:cubicBezTo>
                        <a:pt x="17742" y="14634"/>
                        <a:pt x="14634" y="17742"/>
                        <a:pt x="10800" y="17742"/>
                      </a:cubicBezTo>
                      <a:moveTo>
                        <a:pt x="19810" y="11337"/>
                      </a:moveTo>
                      <a:lnTo>
                        <a:pt x="21600" y="10736"/>
                      </a:lnTo>
                      <a:lnTo>
                        <a:pt x="21505" y="9366"/>
                      </a:lnTo>
                      <a:lnTo>
                        <a:pt x="19649" y="9018"/>
                      </a:lnTo>
                      <a:cubicBezTo>
                        <a:pt x="19573" y="8644"/>
                        <a:pt x="19473" y="8272"/>
                        <a:pt x="19348" y="7904"/>
                      </a:cubicBezTo>
                      <a:lnTo>
                        <a:pt x="20800" y="6662"/>
                      </a:lnTo>
                      <a:lnTo>
                        <a:pt x="20196" y="5430"/>
                      </a:lnTo>
                      <a:lnTo>
                        <a:pt x="18325" y="5817"/>
                      </a:lnTo>
                      <a:cubicBezTo>
                        <a:pt x="18089" y="5459"/>
                        <a:pt x="17830" y="5123"/>
                        <a:pt x="17551" y="4809"/>
                      </a:cubicBezTo>
                      <a:lnTo>
                        <a:pt x="18391" y="3118"/>
                      </a:lnTo>
                      <a:lnTo>
                        <a:pt x="17355" y="2217"/>
                      </a:lnTo>
                      <a:lnTo>
                        <a:pt x="15796" y="3284"/>
                      </a:lnTo>
                      <a:cubicBezTo>
                        <a:pt x="15475" y="3070"/>
                        <a:pt x="15141" y="2879"/>
                        <a:pt x="14797" y="2709"/>
                      </a:cubicBezTo>
                      <a:lnTo>
                        <a:pt x="14938" y="824"/>
                      </a:lnTo>
                      <a:lnTo>
                        <a:pt x="13639" y="380"/>
                      </a:lnTo>
                      <a:lnTo>
                        <a:pt x="12596" y="1956"/>
                      </a:lnTo>
                      <a:cubicBezTo>
                        <a:pt x="12182" y="1872"/>
                        <a:pt x="11761" y="1816"/>
                        <a:pt x="11338" y="1790"/>
                      </a:cubicBezTo>
                      <a:lnTo>
                        <a:pt x="10735" y="0"/>
                      </a:lnTo>
                      <a:lnTo>
                        <a:pt x="9366" y="96"/>
                      </a:lnTo>
                      <a:lnTo>
                        <a:pt x="9018" y="1951"/>
                      </a:lnTo>
                      <a:cubicBezTo>
                        <a:pt x="8644" y="2027"/>
                        <a:pt x="8272" y="2127"/>
                        <a:pt x="7903" y="2252"/>
                      </a:cubicBezTo>
                      <a:lnTo>
                        <a:pt x="6662" y="800"/>
                      </a:lnTo>
                      <a:lnTo>
                        <a:pt x="5429" y="1404"/>
                      </a:lnTo>
                      <a:lnTo>
                        <a:pt x="5817" y="3275"/>
                      </a:lnTo>
                      <a:cubicBezTo>
                        <a:pt x="5459" y="3512"/>
                        <a:pt x="5123" y="3771"/>
                        <a:pt x="4809" y="4049"/>
                      </a:cubicBezTo>
                      <a:lnTo>
                        <a:pt x="3118" y="3209"/>
                      </a:lnTo>
                      <a:lnTo>
                        <a:pt x="2216" y="4245"/>
                      </a:lnTo>
                      <a:lnTo>
                        <a:pt x="3284" y="5804"/>
                      </a:lnTo>
                      <a:cubicBezTo>
                        <a:pt x="3070" y="6126"/>
                        <a:pt x="2879" y="6459"/>
                        <a:pt x="2709" y="6803"/>
                      </a:cubicBezTo>
                      <a:lnTo>
                        <a:pt x="824" y="6662"/>
                      </a:lnTo>
                      <a:lnTo>
                        <a:pt x="379" y="7961"/>
                      </a:lnTo>
                      <a:lnTo>
                        <a:pt x="1956" y="9004"/>
                      </a:lnTo>
                      <a:cubicBezTo>
                        <a:pt x="1872" y="9418"/>
                        <a:pt x="1816" y="9839"/>
                        <a:pt x="1790" y="10262"/>
                      </a:cubicBezTo>
                      <a:lnTo>
                        <a:pt x="0" y="10865"/>
                      </a:lnTo>
                      <a:lnTo>
                        <a:pt x="95" y="12234"/>
                      </a:lnTo>
                      <a:lnTo>
                        <a:pt x="1951" y="12582"/>
                      </a:lnTo>
                      <a:cubicBezTo>
                        <a:pt x="2027" y="12956"/>
                        <a:pt x="2127" y="13328"/>
                        <a:pt x="2252" y="13697"/>
                      </a:cubicBezTo>
                      <a:lnTo>
                        <a:pt x="800" y="14938"/>
                      </a:lnTo>
                      <a:lnTo>
                        <a:pt x="1404" y="16171"/>
                      </a:lnTo>
                      <a:lnTo>
                        <a:pt x="3275" y="15783"/>
                      </a:lnTo>
                      <a:cubicBezTo>
                        <a:pt x="3511" y="16141"/>
                        <a:pt x="3770" y="16477"/>
                        <a:pt x="4049" y="16791"/>
                      </a:cubicBezTo>
                      <a:lnTo>
                        <a:pt x="3209" y="18482"/>
                      </a:lnTo>
                      <a:lnTo>
                        <a:pt x="4245" y="19383"/>
                      </a:lnTo>
                      <a:lnTo>
                        <a:pt x="5804" y="18317"/>
                      </a:lnTo>
                      <a:cubicBezTo>
                        <a:pt x="6125" y="18530"/>
                        <a:pt x="6459" y="18721"/>
                        <a:pt x="6803" y="18891"/>
                      </a:cubicBezTo>
                      <a:lnTo>
                        <a:pt x="6662" y="20776"/>
                      </a:lnTo>
                      <a:lnTo>
                        <a:pt x="7961" y="21220"/>
                      </a:lnTo>
                      <a:lnTo>
                        <a:pt x="9004" y="19644"/>
                      </a:lnTo>
                      <a:cubicBezTo>
                        <a:pt x="9418" y="19728"/>
                        <a:pt x="9839" y="19784"/>
                        <a:pt x="10262" y="19810"/>
                      </a:cubicBezTo>
                      <a:lnTo>
                        <a:pt x="10865" y="21600"/>
                      </a:lnTo>
                      <a:lnTo>
                        <a:pt x="12234" y="21505"/>
                      </a:lnTo>
                      <a:lnTo>
                        <a:pt x="12582" y="19649"/>
                      </a:lnTo>
                      <a:cubicBezTo>
                        <a:pt x="12956" y="19573"/>
                        <a:pt x="13328" y="19473"/>
                        <a:pt x="13697" y="19348"/>
                      </a:cubicBezTo>
                      <a:lnTo>
                        <a:pt x="14938" y="20800"/>
                      </a:lnTo>
                      <a:lnTo>
                        <a:pt x="16171" y="20196"/>
                      </a:lnTo>
                      <a:lnTo>
                        <a:pt x="15783" y="18325"/>
                      </a:lnTo>
                      <a:cubicBezTo>
                        <a:pt x="16141" y="18089"/>
                        <a:pt x="16477" y="17830"/>
                        <a:pt x="16791" y="17551"/>
                      </a:cubicBezTo>
                      <a:lnTo>
                        <a:pt x="18483" y="18391"/>
                      </a:lnTo>
                      <a:lnTo>
                        <a:pt x="19383" y="17355"/>
                      </a:lnTo>
                      <a:lnTo>
                        <a:pt x="18316" y="15796"/>
                      </a:lnTo>
                      <a:cubicBezTo>
                        <a:pt x="18530" y="15475"/>
                        <a:pt x="18722" y="15141"/>
                        <a:pt x="18891" y="14797"/>
                      </a:cubicBezTo>
                      <a:lnTo>
                        <a:pt x="20776" y="14938"/>
                      </a:lnTo>
                      <a:lnTo>
                        <a:pt x="21220" y="13639"/>
                      </a:lnTo>
                      <a:lnTo>
                        <a:pt x="19644" y="12596"/>
                      </a:lnTo>
                      <a:cubicBezTo>
                        <a:pt x="19728" y="12182"/>
                        <a:pt x="19784" y="11762"/>
                        <a:pt x="19810" y="11337"/>
                      </a:cubicBezTo>
                    </a:path>
                  </a:pathLst>
                </a:custGeom>
                <a:gradFill>
                  <a:gsLst>
                    <a:gs pos="0">
                      <a:schemeClr val="bg2">
                        <a:lumMod val="60000"/>
                        <a:lumOff val="40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4200000" scaled="0"/>
                </a:gradFill>
                <a:ln w="7049">
                  <a:solidFill>
                    <a:srgbClr val="FEFEFE"/>
                  </a:solidFill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Shape 17"/>
                <p:cNvSpPr/>
                <p:nvPr/>
              </p:nvSpPr>
              <p:spPr>
                <a:xfrm>
                  <a:off x="1786869" y="4155503"/>
                  <a:ext cx="1733983" cy="17339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5585"/>
                      </a:moveTo>
                      <a:cubicBezTo>
                        <a:pt x="8162" y="15585"/>
                        <a:pt x="6014" y="13438"/>
                        <a:pt x="6014" y="10800"/>
                      </a:cubicBezTo>
                      <a:cubicBezTo>
                        <a:pt x="6014" y="8161"/>
                        <a:pt x="8162" y="6015"/>
                        <a:pt x="10800" y="6015"/>
                      </a:cubicBezTo>
                      <a:cubicBezTo>
                        <a:pt x="13438" y="6015"/>
                        <a:pt x="15585" y="8161"/>
                        <a:pt x="15585" y="10800"/>
                      </a:cubicBezTo>
                      <a:cubicBezTo>
                        <a:pt x="15585" y="13438"/>
                        <a:pt x="13438" y="15585"/>
                        <a:pt x="10800" y="15585"/>
                      </a:cubicBezTo>
                      <a:moveTo>
                        <a:pt x="10800" y="0"/>
                      </a:moveTo>
                      <a:cubicBezTo>
                        <a:pt x="4845" y="0"/>
                        <a:pt x="0" y="4845"/>
                        <a:pt x="0" y="10800"/>
                      </a:cubicBezTo>
                      <a:cubicBezTo>
                        <a:pt x="0" y="16754"/>
                        <a:pt x="4845" y="21600"/>
                        <a:pt x="10800" y="21600"/>
                      </a:cubicBezTo>
                      <a:cubicBezTo>
                        <a:pt x="16754" y="21600"/>
                        <a:pt x="21600" y="16754"/>
                        <a:pt x="21600" y="10800"/>
                      </a:cubicBezTo>
                      <a:cubicBezTo>
                        <a:pt x="21600" y="4845"/>
                        <a:pt x="16754" y="0"/>
                        <a:pt x="10800" y="0"/>
                      </a:cubicBezTo>
                    </a:path>
                  </a:pathLst>
                </a:custGeom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90000">
                      <a:schemeClr val="bg1">
                        <a:lumMod val="75000"/>
                      </a:schemeClr>
                    </a:gs>
                  </a:gsLst>
                  <a:lin ang="4200000" scaled="0"/>
                </a:gradFill>
                <a:ln w="7049">
                  <a:solidFill>
                    <a:schemeClr val="bg1">
                      <a:lumMod val="50000"/>
                    </a:schemeClr>
                  </a:solidFill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Shape 18"/>
                <p:cNvSpPr/>
                <p:nvPr/>
              </p:nvSpPr>
              <p:spPr>
                <a:xfrm>
                  <a:off x="2242226" y="4610860"/>
                  <a:ext cx="826948" cy="8269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5585"/>
                      </a:moveTo>
                      <a:cubicBezTo>
                        <a:pt x="8162" y="15585"/>
                        <a:pt x="6014" y="13438"/>
                        <a:pt x="6014" y="10800"/>
                      </a:cubicBezTo>
                      <a:cubicBezTo>
                        <a:pt x="6014" y="8161"/>
                        <a:pt x="8162" y="6015"/>
                        <a:pt x="10800" y="6015"/>
                      </a:cubicBezTo>
                      <a:cubicBezTo>
                        <a:pt x="13438" y="6015"/>
                        <a:pt x="15585" y="8161"/>
                        <a:pt x="15585" y="10800"/>
                      </a:cubicBezTo>
                      <a:cubicBezTo>
                        <a:pt x="15585" y="13438"/>
                        <a:pt x="13438" y="15585"/>
                        <a:pt x="10800" y="15585"/>
                      </a:cubicBezTo>
                      <a:moveTo>
                        <a:pt x="10800" y="0"/>
                      </a:moveTo>
                      <a:cubicBezTo>
                        <a:pt x="4845" y="0"/>
                        <a:pt x="0" y="4845"/>
                        <a:pt x="0" y="10800"/>
                      </a:cubicBezTo>
                      <a:cubicBezTo>
                        <a:pt x="0" y="16754"/>
                        <a:pt x="4845" y="21600"/>
                        <a:pt x="10800" y="21600"/>
                      </a:cubicBezTo>
                      <a:cubicBezTo>
                        <a:pt x="16755" y="21600"/>
                        <a:pt x="21600" y="16754"/>
                        <a:pt x="21600" y="10800"/>
                      </a:cubicBezTo>
                      <a:cubicBezTo>
                        <a:pt x="21600" y="4845"/>
                        <a:pt x="16755" y="0"/>
                        <a:pt x="10800" y="0"/>
                      </a:cubicBezTo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9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  <a:ln w="7049">
                  <a:solidFill>
                    <a:schemeClr val="bg2"/>
                  </a:solidFill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Shape 19"/>
                <p:cNvSpPr/>
                <p:nvPr/>
              </p:nvSpPr>
              <p:spPr>
                <a:xfrm>
                  <a:off x="2444551" y="4813186"/>
                  <a:ext cx="419300" cy="4192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6" y="21600"/>
                        <a:pt x="0" y="16765"/>
                        <a:pt x="0" y="10800"/>
                      </a:cubicBezTo>
                      <a:cubicBezTo>
                        <a:pt x="0" y="4835"/>
                        <a:pt x="4836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8623453" y="2608900"/>
              <a:ext cx="1013914" cy="1022301"/>
              <a:chOff x="9653033" y="3798925"/>
              <a:chExt cx="1104778" cy="1113917"/>
            </a:xfrm>
          </p:grpSpPr>
          <p:sp>
            <p:nvSpPr>
              <p:cNvPr id="35" name="Shape 8"/>
              <p:cNvSpPr/>
              <p:nvPr/>
            </p:nvSpPr>
            <p:spPr>
              <a:xfrm>
                <a:off x="9653033" y="4021210"/>
                <a:ext cx="891673" cy="891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5"/>
                      <a:pt x="16764" y="21600"/>
                      <a:pt x="10802" y="21600"/>
                    </a:cubicBezTo>
                    <a:cubicBezTo>
                      <a:pt x="4837" y="21600"/>
                      <a:pt x="0" y="16765"/>
                      <a:pt x="0" y="10802"/>
                    </a:cubicBezTo>
                    <a:cubicBezTo>
                      <a:pt x="0" y="4836"/>
                      <a:pt x="4837" y="0"/>
                      <a:pt x="10802" y="0"/>
                    </a:cubicBezTo>
                    <a:cubicBezTo>
                      <a:pt x="16764" y="0"/>
                      <a:pt x="21600" y="4836"/>
                      <a:pt x="21600" y="1080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Shape 9"/>
              <p:cNvSpPr/>
              <p:nvPr/>
            </p:nvSpPr>
            <p:spPr>
              <a:xfrm>
                <a:off x="9733303" y="4120003"/>
                <a:ext cx="783137" cy="783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5"/>
                      <a:pt x="16765" y="21600"/>
                      <a:pt x="10802" y="21600"/>
                    </a:cubicBezTo>
                    <a:cubicBezTo>
                      <a:pt x="4837" y="21600"/>
                      <a:pt x="0" y="16765"/>
                      <a:pt x="0" y="10802"/>
                    </a:cubicBezTo>
                    <a:cubicBezTo>
                      <a:pt x="0" y="4836"/>
                      <a:pt x="4837" y="0"/>
                      <a:pt x="10802" y="0"/>
                    </a:cubicBezTo>
                    <a:cubicBezTo>
                      <a:pt x="16765" y="0"/>
                      <a:pt x="21600" y="4836"/>
                      <a:pt x="21600" y="1080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Shape 10"/>
              <p:cNvSpPr/>
              <p:nvPr/>
            </p:nvSpPr>
            <p:spPr>
              <a:xfrm>
                <a:off x="9754914" y="4120003"/>
                <a:ext cx="690810" cy="690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5"/>
                      <a:pt x="16765" y="21600"/>
                      <a:pt x="10802" y="21600"/>
                    </a:cubicBezTo>
                    <a:cubicBezTo>
                      <a:pt x="4837" y="21600"/>
                      <a:pt x="0" y="16765"/>
                      <a:pt x="0" y="10802"/>
                    </a:cubicBezTo>
                    <a:cubicBezTo>
                      <a:pt x="0" y="4836"/>
                      <a:pt x="4837" y="0"/>
                      <a:pt x="10802" y="0"/>
                    </a:cubicBezTo>
                    <a:cubicBezTo>
                      <a:pt x="16765" y="0"/>
                      <a:pt x="21600" y="4836"/>
                      <a:pt x="21600" y="10802"/>
                    </a:cubicBezTo>
                    <a:close/>
                  </a:path>
                </a:pathLst>
              </a:custGeom>
              <a:solidFill>
                <a:srgbClr val="FFF199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Shape 11"/>
              <p:cNvSpPr/>
              <p:nvPr/>
            </p:nvSpPr>
            <p:spPr>
              <a:xfrm>
                <a:off x="9844446" y="4209535"/>
                <a:ext cx="510807" cy="510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4"/>
                      <a:pt x="16764" y="21600"/>
                      <a:pt x="10801" y="21600"/>
                    </a:cubicBezTo>
                    <a:cubicBezTo>
                      <a:pt x="4834" y="21600"/>
                      <a:pt x="0" y="16764"/>
                      <a:pt x="0" y="10802"/>
                    </a:cubicBezTo>
                    <a:cubicBezTo>
                      <a:pt x="0" y="4834"/>
                      <a:pt x="4834" y="0"/>
                      <a:pt x="10801" y="0"/>
                    </a:cubicBezTo>
                    <a:cubicBezTo>
                      <a:pt x="16764" y="0"/>
                      <a:pt x="21600" y="4834"/>
                      <a:pt x="21600" y="1080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Shape 12"/>
              <p:cNvSpPr/>
              <p:nvPr/>
            </p:nvSpPr>
            <p:spPr>
              <a:xfrm>
                <a:off x="9933977" y="4299066"/>
                <a:ext cx="330787" cy="330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4"/>
                    </a:moveTo>
                    <a:cubicBezTo>
                      <a:pt x="21600" y="16765"/>
                      <a:pt x="16764" y="21600"/>
                      <a:pt x="10804" y="21600"/>
                    </a:cubicBezTo>
                    <a:cubicBezTo>
                      <a:pt x="4837" y="21600"/>
                      <a:pt x="0" y="16765"/>
                      <a:pt x="0" y="10804"/>
                    </a:cubicBezTo>
                    <a:cubicBezTo>
                      <a:pt x="0" y="4837"/>
                      <a:pt x="4837" y="0"/>
                      <a:pt x="10804" y="0"/>
                    </a:cubicBezTo>
                    <a:cubicBezTo>
                      <a:pt x="16764" y="0"/>
                      <a:pt x="21600" y="4837"/>
                      <a:pt x="21600" y="108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Shape 13"/>
              <p:cNvSpPr/>
              <p:nvPr/>
            </p:nvSpPr>
            <p:spPr>
              <a:xfrm>
                <a:off x="10023509" y="4391685"/>
                <a:ext cx="150810" cy="150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9"/>
                    </a:moveTo>
                    <a:cubicBezTo>
                      <a:pt x="21600" y="16771"/>
                      <a:pt x="16765" y="21600"/>
                      <a:pt x="10807" y="21600"/>
                    </a:cubicBezTo>
                    <a:cubicBezTo>
                      <a:pt x="4834" y="21600"/>
                      <a:pt x="0" y="16771"/>
                      <a:pt x="0" y="10809"/>
                    </a:cubicBezTo>
                    <a:cubicBezTo>
                      <a:pt x="0" y="4835"/>
                      <a:pt x="4834" y="0"/>
                      <a:pt x="10807" y="0"/>
                    </a:cubicBezTo>
                    <a:cubicBezTo>
                      <a:pt x="16765" y="0"/>
                      <a:pt x="21600" y="4835"/>
                      <a:pt x="21600" y="1080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Shape 14"/>
              <p:cNvSpPr/>
              <p:nvPr/>
            </p:nvSpPr>
            <p:spPr>
              <a:xfrm>
                <a:off x="10088342" y="3798925"/>
                <a:ext cx="669469" cy="669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372" y="7845"/>
                    </a:moveTo>
                    <a:lnTo>
                      <a:pt x="21600" y="4612"/>
                    </a:lnTo>
                    <a:lnTo>
                      <a:pt x="17962" y="3640"/>
                    </a:lnTo>
                    <a:lnTo>
                      <a:pt x="16992" y="0"/>
                    </a:lnTo>
                    <a:lnTo>
                      <a:pt x="13760" y="3233"/>
                    </a:lnTo>
                    <a:lnTo>
                      <a:pt x="14548" y="6180"/>
                    </a:lnTo>
                    <a:lnTo>
                      <a:pt x="3582" y="17152"/>
                    </a:lnTo>
                    <a:lnTo>
                      <a:pt x="2027" y="14044"/>
                    </a:lnTo>
                    <a:lnTo>
                      <a:pt x="1014" y="17822"/>
                    </a:lnTo>
                    <a:lnTo>
                      <a:pt x="0" y="21600"/>
                    </a:lnTo>
                    <a:lnTo>
                      <a:pt x="3779" y="20586"/>
                    </a:lnTo>
                    <a:lnTo>
                      <a:pt x="7556" y="19577"/>
                    </a:lnTo>
                    <a:lnTo>
                      <a:pt x="4452" y="18018"/>
                    </a:lnTo>
                    <a:lnTo>
                      <a:pt x="15420" y="7054"/>
                    </a:lnTo>
                    <a:cubicBezTo>
                      <a:pt x="15420" y="7054"/>
                      <a:pt x="18372" y="7845"/>
                      <a:pt x="18372" y="784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Shape 15"/>
              <p:cNvSpPr/>
              <p:nvPr/>
            </p:nvSpPr>
            <p:spPr>
              <a:xfrm>
                <a:off x="10088342" y="3798925"/>
                <a:ext cx="556714" cy="669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40"/>
                    </a:moveTo>
                    <a:lnTo>
                      <a:pt x="20433" y="0"/>
                    </a:lnTo>
                    <a:lnTo>
                      <a:pt x="16546" y="3233"/>
                    </a:lnTo>
                    <a:lnTo>
                      <a:pt x="17500" y="6180"/>
                    </a:lnTo>
                    <a:lnTo>
                      <a:pt x="4302" y="17152"/>
                    </a:lnTo>
                    <a:lnTo>
                      <a:pt x="2438" y="14044"/>
                    </a:lnTo>
                    <a:lnTo>
                      <a:pt x="1219" y="17822"/>
                    </a:lnTo>
                    <a:lnTo>
                      <a:pt x="0" y="21600"/>
                    </a:lnTo>
                    <a:cubicBezTo>
                      <a:pt x="0" y="21600"/>
                      <a:pt x="21600" y="3640"/>
                      <a:pt x="21600" y="364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 rot="19792118">
            <a:off x="1728031" y="2272547"/>
            <a:ext cx="747864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cs typeface="+mn-ea"/>
                <a:sym typeface="+mn-lt"/>
              </a:rPr>
              <a:t>STEP 1</a:t>
            </a:r>
            <a:endParaRPr lang="en-US" sz="12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 rot="19792118">
            <a:off x="3088999" y="2272546"/>
            <a:ext cx="747864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smtClean="0">
                <a:solidFill>
                  <a:srgbClr val="FEFEFE"/>
                </a:solidFill>
                <a:cs typeface="+mn-ea"/>
                <a:sym typeface="+mn-lt"/>
              </a:rPr>
              <a:t>STEP 2</a:t>
            </a:r>
            <a:endParaRPr lang="en-US" sz="12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 rot="19792118">
            <a:off x="4439333" y="2272545"/>
            <a:ext cx="747864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smtClean="0">
                <a:solidFill>
                  <a:srgbClr val="FEFEFE"/>
                </a:solidFill>
                <a:cs typeface="+mn-ea"/>
                <a:sym typeface="+mn-lt"/>
              </a:rPr>
              <a:t>STEP 3</a:t>
            </a:r>
            <a:endParaRPr lang="en-US" sz="12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 rot="19792118">
            <a:off x="5757771" y="2272545"/>
            <a:ext cx="747864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cs typeface="+mn-ea"/>
                <a:sym typeface="+mn-lt"/>
              </a:rPr>
              <a:t>STEP 4</a:t>
            </a:r>
            <a:endParaRPr lang="en-US" sz="12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47454" y="3164621"/>
            <a:ext cx="505267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010101"/>
                </a:solidFill>
                <a:cs typeface="+mn-ea"/>
                <a:sym typeface="+mn-lt"/>
              </a:rPr>
              <a:t>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382102" y="3152226"/>
            <a:ext cx="505268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010101"/>
                </a:solidFill>
                <a:cs typeface="+mn-ea"/>
                <a:sym typeface="+mn-lt"/>
              </a:rPr>
              <a:t>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038479" y="3140284"/>
            <a:ext cx="505268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010101"/>
                </a:solidFill>
                <a:cs typeface="+mn-ea"/>
                <a:sym typeface="+mn-lt"/>
              </a:rPr>
              <a:t>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360344" y="3201724"/>
            <a:ext cx="505268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010101"/>
                </a:solidFill>
                <a:cs typeface="+mn-ea"/>
                <a:sym typeface="+mn-lt"/>
              </a:rPr>
              <a:t></a:t>
            </a:r>
          </a:p>
        </p:txBody>
      </p:sp>
      <p:sp>
        <p:nvSpPr>
          <p:cNvPr id="82" name="TextBox 81"/>
          <p:cNvSpPr txBox="1"/>
          <p:nvPr/>
        </p:nvSpPr>
        <p:spPr>
          <a:xfrm rot="19735558">
            <a:off x="1793119" y="2784684"/>
            <a:ext cx="1050233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300" b="1" dirty="0" smtClean="0">
                <a:solidFill>
                  <a:srgbClr val="010101"/>
                </a:solidFill>
                <a:cs typeface="+mn-ea"/>
                <a:sym typeface="+mn-lt"/>
              </a:rPr>
              <a:t>Fruitful </a:t>
            </a:r>
            <a:r>
              <a:rPr lang="en-US" sz="1300" b="1" dirty="0">
                <a:solidFill>
                  <a:srgbClr val="010101"/>
                </a:solidFill>
                <a:cs typeface="+mn-ea"/>
                <a:sym typeface="+mn-lt"/>
              </a:rPr>
              <a:t>were </a:t>
            </a:r>
            <a:r>
              <a:rPr lang="en-US" sz="1300" b="1" dirty="0" smtClean="0">
                <a:solidFill>
                  <a:srgbClr val="010101"/>
                </a:solidFill>
                <a:cs typeface="+mn-ea"/>
                <a:sym typeface="+mn-lt"/>
              </a:rPr>
              <a:t>hath</a:t>
            </a:r>
            <a:endParaRPr lang="en-US" sz="1300" b="1" dirty="0">
              <a:solidFill>
                <a:srgbClr val="010101"/>
              </a:solidFill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 rot="19735558">
            <a:off x="3143454" y="2784684"/>
            <a:ext cx="1050233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300" b="1" smtClean="0">
                <a:solidFill>
                  <a:srgbClr val="010101"/>
                </a:solidFill>
                <a:cs typeface="+mn-ea"/>
                <a:sym typeface="+mn-lt"/>
              </a:rPr>
              <a:t>Fruitful </a:t>
            </a:r>
            <a:r>
              <a:rPr lang="en-US" sz="1300" b="1" dirty="0">
                <a:solidFill>
                  <a:srgbClr val="010101"/>
                </a:solidFill>
                <a:cs typeface="+mn-ea"/>
                <a:sym typeface="+mn-lt"/>
              </a:rPr>
              <a:t>were </a:t>
            </a:r>
            <a:r>
              <a:rPr lang="en-US" sz="1300" b="1" dirty="0" smtClean="0">
                <a:solidFill>
                  <a:srgbClr val="010101"/>
                </a:solidFill>
                <a:cs typeface="+mn-ea"/>
                <a:sym typeface="+mn-lt"/>
              </a:rPr>
              <a:t>hath</a:t>
            </a:r>
            <a:endParaRPr lang="en-US" sz="1300" b="1" dirty="0">
              <a:solidFill>
                <a:srgbClr val="010101"/>
              </a:solidFill>
              <a:cs typeface="+mn-ea"/>
              <a:sym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 rot="19735558">
            <a:off x="4472524" y="2784685"/>
            <a:ext cx="1050233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300" b="1" smtClean="0">
                <a:solidFill>
                  <a:srgbClr val="010101"/>
                </a:solidFill>
                <a:cs typeface="+mn-ea"/>
                <a:sym typeface="+mn-lt"/>
              </a:rPr>
              <a:t>Fruitful </a:t>
            </a:r>
            <a:r>
              <a:rPr lang="en-US" sz="1300" b="1" dirty="0">
                <a:solidFill>
                  <a:srgbClr val="010101"/>
                </a:solidFill>
                <a:cs typeface="+mn-ea"/>
                <a:sym typeface="+mn-lt"/>
              </a:rPr>
              <a:t>were </a:t>
            </a:r>
            <a:r>
              <a:rPr lang="en-US" sz="1300" b="1" dirty="0" smtClean="0">
                <a:solidFill>
                  <a:srgbClr val="010101"/>
                </a:solidFill>
                <a:cs typeface="+mn-ea"/>
                <a:sym typeface="+mn-lt"/>
              </a:rPr>
              <a:t>hath</a:t>
            </a:r>
            <a:endParaRPr lang="en-US" sz="1300" b="1" dirty="0">
              <a:solidFill>
                <a:srgbClr val="010101"/>
              </a:solidFill>
              <a:cs typeface="+mn-ea"/>
              <a:sym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 rot="19735558">
            <a:off x="5822859" y="2784685"/>
            <a:ext cx="1050233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300" b="1" dirty="0" smtClean="0">
                <a:solidFill>
                  <a:srgbClr val="010101"/>
                </a:solidFill>
                <a:cs typeface="+mn-ea"/>
                <a:sym typeface="+mn-lt"/>
              </a:rPr>
              <a:t>Fruitful </a:t>
            </a:r>
            <a:r>
              <a:rPr lang="en-US" sz="1300" b="1" dirty="0">
                <a:solidFill>
                  <a:srgbClr val="010101"/>
                </a:solidFill>
                <a:cs typeface="+mn-ea"/>
                <a:sym typeface="+mn-lt"/>
              </a:rPr>
              <a:t>were </a:t>
            </a:r>
            <a:r>
              <a:rPr lang="en-US" sz="1300" b="1" dirty="0" smtClean="0">
                <a:solidFill>
                  <a:srgbClr val="010101"/>
                </a:solidFill>
                <a:cs typeface="+mn-ea"/>
                <a:sym typeface="+mn-lt"/>
              </a:rPr>
              <a:t>hath</a:t>
            </a:r>
            <a:endParaRPr lang="en-US" sz="1300" b="1" dirty="0">
              <a:solidFill>
                <a:srgbClr val="010101"/>
              </a:solidFill>
              <a:cs typeface="+mn-ea"/>
              <a:sym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70607" y="4746158"/>
            <a:ext cx="1117411" cy="59247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900" dirty="0">
                <a:solidFill>
                  <a:srgbClr val="FEFEFE"/>
                </a:solidFill>
                <a:cs typeface="+mn-ea"/>
                <a:sym typeface="+mn-lt"/>
              </a:rPr>
              <a:t>添加文本内容标题添加文本内容标题添加文本内容标题</a:t>
            </a:r>
          </a:p>
        </p:txBody>
      </p:sp>
      <p:sp>
        <p:nvSpPr>
          <p:cNvPr id="90" name="TextBox 89"/>
          <p:cNvSpPr txBox="1"/>
          <p:nvPr/>
        </p:nvSpPr>
        <p:spPr>
          <a:xfrm flipH="1">
            <a:off x="1396670" y="4417184"/>
            <a:ext cx="889329" cy="35439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smtClean="0">
                <a:solidFill>
                  <a:schemeClr val="bg1"/>
                </a:solidFill>
                <a:cs typeface="+mn-ea"/>
                <a:sym typeface="+mn-lt"/>
              </a:rPr>
              <a:t>50M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31574" y="4746158"/>
            <a:ext cx="1117411" cy="59247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900" dirty="0">
                <a:solidFill>
                  <a:srgbClr val="FEFEFE"/>
                </a:solidFill>
                <a:cs typeface="+mn-ea"/>
                <a:sym typeface="+mn-lt"/>
              </a:rPr>
              <a:t>添加文本内容标题添加文本内容标题添加文本内容标题</a:t>
            </a:r>
          </a:p>
        </p:txBody>
      </p:sp>
      <p:sp>
        <p:nvSpPr>
          <p:cNvPr id="95" name="TextBox 94"/>
          <p:cNvSpPr txBox="1"/>
          <p:nvPr/>
        </p:nvSpPr>
        <p:spPr>
          <a:xfrm flipH="1">
            <a:off x="2757637" y="4417184"/>
            <a:ext cx="889329" cy="35439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8K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60644" y="4746158"/>
            <a:ext cx="1117411" cy="59247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900" dirty="0">
                <a:solidFill>
                  <a:srgbClr val="FEFEFE"/>
                </a:solidFill>
                <a:cs typeface="+mn-ea"/>
                <a:sym typeface="+mn-lt"/>
              </a:rPr>
              <a:t>添加文本内容标题添加文本内容标题添加文本内容标题</a:t>
            </a:r>
          </a:p>
        </p:txBody>
      </p:sp>
      <p:sp>
        <p:nvSpPr>
          <p:cNvPr id="97" name="TextBox 96"/>
          <p:cNvSpPr txBox="1"/>
          <p:nvPr/>
        </p:nvSpPr>
        <p:spPr>
          <a:xfrm flipH="1">
            <a:off x="4086707" y="4417184"/>
            <a:ext cx="889329" cy="35439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19S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0346" y="4746158"/>
            <a:ext cx="1117411" cy="59247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900" dirty="0">
                <a:solidFill>
                  <a:srgbClr val="FEFEFE"/>
                </a:solidFill>
                <a:cs typeface="+mn-ea"/>
                <a:sym typeface="+mn-lt"/>
              </a:rPr>
              <a:t>添加文本内容标题添加文本内容标题添加文本内容标题</a:t>
            </a:r>
          </a:p>
        </p:txBody>
      </p:sp>
      <p:sp>
        <p:nvSpPr>
          <p:cNvPr id="99" name="TextBox 98"/>
          <p:cNvSpPr txBox="1"/>
          <p:nvPr/>
        </p:nvSpPr>
        <p:spPr>
          <a:xfrm flipH="1">
            <a:off x="5426409" y="4417184"/>
            <a:ext cx="889329" cy="35439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11K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784731" y="4727843"/>
            <a:ext cx="2894354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zh-CN" altLang="en-US" sz="900" dirty="0">
                <a:cs typeface="+mn-ea"/>
                <a:sym typeface="+mn-lt"/>
              </a:rPr>
              <a:t>添加文本内容标题添加文本内容标题</a:t>
            </a:r>
            <a:endParaRPr lang="en-US" altLang="zh-CN" sz="900" dirty="0">
              <a:cs typeface="+mn-ea"/>
              <a:sym typeface="+mn-lt"/>
            </a:endParaRPr>
          </a:p>
          <a:p>
            <a:pPr algn="r">
              <a:lnSpc>
                <a:spcPts val="1300"/>
              </a:lnSpc>
            </a:pPr>
            <a:r>
              <a:rPr lang="zh-CN" altLang="en-US" sz="900" dirty="0">
                <a:cs typeface="+mn-ea"/>
                <a:sym typeface="+mn-lt"/>
              </a:rPr>
              <a:t>添加文本内容标题</a:t>
            </a:r>
            <a:endParaRPr lang="en-US" altLang="zh-CN" sz="900" dirty="0">
              <a:cs typeface="+mn-ea"/>
              <a:sym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127877" y="4011412"/>
            <a:ext cx="1551208" cy="52373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 smtClean="0">
                <a:cs typeface="+mn-ea"/>
                <a:sym typeface="+mn-lt"/>
              </a:rPr>
              <a:t>Saying </a:t>
            </a:r>
            <a:r>
              <a:rPr lang="en-US" sz="1000" b="1" dirty="0">
                <a:cs typeface="+mn-ea"/>
                <a:sym typeface="+mn-lt"/>
              </a:rPr>
              <a:t>fruitful were hath waters </a:t>
            </a:r>
            <a:r>
              <a:rPr lang="en-US" sz="1000" b="1" dirty="0" smtClean="0">
                <a:cs typeface="+mn-ea"/>
                <a:sym typeface="+mn-lt"/>
              </a:rPr>
              <a:t>divide.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715083" y="3955261"/>
            <a:ext cx="1388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5"/>
                </a:solidFill>
                <a:cs typeface="+mn-ea"/>
                <a:sym typeface="+mn-lt"/>
              </a:rPr>
              <a:t>83%</a:t>
            </a:r>
            <a:endParaRPr lang="en-US" sz="40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87" name="组合 8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8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88" name="直接连接符 8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文本框 107"/>
          <p:cNvSpPr txBox="1"/>
          <p:nvPr/>
        </p:nvSpPr>
        <p:spPr>
          <a:xfrm>
            <a:off x="1114626" y="471174"/>
            <a:ext cx="3663371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单击添加您的标题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709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 tmFilter="0,0; .5, 1; 1, 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90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Callout 26"/>
          <p:cNvSpPr/>
          <p:nvPr/>
        </p:nvSpPr>
        <p:spPr>
          <a:xfrm>
            <a:off x="8455954" y="3213374"/>
            <a:ext cx="1736840" cy="1703618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01010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8" name="Oval Callout 27"/>
          <p:cNvSpPr/>
          <p:nvPr/>
        </p:nvSpPr>
        <p:spPr>
          <a:xfrm>
            <a:off x="5861540" y="2162212"/>
            <a:ext cx="1736840" cy="1703618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01010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7983197" y="745077"/>
            <a:ext cx="1510276" cy="1481388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01010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10192794" y="612696"/>
            <a:ext cx="1181244" cy="1158650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01010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881961" y="1785577"/>
            <a:ext cx="10345479" cy="5093689"/>
            <a:chOff x="1881961" y="978195"/>
            <a:chExt cx="10345479" cy="5901071"/>
          </a:xfrm>
        </p:grpSpPr>
        <p:sp>
          <p:nvSpPr>
            <p:cNvPr id="3" name="Shape 6"/>
            <p:cNvSpPr/>
            <p:nvPr/>
          </p:nvSpPr>
          <p:spPr>
            <a:xfrm>
              <a:off x="1881961" y="978195"/>
              <a:ext cx="10342564" cy="5896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527"/>
                  </a:lnTo>
                  <a:cubicBezTo>
                    <a:pt x="17455" y="721"/>
                    <a:pt x="14337" y="2052"/>
                    <a:pt x="14423" y="2967"/>
                  </a:cubicBezTo>
                  <a:cubicBezTo>
                    <a:pt x="14508" y="3882"/>
                    <a:pt x="16650" y="5157"/>
                    <a:pt x="16547" y="6932"/>
                  </a:cubicBezTo>
                  <a:cubicBezTo>
                    <a:pt x="16444" y="8707"/>
                    <a:pt x="14800" y="9002"/>
                    <a:pt x="13172" y="8868"/>
                  </a:cubicBezTo>
                  <a:cubicBezTo>
                    <a:pt x="11545" y="8734"/>
                    <a:pt x="10877" y="9039"/>
                    <a:pt x="10877" y="9511"/>
                  </a:cubicBezTo>
                  <a:cubicBezTo>
                    <a:pt x="10877" y="9982"/>
                    <a:pt x="13001" y="10620"/>
                    <a:pt x="15245" y="11008"/>
                  </a:cubicBezTo>
                  <a:cubicBezTo>
                    <a:pt x="17489" y="11396"/>
                    <a:pt x="17455" y="14280"/>
                    <a:pt x="15433" y="15444"/>
                  </a:cubicBezTo>
                  <a:cubicBezTo>
                    <a:pt x="13412" y="16609"/>
                    <a:pt x="6869" y="18318"/>
                    <a:pt x="4282" y="21600"/>
                  </a:cubicBezTo>
                  <a:lnTo>
                    <a:pt x="0" y="21600"/>
                  </a:lnTo>
                  <a:cubicBezTo>
                    <a:pt x="1867" y="17208"/>
                    <a:pt x="6184" y="15722"/>
                    <a:pt x="9644" y="15056"/>
                  </a:cubicBezTo>
                  <a:cubicBezTo>
                    <a:pt x="13104" y="14391"/>
                    <a:pt x="14971" y="13753"/>
                    <a:pt x="14680" y="13143"/>
                  </a:cubicBezTo>
                  <a:cubicBezTo>
                    <a:pt x="14389" y="12533"/>
                    <a:pt x="9457" y="12470"/>
                    <a:pt x="9115" y="10196"/>
                  </a:cubicBezTo>
                  <a:cubicBezTo>
                    <a:pt x="8752" y="7787"/>
                    <a:pt x="10861" y="6973"/>
                    <a:pt x="12659" y="7232"/>
                  </a:cubicBezTo>
                  <a:cubicBezTo>
                    <a:pt x="14356" y="7476"/>
                    <a:pt x="15742" y="7292"/>
                    <a:pt x="15314" y="6377"/>
                  </a:cubicBezTo>
                  <a:cubicBezTo>
                    <a:pt x="14885" y="5462"/>
                    <a:pt x="13118" y="3639"/>
                    <a:pt x="13668" y="2443"/>
                  </a:cubicBezTo>
                  <a:cubicBezTo>
                    <a:pt x="14217" y="1248"/>
                    <a:pt x="16633" y="0"/>
                    <a:pt x="21600" y="0"/>
                  </a:cubicBezTo>
                  <a:close/>
                </a:path>
              </a:pathLst>
            </a:custGeom>
            <a:gradFill>
              <a:gsLst>
                <a:gs pos="87000">
                  <a:schemeClr val="tx1">
                    <a:alpha val="40000"/>
                  </a:schemeClr>
                </a:gs>
                <a:gs pos="36000">
                  <a:schemeClr val="bg2">
                    <a:alpha val="15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Shape 7"/>
            <p:cNvSpPr/>
            <p:nvPr/>
          </p:nvSpPr>
          <p:spPr>
            <a:xfrm>
              <a:off x="2847500" y="1026110"/>
              <a:ext cx="9379940" cy="5853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21101" y="1"/>
                  </a:moveTo>
                  <a:cubicBezTo>
                    <a:pt x="20976" y="-1"/>
                    <a:pt x="20843" y="0"/>
                    <a:pt x="20704" y="3"/>
                  </a:cubicBezTo>
                  <a:lnTo>
                    <a:pt x="20706" y="129"/>
                  </a:lnTo>
                  <a:cubicBezTo>
                    <a:pt x="20844" y="126"/>
                    <a:pt x="20976" y="125"/>
                    <a:pt x="21100" y="127"/>
                  </a:cubicBezTo>
                  <a:lnTo>
                    <a:pt x="21101" y="1"/>
                  </a:lnTo>
                  <a:close/>
                  <a:moveTo>
                    <a:pt x="20431" y="35"/>
                  </a:moveTo>
                  <a:cubicBezTo>
                    <a:pt x="20303" y="41"/>
                    <a:pt x="20171" y="49"/>
                    <a:pt x="20035" y="59"/>
                  </a:cubicBezTo>
                  <a:lnTo>
                    <a:pt x="20039" y="184"/>
                  </a:lnTo>
                  <a:cubicBezTo>
                    <a:pt x="20175" y="175"/>
                    <a:pt x="20306" y="167"/>
                    <a:pt x="20434" y="161"/>
                  </a:cubicBezTo>
                  <a:lnTo>
                    <a:pt x="20431" y="35"/>
                  </a:lnTo>
                  <a:close/>
                  <a:moveTo>
                    <a:pt x="21401" y="35"/>
                  </a:moveTo>
                  <a:lnTo>
                    <a:pt x="21398" y="161"/>
                  </a:lnTo>
                  <a:cubicBezTo>
                    <a:pt x="21466" y="165"/>
                    <a:pt x="21532" y="170"/>
                    <a:pt x="21594" y="176"/>
                  </a:cubicBezTo>
                  <a:lnTo>
                    <a:pt x="21600" y="50"/>
                  </a:lnTo>
                  <a:cubicBezTo>
                    <a:pt x="21537" y="44"/>
                    <a:pt x="21470" y="39"/>
                    <a:pt x="21401" y="35"/>
                  </a:cubicBezTo>
                  <a:close/>
                  <a:moveTo>
                    <a:pt x="19761" y="71"/>
                  </a:moveTo>
                  <a:cubicBezTo>
                    <a:pt x="19631" y="82"/>
                    <a:pt x="19499" y="95"/>
                    <a:pt x="19365" y="109"/>
                  </a:cubicBezTo>
                  <a:lnTo>
                    <a:pt x="19371" y="235"/>
                  </a:lnTo>
                  <a:cubicBezTo>
                    <a:pt x="19505" y="221"/>
                    <a:pt x="19637" y="208"/>
                    <a:pt x="19766" y="197"/>
                  </a:cubicBezTo>
                  <a:lnTo>
                    <a:pt x="19761" y="71"/>
                  </a:lnTo>
                  <a:close/>
                  <a:moveTo>
                    <a:pt x="19067" y="141"/>
                  </a:moveTo>
                  <a:cubicBezTo>
                    <a:pt x="18936" y="157"/>
                    <a:pt x="18805" y="174"/>
                    <a:pt x="18672" y="193"/>
                  </a:cubicBezTo>
                  <a:lnTo>
                    <a:pt x="18680" y="318"/>
                  </a:lnTo>
                  <a:cubicBezTo>
                    <a:pt x="18813" y="299"/>
                    <a:pt x="18943" y="282"/>
                    <a:pt x="19073" y="266"/>
                  </a:cubicBezTo>
                  <a:lnTo>
                    <a:pt x="19067" y="141"/>
                  </a:lnTo>
                  <a:close/>
                  <a:moveTo>
                    <a:pt x="18396" y="247"/>
                  </a:moveTo>
                  <a:cubicBezTo>
                    <a:pt x="18266" y="268"/>
                    <a:pt x="18134" y="289"/>
                    <a:pt x="18003" y="312"/>
                  </a:cubicBezTo>
                  <a:lnTo>
                    <a:pt x="18012" y="436"/>
                  </a:lnTo>
                  <a:cubicBezTo>
                    <a:pt x="18144" y="414"/>
                    <a:pt x="18275" y="392"/>
                    <a:pt x="18405" y="372"/>
                  </a:cubicBezTo>
                  <a:lnTo>
                    <a:pt x="18396" y="247"/>
                  </a:lnTo>
                  <a:close/>
                  <a:moveTo>
                    <a:pt x="17726" y="354"/>
                  </a:moveTo>
                  <a:cubicBezTo>
                    <a:pt x="17595" y="378"/>
                    <a:pt x="17464" y="404"/>
                    <a:pt x="17333" y="431"/>
                  </a:cubicBezTo>
                  <a:lnTo>
                    <a:pt x="17345" y="556"/>
                  </a:lnTo>
                  <a:cubicBezTo>
                    <a:pt x="17476" y="529"/>
                    <a:pt x="17607" y="503"/>
                    <a:pt x="17737" y="478"/>
                  </a:cubicBezTo>
                  <a:lnTo>
                    <a:pt x="17726" y="354"/>
                  </a:lnTo>
                  <a:close/>
                  <a:moveTo>
                    <a:pt x="17055" y="495"/>
                  </a:moveTo>
                  <a:cubicBezTo>
                    <a:pt x="16924" y="524"/>
                    <a:pt x="16793" y="554"/>
                    <a:pt x="16664" y="586"/>
                  </a:cubicBezTo>
                  <a:lnTo>
                    <a:pt x="16678" y="710"/>
                  </a:lnTo>
                  <a:cubicBezTo>
                    <a:pt x="16807" y="679"/>
                    <a:pt x="16937" y="649"/>
                    <a:pt x="17068" y="620"/>
                  </a:cubicBezTo>
                  <a:lnTo>
                    <a:pt x="17055" y="495"/>
                  </a:lnTo>
                  <a:close/>
                  <a:moveTo>
                    <a:pt x="16384" y="672"/>
                  </a:moveTo>
                  <a:cubicBezTo>
                    <a:pt x="16252" y="706"/>
                    <a:pt x="16122" y="742"/>
                    <a:pt x="15994" y="779"/>
                  </a:cubicBezTo>
                  <a:lnTo>
                    <a:pt x="16011" y="903"/>
                  </a:lnTo>
                  <a:cubicBezTo>
                    <a:pt x="16138" y="866"/>
                    <a:pt x="16267" y="830"/>
                    <a:pt x="16399" y="796"/>
                  </a:cubicBezTo>
                  <a:lnTo>
                    <a:pt x="16384" y="672"/>
                  </a:lnTo>
                  <a:close/>
                  <a:moveTo>
                    <a:pt x="15712" y="849"/>
                  </a:moveTo>
                  <a:cubicBezTo>
                    <a:pt x="15580" y="890"/>
                    <a:pt x="15451" y="933"/>
                    <a:pt x="15325" y="977"/>
                  </a:cubicBezTo>
                  <a:lnTo>
                    <a:pt x="15344" y="1099"/>
                  </a:lnTo>
                  <a:cubicBezTo>
                    <a:pt x="15469" y="1056"/>
                    <a:pt x="15598" y="1012"/>
                    <a:pt x="15730" y="971"/>
                  </a:cubicBezTo>
                  <a:lnTo>
                    <a:pt x="15712" y="849"/>
                  </a:lnTo>
                  <a:close/>
                  <a:moveTo>
                    <a:pt x="15062" y="1061"/>
                  </a:moveTo>
                  <a:cubicBezTo>
                    <a:pt x="14928" y="1112"/>
                    <a:pt x="14800" y="1165"/>
                    <a:pt x="14679" y="1219"/>
                  </a:cubicBezTo>
                  <a:lnTo>
                    <a:pt x="14704" y="1339"/>
                  </a:lnTo>
                  <a:cubicBezTo>
                    <a:pt x="14823" y="1286"/>
                    <a:pt x="14951" y="1233"/>
                    <a:pt x="15084" y="1182"/>
                  </a:cubicBezTo>
                  <a:lnTo>
                    <a:pt x="15062" y="1061"/>
                  </a:lnTo>
                  <a:close/>
                  <a:moveTo>
                    <a:pt x="14407" y="1344"/>
                  </a:moveTo>
                  <a:cubicBezTo>
                    <a:pt x="14272" y="1411"/>
                    <a:pt x="14147" y="1480"/>
                    <a:pt x="14034" y="1550"/>
                  </a:cubicBezTo>
                  <a:lnTo>
                    <a:pt x="14067" y="1666"/>
                  </a:lnTo>
                  <a:cubicBezTo>
                    <a:pt x="14178" y="1598"/>
                    <a:pt x="14301" y="1530"/>
                    <a:pt x="14434" y="1463"/>
                  </a:cubicBezTo>
                  <a:lnTo>
                    <a:pt x="14407" y="1344"/>
                  </a:lnTo>
                  <a:close/>
                  <a:moveTo>
                    <a:pt x="13775" y="1733"/>
                  </a:moveTo>
                  <a:cubicBezTo>
                    <a:pt x="13638" y="1838"/>
                    <a:pt x="13524" y="1947"/>
                    <a:pt x="13436" y="2056"/>
                  </a:cubicBezTo>
                  <a:lnTo>
                    <a:pt x="13491" y="2152"/>
                  </a:lnTo>
                  <a:cubicBezTo>
                    <a:pt x="13573" y="2049"/>
                    <a:pt x="13682" y="1945"/>
                    <a:pt x="13814" y="1844"/>
                  </a:cubicBezTo>
                  <a:lnTo>
                    <a:pt x="13775" y="1733"/>
                  </a:lnTo>
                  <a:close/>
                  <a:moveTo>
                    <a:pt x="13240" y="2404"/>
                  </a:moveTo>
                  <a:cubicBezTo>
                    <a:pt x="13212" y="2490"/>
                    <a:pt x="13197" y="2577"/>
                    <a:pt x="13197" y="2664"/>
                  </a:cubicBezTo>
                  <a:cubicBezTo>
                    <a:pt x="13197" y="2694"/>
                    <a:pt x="13199" y="2723"/>
                    <a:pt x="13202" y="2754"/>
                  </a:cubicBezTo>
                  <a:cubicBezTo>
                    <a:pt x="13212" y="2842"/>
                    <a:pt x="13226" y="2930"/>
                    <a:pt x="13246" y="3014"/>
                  </a:cubicBezTo>
                  <a:lnTo>
                    <a:pt x="13326" y="2973"/>
                  </a:lnTo>
                  <a:cubicBezTo>
                    <a:pt x="13309" y="2895"/>
                    <a:pt x="13295" y="2815"/>
                    <a:pt x="13286" y="2734"/>
                  </a:cubicBezTo>
                  <a:cubicBezTo>
                    <a:pt x="13283" y="2710"/>
                    <a:pt x="13282" y="2687"/>
                    <a:pt x="13282" y="2664"/>
                  </a:cubicBezTo>
                  <a:cubicBezTo>
                    <a:pt x="13282" y="2596"/>
                    <a:pt x="13294" y="2528"/>
                    <a:pt x="13316" y="2460"/>
                  </a:cubicBezTo>
                  <a:lnTo>
                    <a:pt x="13240" y="2404"/>
                  </a:lnTo>
                  <a:close/>
                  <a:moveTo>
                    <a:pt x="13436" y="3324"/>
                  </a:moveTo>
                  <a:lnTo>
                    <a:pt x="13364" y="3392"/>
                  </a:lnTo>
                  <a:cubicBezTo>
                    <a:pt x="13432" y="3547"/>
                    <a:pt x="13518" y="3696"/>
                    <a:pt x="13626" y="3847"/>
                  </a:cubicBezTo>
                  <a:lnTo>
                    <a:pt x="13684" y="3756"/>
                  </a:lnTo>
                  <a:cubicBezTo>
                    <a:pt x="13581" y="3611"/>
                    <a:pt x="13500" y="3470"/>
                    <a:pt x="13436" y="3324"/>
                  </a:cubicBezTo>
                  <a:close/>
                  <a:moveTo>
                    <a:pt x="13895" y="4031"/>
                  </a:moveTo>
                  <a:lnTo>
                    <a:pt x="13843" y="4130"/>
                  </a:lnTo>
                  <a:cubicBezTo>
                    <a:pt x="13952" y="4255"/>
                    <a:pt x="14067" y="4374"/>
                    <a:pt x="14166" y="4473"/>
                  </a:cubicBezTo>
                  <a:cubicBezTo>
                    <a:pt x="14166" y="4473"/>
                    <a:pt x="14214" y="4369"/>
                    <a:pt x="14214" y="4369"/>
                  </a:cubicBezTo>
                  <a:cubicBezTo>
                    <a:pt x="14116" y="4271"/>
                    <a:pt x="14002" y="4154"/>
                    <a:pt x="13895" y="4031"/>
                  </a:cubicBezTo>
                  <a:close/>
                  <a:moveTo>
                    <a:pt x="14464" y="4597"/>
                  </a:moveTo>
                  <a:lnTo>
                    <a:pt x="14416" y="4701"/>
                  </a:lnTo>
                  <a:cubicBezTo>
                    <a:pt x="14514" y="4799"/>
                    <a:pt x="14627" y="4917"/>
                    <a:pt x="14733" y="5042"/>
                  </a:cubicBezTo>
                  <a:lnTo>
                    <a:pt x="14786" y="4944"/>
                  </a:lnTo>
                  <a:cubicBezTo>
                    <a:pt x="14678" y="4816"/>
                    <a:pt x="14563" y="4696"/>
                    <a:pt x="14464" y="4597"/>
                  </a:cubicBezTo>
                  <a:close/>
                  <a:moveTo>
                    <a:pt x="15004" y="5233"/>
                  </a:moveTo>
                  <a:cubicBezTo>
                    <a:pt x="15004" y="5233"/>
                    <a:pt x="14942" y="5320"/>
                    <a:pt x="14942" y="5320"/>
                  </a:cubicBezTo>
                  <a:cubicBezTo>
                    <a:pt x="15041" y="5473"/>
                    <a:pt x="15112" y="5622"/>
                    <a:pt x="15158" y="5778"/>
                  </a:cubicBezTo>
                  <a:lnTo>
                    <a:pt x="15236" y="5727"/>
                  </a:lnTo>
                  <a:cubicBezTo>
                    <a:pt x="15186" y="5557"/>
                    <a:pt x="15109" y="5396"/>
                    <a:pt x="15004" y="5233"/>
                  </a:cubicBezTo>
                  <a:close/>
                  <a:moveTo>
                    <a:pt x="15294" y="6152"/>
                  </a:moveTo>
                  <a:lnTo>
                    <a:pt x="15210" y="6161"/>
                  </a:lnTo>
                  <a:cubicBezTo>
                    <a:pt x="15211" y="6190"/>
                    <a:pt x="15211" y="6219"/>
                    <a:pt x="15211" y="6249"/>
                  </a:cubicBezTo>
                  <a:cubicBezTo>
                    <a:pt x="15211" y="6356"/>
                    <a:pt x="15202" y="6470"/>
                    <a:pt x="15183" y="6586"/>
                  </a:cubicBezTo>
                  <a:cubicBezTo>
                    <a:pt x="15176" y="6628"/>
                    <a:pt x="15167" y="6669"/>
                    <a:pt x="15158" y="6709"/>
                  </a:cubicBezTo>
                  <a:lnTo>
                    <a:pt x="15238" y="6752"/>
                  </a:lnTo>
                  <a:cubicBezTo>
                    <a:pt x="15248" y="6708"/>
                    <a:pt x="15257" y="6663"/>
                    <a:pt x="15265" y="6615"/>
                  </a:cubicBezTo>
                  <a:cubicBezTo>
                    <a:pt x="15286" y="6490"/>
                    <a:pt x="15297" y="6366"/>
                    <a:pt x="15297" y="6249"/>
                  </a:cubicBezTo>
                  <a:cubicBezTo>
                    <a:pt x="15297" y="6216"/>
                    <a:pt x="15296" y="6184"/>
                    <a:pt x="15294" y="6152"/>
                  </a:cubicBezTo>
                  <a:close/>
                  <a:moveTo>
                    <a:pt x="15037" y="7036"/>
                  </a:moveTo>
                  <a:cubicBezTo>
                    <a:pt x="14965" y="7172"/>
                    <a:pt x="14868" y="7295"/>
                    <a:pt x="14751" y="7400"/>
                  </a:cubicBezTo>
                  <a:lnTo>
                    <a:pt x="14795" y="7507"/>
                  </a:lnTo>
                  <a:cubicBezTo>
                    <a:pt x="14921" y="7394"/>
                    <a:pt x="15025" y="7262"/>
                    <a:pt x="15104" y="7115"/>
                  </a:cubicBezTo>
                  <a:lnTo>
                    <a:pt x="15037" y="7036"/>
                  </a:lnTo>
                  <a:close/>
                  <a:moveTo>
                    <a:pt x="14500" y="7602"/>
                  </a:moveTo>
                  <a:cubicBezTo>
                    <a:pt x="14390" y="7668"/>
                    <a:pt x="14265" y="7726"/>
                    <a:pt x="14130" y="7775"/>
                  </a:cubicBezTo>
                  <a:lnTo>
                    <a:pt x="14150" y="7897"/>
                  </a:lnTo>
                  <a:cubicBezTo>
                    <a:pt x="14290" y="7847"/>
                    <a:pt x="14418" y="7786"/>
                    <a:pt x="14531" y="7718"/>
                  </a:cubicBezTo>
                  <a:cubicBezTo>
                    <a:pt x="14531" y="7718"/>
                    <a:pt x="14500" y="7602"/>
                    <a:pt x="14500" y="7602"/>
                  </a:cubicBezTo>
                  <a:close/>
                  <a:moveTo>
                    <a:pt x="10089" y="7821"/>
                  </a:moveTo>
                  <a:lnTo>
                    <a:pt x="10094" y="7946"/>
                  </a:lnTo>
                  <a:cubicBezTo>
                    <a:pt x="10204" y="7937"/>
                    <a:pt x="10320" y="7938"/>
                    <a:pt x="10440" y="7949"/>
                  </a:cubicBezTo>
                  <a:lnTo>
                    <a:pt x="10484" y="7954"/>
                  </a:lnTo>
                  <a:lnTo>
                    <a:pt x="10489" y="7828"/>
                  </a:lnTo>
                  <a:lnTo>
                    <a:pt x="10445" y="7824"/>
                  </a:lnTo>
                  <a:cubicBezTo>
                    <a:pt x="10322" y="7813"/>
                    <a:pt x="10203" y="7812"/>
                    <a:pt x="10089" y="7821"/>
                  </a:cubicBezTo>
                  <a:close/>
                  <a:moveTo>
                    <a:pt x="10765" y="7850"/>
                  </a:moveTo>
                  <a:lnTo>
                    <a:pt x="10759" y="7975"/>
                  </a:lnTo>
                  <a:lnTo>
                    <a:pt x="10784" y="7978"/>
                  </a:lnTo>
                  <a:cubicBezTo>
                    <a:pt x="10904" y="7990"/>
                    <a:pt x="11028" y="8002"/>
                    <a:pt x="11153" y="8013"/>
                  </a:cubicBezTo>
                  <a:lnTo>
                    <a:pt x="11158" y="7887"/>
                  </a:lnTo>
                  <a:cubicBezTo>
                    <a:pt x="11033" y="7876"/>
                    <a:pt x="10910" y="7864"/>
                    <a:pt x="10790" y="7852"/>
                  </a:cubicBezTo>
                  <a:lnTo>
                    <a:pt x="10765" y="7850"/>
                  </a:lnTo>
                  <a:close/>
                  <a:moveTo>
                    <a:pt x="13849" y="7850"/>
                  </a:moveTo>
                  <a:cubicBezTo>
                    <a:pt x="13728" y="7880"/>
                    <a:pt x="13597" y="7905"/>
                    <a:pt x="13460" y="7925"/>
                  </a:cubicBezTo>
                  <a:cubicBezTo>
                    <a:pt x="13460" y="7925"/>
                    <a:pt x="13468" y="8050"/>
                    <a:pt x="13468" y="8050"/>
                  </a:cubicBezTo>
                  <a:cubicBezTo>
                    <a:pt x="13608" y="8030"/>
                    <a:pt x="13740" y="8004"/>
                    <a:pt x="13863" y="7973"/>
                  </a:cubicBezTo>
                  <a:lnTo>
                    <a:pt x="13849" y="7850"/>
                  </a:lnTo>
                  <a:close/>
                  <a:moveTo>
                    <a:pt x="9810" y="7885"/>
                  </a:moveTo>
                  <a:cubicBezTo>
                    <a:pt x="9673" y="7918"/>
                    <a:pt x="9542" y="7967"/>
                    <a:pt x="9420" y="8030"/>
                  </a:cubicBezTo>
                  <a:lnTo>
                    <a:pt x="9448" y="8149"/>
                  </a:lnTo>
                  <a:cubicBezTo>
                    <a:pt x="9565" y="8088"/>
                    <a:pt x="9691" y="8041"/>
                    <a:pt x="9823" y="8009"/>
                  </a:cubicBezTo>
                  <a:lnTo>
                    <a:pt x="9810" y="7885"/>
                  </a:lnTo>
                  <a:close/>
                  <a:moveTo>
                    <a:pt x="11432" y="7920"/>
                  </a:moveTo>
                  <a:lnTo>
                    <a:pt x="11428" y="8046"/>
                  </a:lnTo>
                  <a:cubicBezTo>
                    <a:pt x="11558" y="8057"/>
                    <a:pt x="11691" y="8067"/>
                    <a:pt x="11823" y="8075"/>
                  </a:cubicBezTo>
                  <a:cubicBezTo>
                    <a:pt x="11823" y="8075"/>
                    <a:pt x="11827" y="7949"/>
                    <a:pt x="11827" y="7949"/>
                  </a:cubicBezTo>
                  <a:cubicBezTo>
                    <a:pt x="11695" y="7941"/>
                    <a:pt x="11563" y="7931"/>
                    <a:pt x="11432" y="7920"/>
                  </a:cubicBezTo>
                  <a:close/>
                  <a:moveTo>
                    <a:pt x="12124" y="7956"/>
                  </a:moveTo>
                  <a:lnTo>
                    <a:pt x="12121" y="8082"/>
                  </a:lnTo>
                  <a:cubicBezTo>
                    <a:pt x="12254" y="8087"/>
                    <a:pt x="12386" y="8091"/>
                    <a:pt x="12517" y="8092"/>
                  </a:cubicBezTo>
                  <a:cubicBezTo>
                    <a:pt x="12517" y="8092"/>
                    <a:pt x="12517" y="7966"/>
                    <a:pt x="12517" y="7966"/>
                  </a:cubicBezTo>
                  <a:cubicBezTo>
                    <a:pt x="12387" y="7965"/>
                    <a:pt x="12255" y="7961"/>
                    <a:pt x="12124" y="7956"/>
                  </a:cubicBezTo>
                  <a:close/>
                  <a:moveTo>
                    <a:pt x="13184" y="7956"/>
                  </a:moveTo>
                  <a:cubicBezTo>
                    <a:pt x="13059" y="7967"/>
                    <a:pt x="12927" y="7974"/>
                    <a:pt x="12791" y="7978"/>
                  </a:cubicBezTo>
                  <a:lnTo>
                    <a:pt x="12792" y="8103"/>
                  </a:lnTo>
                  <a:cubicBezTo>
                    <a:pt x="12930" y="8099"/>
                    <a:pt x="13064" y="8093"/>
                    <a:pt x="13189" y="8082"/>
                  </a:cubicBezTo>
                  <a:lnTo>
                    <a:pt x="13184" y="7956"/>
                  </a:lnTo>
                  <a:close/>
                  <a:moveTo>
                    <a:pt x="9148" y="8203"/>
                  </a:moveTo>
                  <a:cubicBezTo>
                    <a:pt x="9019" y="8306"/>
                    <a:pt x="8910" y="8427"/>
                    <a:pt x="8822" y="8562"/>
                  </a:cubicBezTo>
                  <a:lnTo>
                    <a:pt x="8883" y="8649"/>
                  </a:lnTo>
                  <a:cubicBezTo>
                    <a:pt x="8965" y="8523"/>
                    <a:pt x="9068" y="8411"/>
                    <a:pt x="9189" y="8314"/>
                  </a:cubicBezTo>
                  <a:lnTo>
                    <a:pt x="9148" y="8203"/>
                  </a:lnTo>
                  <a:close/>
                  <a:moveTo>
                    <a:pt x="8643" y="8911"/>
                  </a:moveTo>
                  <a:cubicBezTo>
                    <a:pt x="8604" y="9040"/>
                    <a:pt x="8583" y="9173"/>
                    <a:pt x="8583" y="9306"/>
                  </a:cubicBezTo>
                  <a:cubicBezTo>
                    <a:pt x="8583" y="9378"/>
                    <a:pt x="8589" y="9451"/>
                    <a:pt x="8601" y="9522"/>
                  </a:cubicBezTo>
                  <a:cubicBezTo>
                    <a:pt x="8601" y="9522"/>
                    <a:pt x="8683" y="9491"/>
                    <a:pt x="8683" y="9491"/>
                  </a:cubicBezTo>
                  <a:cubicBezTo>
                    <a:pt x="8673" y="9430"/>
                    <a:pt x="8668" y="9368"/>
                    <a:pt x="8668" y="9306"/>
                  </a:cubicBezTo>
                  <a:cubicBezTo>
                    <a:pt x="8668" y="9191"/>
                    <a:pt x="8686" y="9075"/>
                    <a:pt x="8720" y="8962"/>
                  </a:cubicBezTo>
                  <a:lnTo>
                    <a:pt x="8643" y="8911"/>
                  </a:lnTo>
                  <a:close/>
                  <a:moveTo>
                    <a:pt x="8818" y="9830"/>
                  </a:moveTo>
                  <a:lnTo>
                    <a:pt x="8750" y="9907"/>
                  </a:lnTo>
                  <a:cubicBezTo>
                    <a:pt x="8826" y="10051"/>
                    <a:pt x="8930" y="10183"/>
                    <a:pt x="9058" y="10302"/>
                  </a:cubicBezTo>
                  <a:lnTo>
                    <a:pt x="9103" y="10196"/>
                  </a:lnTo>
                  <a:cubicBezTo>
                    <a:pt x="8983" y="10085"/>
                    <a:pt x="8887" y="9962"/>
                    <a:pt x="8818" y="9830"/>
                  </a:cubicBezTo>
                  <a:close/>
                  <a:moveTo>
                    <a:pt x="9334" y="10396"/>
                  </a:moveTo>
                  <a:lnTo>
                    <a:pt x="9300" y="10511"/>
                  </a:lnTo>
                  <a:cubicBezTo>
                    <a:pt x="9409" y="10581"/>
                    <a:pt x="9531" y="10644"/>
                    <a:pt x="9662" y="10699"/>
                  </a:cubicBezTo>
                  <a:lnTo>
                    <a:pt x="9678" y="10706"/>
                  </a:lnTo>
                  <a:lnTo>
                    <a:pt x="9701" y="10586"/>
                  </a:lnTo>
                  <a:lnTo>
                    <a:pt x="9686" y="10579"/>
                  </a:lnTo>
                  <a:cubicBezTo>
                    <a:pt x="9558" y="10525"/>
                    <a:pt x="9439" y="10463"/>
                    <a:pt x="9334" y="10396"/>
                  </a:cubicBezTo>
                  <a:close/>
                  <a:moveTo>
                    <a:pt x="9989" y="10678"/>
                  </a:moveTo>
                  <a:cubicBezTo>
                    <a:pt x="9989" y="10678"/>
                    <a:pt x="9970" y="10801"/>
                    <a:pt x="9970" y="10801"/>
                  </a:cubicBezTo>
                  <a:cubicBezTo>
                    <a:pt x="10088" y="10842"/>
                    <a:pt x="10219" y="10882"/>
                    <a:pt x="10359" y="10922"/>
                  </a:cubicBezTo>
                  <a:lnTo>
                    <a:pt x="10375" y="10798"/>
                  </a:lnTo>
                  <a:cubicBezTo>
                    <a:pt x="10236" y="10759"/>
                    <a:pt x="10106" y="10719"/>
                    <a:pt x="9989" y="10678"/>
                  </a:cubicBezTo>
                  <a:close/>
                  <a:moveTo>
                    <a:pt x="10653" y="10891"/>
                  </a:moveTo>
                  <a:cubicBezTo>
                    <a:pt x="10653" y="10891"/>
                    <a:pt x="10639" y="11014"/>
                    <a:pt x="10639" y="11014"/>
                  </a:cubicBezTo>
                  <a:cubicBezTo>
                    <a:pt x="10766" y="11046"/>
                    <a:pt x="10897" y="11076"/>
                    <a:pt x="11030" y="11106"/>
                  </a:cubicBezTo>
                  <a:lnTo>
                    <a:pt x="11043" y="10982"/>
                  </a:lnTo>
                  <a:cubicBezTo>
                    <a:pt x="10910" y="10953"/>
                    <a:pt x="10780" y="10922"/>
                    <a:pt x="10653" y="10891"/>
                  </a:cubicBezTo>
                  <a:close/>
                  <a:moveTo>
                    <a:pt x="11320" y="11032"/>
                  </a:moveTo>
                  <a:cubicBezTo>
                    <a:pt x="11320" y="11032"/>
                    <a:pt x="11308" y="11157"/>
                    <a:pt x="11308" y="11157"/>
                  </a:cubicBezTo>
                  <a:cubicBezTo>
                    <a:pt x="11438" y="11184"/>
                    <a:pt x="11569" y="11209"/>
                    <a:pt x="11701" y="11235"/>
                  </a:cubicBezTo>
                  <a:lnTo>
                    <a:pt x="11712" y="11112"/>
                  </a:lnTo>
                  <a:cubicBezTo>
                    <a:pt x="11580" y="11086"/>
                    <a:pt x="11450" y="11059"/>
                    <a:pt x="11320" y="11032"/>
                  </a:cubicBezTo>
                  <a:close/>
                  <a:moveTo>
                    <a:pt x="11989" y="11174"/>
                  </a:moveTo>
                  <a:cubicBezTo>
                    <a:pt x="11989" y="11174"/>
                    <a:pt x="11978" y="11298"/>
                    <a:pt x="11978" y="11298"/>
                  </a:cubicBezTo>
                  <a:lnTo>
                    <a:pt x="12370" y="11375"/>
                  </a:lnTo>
                  <a:lnTo>
                    <a:pt x="12381" y="11251"/>
                  </a:lnTo>
                  <a:lnTo>
                    <a:pt x="11989" y="11174"/>
                  </a:lnTo>
                  <a:close/>
                  <a:moveTo>
                    <a:pt x="12659" y="11280"/>
                  </a:moveTo>
                  <a:lnTo>
                    <a:pt x="12647" y="11404"/>
                  </a:lnTo>
                  <a:cubicBezTo>
                    <a:pt x="12779" y="11431"/>
                    <a:pt x="12910" y="11459"/>
                    <a:pt x="13039" y="11487"/>
                  </a:cubicBezTo>
                  <a:lnTo>
                    <a:pt x="13051" y="11362"/>
                  </a:lnTo>
                  <a:cubicBezTo>
                    <a:pt x="12922" y="11334"/>
                    <a:pt x="12792" y="11307"/>
                    <a:pt x="12659" y="11280"/>
                  </a:cubicBezTo>
                  <a:close/>
                  <a:moveTo>
                    <a:pt x="13330" y="11456"/>
                  </a:moveTo>
                  <a:lnTo>
                    <a:pt x="13317" y="11580"/>
                  </a:lnTo>
                  <a:cubicBezTo>
                    <a:pt x="13450" y="11612"/>
                    <a:pt x="13580" y="11645"/>
                    <a:pt x="13705" y="11680"/>
                  </a:cubicBezTo>
                  <a:lnTo>
                    <a:pt x="13721" y="11556"/>
                  </a:lnTo>
                  <a:cubicBezTo>
                    <a:pt x="13595" y="11521"/>
                    <a:pt x="13464" y="11488"/>
                    <a:pt x="13330" y="11456"/>
                  </a:cubicBezTo>
                  <a:close/>
                  <a:moveTo>
                    <a:pt x="14004" y="11633"/>
                  </a:moveTo>
                  <a:cubicBezTo>
                    <a:pt x="14004" y="11633"/>
                    <a:pt x="13986" y="11756"/>
                    <a:pt x="13986" y="11756"/>
                  </a:cubicBezTo>
                  <a:cubicBezTo>
                    <a:pt x="14125" y="11800"/>
                    <a:pt x="14253" y="11846"/>
                    <a:pt x="14368" y="11893"/>
                  </a:cubicBezTo>
                  <a:lnTo>
                    <a:pt x="14391" y="11771"/>
                  </a:lnTo>
                  <a:cubicBezTo>
                    <a:pt x="14275" y="11724"/>
                    <a:pt x="14145" y="11678"/>
                    <a:pt x="14004" y="11633"/>
                  </a:cubicBezTo>
                  <a:close/>
                  <a:moveTo>
                    <a:pt x="14659" y="11881"/>
                  </a:moveTo>
                  <a:cubicBezTo>
                    <a:pt x="14659" y="11881"/>
                    <a:pt x="14632" y="11999"/>
                    <a:pt x="14632" y="11999"/>
                  </a:cubicBezTo>
                  <a:cubicBezTo>
                    <a:pt x="14772" y="12071"/>
                    <a:pt x="14890" y="12149"/>
                    <a:pt x="14985" y="12230"/>
                  </a:cubicBezTo>
                  <a:lnTo>
                    <a:pt x="15028" y="12122"/>
                  </a:lnTo>
                  <a:cubicBezTo>
                    <a:pt x="14928" y="12037"/>
                    <a:pt x="14804" y="11956"/>
                    <a:pt x="14659" y="11881"/>
                  </a:cubicBezTo>
                  <a:close/>
                  <a:moveTo>
                    <a:pt x="15246" y="12411"/>
                  </a:moveTo>
                  <a:cubicBezTo>
                    <a:pt x="15246" y="12411"/>
                    <a:pt x="15181" y="12494"/>
                    <a:pt x="15181" y="12494"/>
                  </a:cubicBezTo>
                  <a:cubicBezTo>
                    <a:pt x="15243" y="12600"/>
                    <a:pt x="15273" y="12709"/>
                    <a:pt x="15273" y="12830"/>
                  </a:cubicBezTo>
                  <a:cubicBezTo>
                    <a:pt x="15273" y="12874"/>
                    <a:pt x="15270" y="12921"/>
                    <a:pt x="15260" y="12976"/>
                  </a:cubicBezTo>
                  <a:lnTo>
                    <a:pt x="15343" y="13001"/>
                  </a:lnTo>
                  <a:cubicBezTo>
                    <a:pt x="15353" y="12943"/>
                    <a:pt x="15359" y="12885"/>
                    <a:pt x="15359" y="12830"/>
                  </a:cubicBezTo>
                  <a:cubicBezTo>
                    <a:pt x="15359" y="12680"/>
                    <a:pt x="15321" y="12539"/>
                    <a:pt x="15246" y="12411"/>
                  </a:cubicBezTo>
                  <a:close/>
                  <a:moveTo>
                    <a:pt x="15159" y="13295"/>
                  </a:moveTo>
                  <a:cubicBezTo>
                    <a:pt x="15095" y="13434"/>
                    <a:pt x="15006" y="13569"/>
                    <a:pt x="14895" y="13696"/>
                  </a:cubicBezTo>
                  <a:lnTo>
                    <a:pt x="14947" y="13796"/>
                  </a:lnTo>
                  <a:cubicBezTo>
                    <a:pt x="15065" y="13660"/>
                    <a:pt x="15160" y="13515"/>
                    <a:pt x="15229" y="13366"/>
                  </a:cubicBezTo>
                  <a:lnTo>
                    <a:pt x="15159" y="13295"/>
                  </a:lnTo>
                  <a:close/>
                  <a:moveTo>
                    <a:pt x="14668" y="13932"/>
                  </a:moveTo>
                  <a:cubicBezTo>
                    <a:pt x="14566" y="14020"/>
                    <a:pt x="14449" y="14109"/>
                    <a:pt x="14321" y="14193"/>
                  </a:cubicBezTo>
                  <a:lnTo>
                    <a:pt x="14355" y="14308"/>
                  </a:lnTo>
                  <a:cubicBezTo>
                    <a:pt x="14486" y="14222"/>
                    <a:pt x="14607" y="14131"/>
                    <a:pt x="14712" y="14040"/>
                  </a:cubicBezTo>
                  <a:lnTo>
                    <a:pt x="14668" y="13932"/>
                  </a:lnTo>
                  <a:close/>
                  <a:moveTo>
                    <a:pt x="14070" y="14356"/>
                  </a:moveTo>
                  <a:cubicBezTo>
                    <a:pt x="13956" y="14420"/>
                    <a:pt x="13831" y="14485"/>
                    <a:pt x="13699" y="14548"/>
                  </a:cubicBezTo>
                  <a:lnTo>
                    <a:pt x="13725" y="14669"/>
                  </a:lnTo>
                  <a:cubicBezTo>
                    <a:pt x="13859" y="14605"/>
                    <a:pt x="13985" y="14538"/>
                    <a:pt x="14100" y="14473"/>
                  </a:cubicBezTo>
                  <a:lnTo>
                    <a:pt x="14070" y="14356"/>
                  </a:lnTo>
                  <a:close/>
                  <a:moveTo>
                    <a:pt x="13409" y="14674"/>
                  </a:moveTo>
                  <a:cubicBezTo>
                    <a:pt x="13288" y="14727"/>
                    <a:pt x="13161" y="14779"/>
                    <a:pt x="13030" y="14830"/>
                  </a:cubicBezTo>
                  <a:lnTo>
                    <a:pt x="13051" y="14951"/>
                  </a:lnTo>
                  <a:cubicBezTo>
                    <a:pt x="13184" y="14900"/>
                    <a:pt x="13311" y="14848"/>
                    <a:pt x="13433" y="14795"/>
                  </a:cubicBezTo>
                  <a:lnTo>
                    <a:pt x="13409" y="14674"/>
                  </a:lnTo>
                  <a:close/>
                  <a:moveTo>
                    <a:pt x="12768" y="14922"/>
                  </a:moveTo>
                  <a:cubicBezTo>
                    <a:pt x="12644" y="14967"/>
                    <a:pt x="12516" y="15011"/>
                    <a:pt x="12384" y="15055"/>
                  </a:cubicBezTo>
                  <a:lnTo>
                    <a:pt x="12403" y="15178"/>
                  </a:lnTo>
                  <a:cubicBezTo>
                    <a:pt x="12535" y="15133"/>
                    <a:pt x="12664" y="15090"/>
                    <a:pt x="12788" y="15044"/>
                  </a:cubicBezTo>
                  <a:lnTo>
                    <a:pt x="12768" y="14922"/>
                  </a:lnTo>
                  <a:close/>
                  <a:moveTo>
                    <a:pt x="12101" y="15169"/>
                  </a:moveTo>
                  <a:cubicBezTo>
                    <a:pt x="11976" y="15209"/>
                    <a:pt x="11846" y="15249"/>
                    <a:pt x="11715" y="15290"/>
                  </a:cubicBezTo>
                  <a:lnTo>
                    <a:pt x="11732" y="15413"/>
                  </a:lnTo>
                  <a:cubicBezTo>
                    <a:pt x="11864" y="15373"/>
                    <a:pt x="11993" y="15332"/>
                    <a:pt x="12119" y="15292"/>
                  </a:cubicBezTo>
                  <a:lnTo>
                    <a:pt x="12101" y="15169"/>
                  </a:lnTo>
                  <a:close/>
                  <a:moveTo>
                    <a:pt x="11456" y="15346"/>
                  </a:moveTo>
                  <a:cubicBezTo>
                    <a:pt x="11330" y="15383"/>
                    <a:pt x="11201" y="15421"/>
                    <a:pt x="11069" y="15459"/>
                  </a:cubicBezTo>
                  <a:lnTo>
                    <a:pt x="11085" y="15581"/>
                  </a:lnTo>
                  <a:cubicBezTo>
                    <a:pt x="11217" y="15544"/>
                    <a:pt x="11347" y="15507"/>
                    <a:pt x="11474" y="15470"/>
                  </a:cubicBezTo>
                  <a:lnTo>
                    <a:pt x="11456" y="15346"/>
                  </a:lnTo>
                  <a:close/>
                  <a:moveTo>
                    <a:pt x="10788" y="15558"/>
                  </a:moveTo>
                  <a:cubicBezTo>
                    <a:pt x="10661" y="15594"/>
                    <a:pt x="10531" y="15629"/>
                    <a:pt x="10400" y="15665"/>
                  </a:cubicBezTo>
                  <a:lnTo>
                    <a:pt x="10416" y="15789"/>
                  </a:lnTo>
                  <a:cubicBezTo>
                    <a:pt x="10547" y="15753"/>
                    <a:pt x="10677" y="15717"/>
                    <a:pt x="10804" y="15682"/>
                  </a:cubicBezTo>
                  <a:lnTo>
                    <a:pt x="10788" y="15558"/>
                  </a:lnTo>
                  <a:close/>
                  <a:moveTo>
                    <a:pt x="10119" y="15735"/>
                  </a:moveTo>
                  <a:cubicBezTo>
                    <a:pt x="10119" y="15735"/>
                    <a:pt x="9730" y="15840"/>
                    <a:pt x="9730" y="15840"/>
                  </a:cubicBezTo>
                  <a:lnTo>
                    <a:pt x="9745" y="15964"/>
                  </a:lnTo>
                  <a:lnTo>
                    <a:pt x="10135" y="15859"/>
                  </a:lnTo>
                  <a:lnTo>
                    <a:pt x="10119" y="15735"/>
                  </a:lnTo>
                  <a:close/>
                  <a:moveTo>
                    <a:pt x="9450" y="15912"/>
                  </a:moveTo>
                  <a:cubicBezTo>
                    <a:pt x="9450" y="15912"/>
                    <a:pt x="9061" y="16016"/>
                    <a:pt x="9061" y="16016"/>
                  </a:cubicBezTo>
                  <a:lnTo>
                    <a:pt x="9076" y="16139"/>
                  </a:lnTo>
                  <a:lnTo>
                    <a:pt x="9465" y="16035"/>
                  </a:lnTo>
                  <a:lnTo>
                    <a:pt x="9450" y="15912"/>
                  </a:lnTo>
                  <a:close/>
                  <a:moveTo>
                    <a:pt x="8780" y="16088"/>
                  </a:moveTo>
                  <a:cubicBezTo>
                    <a:pt x="8780" y="16088"/>
                    <a:pt x="8626" y="16130"/>
                    <a:pt x="8626" y="16130"/>
                  </a:cubicBezTo>
                  <a:cubicBezTo>
                    <a:pt x="8548" y="16151"/>
                    <a:pt x="8470" y="16172"/>
                    <a:pt x="8392" y="16193"/>
                  </a:cubicBezTo>
                  <a:lnTo>
                    <a:pt x="8407" y="16317"/>
                  </a:lnTo>
                  <a:cubicBezTo>
                    <a:pt x="8485" y="16296"/>
                    <a:pt x="8563" y="16275"/>
                    <a:pt x="8640" y="16254"/>
                  </a:cubicBezTo>
                  <a:lnTo>
                    <a:pt x="8795" y="16212"/>
                  </a:lnTo>
                  <a:lnTo>
                    <a:pt x="8780" y="16088"/>
                  </a:lnTo>
                  <a:close/>
                  <a:moveTo>
                    <a:pt x="8110" y="16265"/>
                  </a:moveTo>
                  <a:cubicBezTo>
                    <a:pt x="7981" y="16303"/>
                    <a:pt x="7851" y="16341"/>
                    <a:pt x="7722" y="16380"/>
                  </a:cubicBezTo>
                  <a:lnTo>
                    <a:pt x="7739" y="16503"/>
                  </a:lnTo>
                  <a:cubicBezTo>
                    <a:pt x="7868" y="16464"/>
                    <a:pt x="7997" y="16426"/>
                    <a:pt x="8126" y="16389"/>
                  </a:cubicBezTo>
                  <a:lnTo>
                    <a:pt x="8110" y="16265"/>
                  </a:lnTo>
                  <a:close/>
                  <a:moveTo>
                    <a:pt x="7464" y="16477"/>
                  </a:moveTo>
                  <a:cubicBezTo>
                    <a:pt x="7334" y="16518"/>
                    <a:pt x="7205" y="16561"/>
                    <a:pt x="7077" y="16603"/>
                  </a:cubicBezTo>
                  <a:lnTo>
                    <a:pt x="7095" y="16725"/>
                  </a:lnTo>
                  <a:cubicBezTo>
                    <a:pt x="7224" y="16682"/>
                    <a:pt x="7353" y="16641"/>
                    <a:pt x="7482" y="16600"/>
                  </a:cubicBezTo>
                  <a:lnTo>
                    <a:pt x="7464" y="16477"/>
                  </a:lnTo>
                  <a:close/>
                  <a:moveTo>
                    <a:pt x="6792" y="16690"/>
                  </a:moveTo>
                  <a:cubicBezTo>
                    <a:pt x="6663" y="16734"/>
                    <a:pt x="6535" y="16780"/>
                    <a:pt x="6407" y="16827"/>
                  </a:cubicBezTo>
                  <a:lnTo>
                    <a:pt x="6427" y="16948"/>
                  </a:lnTo>
                  <a:cubicBezTo>
                    <a:pt x="6555" y="16902"/>
                    <a:pt x="6683" y="16857"/>
                    <a:pt x="6811" y="16812"/>
                  </a:cubicBezTo>
                  <a:lnTo>
                    <a:pt x="6792" y="16690"/>
                  </a:lnTo>
                  <a:close/>
                  <a:moveTo>
                    <a:pt x="6120" y="16937"/>
                  </a:moveTo>
                  <a:cubicBezTo>
                    <a:pt x="5992" y="16986"/>
                    <a:pt x="5865" y="17035"/>
                    <a:pt x="5738" y="17085"/>
                  </a:cubicBezTo>
                  <a:lnTo>
                    <a:pt x="5760" y="17207"/>
                  </a:lnTo>
                  <a:cubicBezTo>
                    <a:pt x="5887" y="17156"/>
                    <a:pt x="6013" y="17107"/>
                    <a:pt x="6141" y="17059"/>
                  </a:cubicBezTo>
                  <a:lnTo>
                    <a:pt x="6120" y="16937"/>
                  </a:lnTo>
                  <a:close/>
                  <a:moveTo>
                    <a:pt x="5473" y="17185"/>
                  </a:moveTo>
                  <a:cubicBezTo>
                    <a:pt x="5345" y="17237"/>
                    <a:pt x="5218" y="17291"/>
                    <a:pt x="5092" y="17346"/>
                  </a:cubicBezTo>
                  <a:lnTo>
                    <a:pt x="5116" y="17467"/>
                  </a:lnTo>
                  <a:cubicBezTo>
                    <a:pt x="5242" y="17413"/>
                    <a:pt x="5368" y="17359"/>
                    <a:pt x="5496" y="17306"/>
                  </a:cubicBezTo>
                  <a:lnTo>
                    <a:pt x="5473" y="17185"/>
                  </a:lnTo>
                  <a:close/>
                  <a:moveTo>
                    <a:pt x="4824" y="17467"/>
                  </a:moveTo>
                  <a:cubicBezTo>
                    <a:pt x="4697" y="17525"/>
                    <a:pt x="4571" y="17584"/>
                    <a:pt x="4447" y="17644"/>
                  </a:cubicBezTo>
                  <a:lnTo>
                    <a:pt x="4473" y="17764"/>
                  </a:lnTo>
                  <a:cubicBezTo>
                    <a:pt x="4597" y="17704"/>
                    <a:pt x="4722" y="17646"/>
                    <a:pt x="4849" y="17588"/>
                  </a:cubicBezTo>
                  <a:lnTo>
                    <a:pt x="4824" y="17467"/>
                  </a:lnTo>
                  <a:close/>
                  <a:moveTo>
                    <a:pt x="4175" y="17786"/>
                  </a:moveTo>
                  <a:cubicBezTo>
                    <a:pt x="4049" y="17849"/>
                    <a:pt x="3924" y="17913"/>
                    <a:pt x="3801" y="17979"/>
                  </a:cubicBezTo>
                  <a:lnTo>
                    <a:pt x="3830" y="18097"/>
                  </a:lnTo>
                  <a:cubicBezTo>
                    <a:pt x="3953" y="18032"/>
                    <a:pt x="4077" y="17968"/>
                    <a:pt x="4203" y="17905"/>
                  </a:cubicBezTo>
                  <a:lnTo>
                    <a:pt x="4175" y="17786"/>
                  </a:lnTo>
                  <a:close/>
                  <a:moveTo>
                    <a:pt x="3549" y="18139"/>
                  </a:moveTo>
                  <a:cubicBezTo>
                    <a:pt x="3424" y="18209"/>
                    <a:pt x="3301" y="18280"/>
                    <a:pt x="3180" y="18353"/>
                  </a:cubicBezTo>
                  <a:lnTo>
                    <a:pt x="3212" y="18470"/>
                  </a:lnTo>
                  <a:cubicBezTo>
                    <a:pt x="3332" y="18398"/>
                    <a:pt x="3454" y="18326"/>
                    <a:pt x="3579" y="18256"/>
                  </a:cubicBezTo>
                  <a:lnTo>
                    <a:pt x="3549" y="18139"/>
                  </a:lnTo>
                  <a:close/>
                  <a:moveTo>
                    <a:pt x="2920" y="18493"/>
                  </a:moveTo>
                  <a:cubicBezTo>
                    <a:pt x="2797" y="18571"/>
                    <a:pt x="2676" y="18650"/>
                    <a:pt x="2558" y="18730"/>
                  </a:cubicBezTo>
                  <a:lnTo>
                    <a:pt x="2594" y="18844"/>
                  </a:lnTo>
                  <a:cubicBezTo>
                    <a:pt x="2711" y="18764"/>
                    <a:pt x="2831" y="18686"/>
                    <a:pt x="2954" y="18609"/>
                  </a:cubicBezTo>
                  <a:lnTo>
                    <a:pt x="2920" y="18493"/>
                  </a:lnTo>
                  <a:close/>
                  <a:moveTo>
                    <a:pt x="2290" y="18917"/>
                  </a:moveTo>
                  <a:cubicBezTo>
                    <a:pt x="2169" y="19005"/>
                    <a:pt x="2050" y="19094"/>
                    <a:pt x="1937" y="19184"/>
                  </a:cubicBezTo>
                  <a:lnTo>
                    <a:pt x="1976" y="19294"/>
                  </a:lnTo>
                  <a:cubicBezTo>
                    <a:pt x="2089" y="19205"/>
                    <a:pt x="2207" y="19117"/>
                    <a:pt x="2327" y="19030"/>
                  </a:cubicBezTo>
                  <a:lnTo>
                    <a:pt x="2290" y="18917"/>
                  </a:lnTo>
                  <a:close/>
                  <a:moveTo>
                    <a:pt x="1703" y="19377"/>
                  </a:moveTo>
                  <a:cubicBezTo>
                    <a:pt x="1585" y="19477"/>
                    <a:pt x="1470" y="19579"/>
                    <a:pt x="1363" y="19681"/>
                  </a:cubicBezTo>
                  <a:lnTo>
                    <a:pt x="1408" y="19787"/>
                  </a:lnTo>
                  <a:cubicBezTo>
                    <a:pt x="1515" y="19686"/>
                    <a:pt x="1628" y="19585"/>
                    <a:pt x="1745" y="19486"/>
                  </a:cubicBezTo>
                  <a:lnTo>
                    <a:pt x="1703" y="19377"/>
                  </a:lnTo>
                  <a:close/>
                  <a:moveTo>
                    <a:pt x="1107" y="19907"/>
                  </a:moveTo>
                  <a:cubicBezTo>
                    <a:pt x="995" y="20023"/>
                    <a:pt x="888" y="20142"/>
                    <a:pt x="789" y="20260"/>
                  </a:cubicBezTo>
                  <a:lnTo>
                    <a:pt x="842" y="20358"/>
                  </a:lnTo>
                  <a:cubicBezTo>
                    <a:pt x="939" y="20242"/>
                    <a:pt x="1045" y="20124"/>
                    <a:pt x="1156" y="20010"/>
                  </a:cubicBezTo>
                  <a:lnTo>
                    <a:pt x="1107" y="19907"/>
                  </a:lnTo>
                  <a:close/>
                  <a:moveTo>
                    <a:pt x="592" y="20544"/>
                  </a:moveTo>
                  <a:cubicBezTo>
                    <a:pt x="490" y="20681"/>
                    <a:pt x="395" y="20823"/>
                    <a:pt x="311" y="20964"/>
                  </a:cubicBezTo>
                  <a:lnTo>
                    <a:pt x="374" y="21047"/>
                  </a:lnTo>
                  <a:cubicBezTo>
                    <a:pt x="457" y="20909"/>
                    <a:pt x="549" y="20771"/>
                    <a:pt x="649" y="20637"/>
                  </a:cubicBezTo>
                  <a:lnTo>
                    <a:pt x="592" y="20544"/>
                  </a:lnTo>
                  <a:close/>
                  <a:moveTo>
                    <a:pt x="112" y="21286"/>
                  </a:moveTo>
                  <a:cubicBezTo>
                    <a:pt x="72" y="21368"/>
                    <a:pt x="34" y="21452"/>
                    <a:pt x="0" y="21534"/>
                  </a:cubicBezTo>
                  <a:lnTo>
                    <a:pt x="72" y="21599"/>
                  </a:lnTo>
                  <a:cubicBezTo>
                    <a:pt x="105" y="21520"/>
                    <a:pt x="142" y="21440"/>
                    <a:pt x="181" y="21360"/>
                  </a:cubicBezTo>
                  <a:lnTo>
                    <a:pt x="112" y="2128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7" name="Oval Callout 6"/>
          <p:cNvSpPr/>
          <p:nvPr/>
        </p:nvSpPr>
        <p:spPr>
          <a:xfrm>
            <a:off x="3930460" y="3625047"/>
            <a:ext cx="1980044" cy="1942170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95972" y="3878235"/>
            <a:ext cx="1449020" cy="1449020"/>
          </a:xfrm>
          <a:prstGeom prst="ellipse">
            <a:avLst/>
          </a:prstGeom>
          <a:gradFill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8404193" y="3161101"/>
            <a:ext cx="1736840" cy="1703618"/>
          </a:xfrm>
          <a:prstGeom prst="wedgeEllipseCallout">
            <a:avLst>
              <a:gd name="adj1" fmla="val -5527"/>
              <a:gd name="adj2" fmla="val 67378"/>
            </a:avLst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608059" y="3347102"/>
            <a:ext cx="1329107" cy="13291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5809779" y="2109939"/>
            <a:ext cx="1736840" cy="1703618"/>
          </a:xfrm>
          <a:prstGeom prst="wedgeEllipseCallout">
            <a:avLst>
              <a:gd name="adj1" fmla="val -5527"/>
              <a:gd name="adj2" fmla="val 67378"/>
            </a:avLst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13645" y="2295940"/>
            <a:ext cx="1329107" cy="13291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7931436" y="692804"/>
            <a:ext cx="1510276" cy="1481388"/>
          </a:xfrm>
          <a:prstGeom prst="wedgeEllipseCallout">
            <a:avLst>
              <a:gd name="adj1" fmla="val -5527"/>
              <a:gd name="adj2" fmla="val 67378"/>
            </a:avLst>
          </a:prstGeom>
          <a:gradFill>
            <a:gsLst>
              <a:gs pos="100000">
                <a:schemeClr val="accent4">
                  <a:lumMod val="75000"/>
                </a:schemeClr>
              </a:gs>
              <a:gs pos="0">
                <a:schemeClr val="accent4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65354" y="912575"/>
            <a:ext cx="1042442" cy="1042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10141033" y="560423"/>
            <a:ext cx="1181244" cy="1158650"/>
          </a:xfrm>
          <a:prstGeom prst="wedgeEllipseCallout">
            <a:avLst>
              <a:gd name="adj1" fmla="val -5527"/>
              <a:gd name="adj2" fmla="val 67378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288493" y="709768"/>
            <a:ext cx="865060" cy="8650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26426" y="4037130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rgbClr val="FEFEFE"/>
                </a:solidFill>
                <a:cs typeface="+mn-ea"/>
                <a:sym typeface="+mn-lt"/>
              </a:rPr>
              <a:t>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44617" y="4685665"/>
            <a:ext cx="1094782" cy="2420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b="1" dirty="0" smtClean="0">
                <a:solidFill>
                  <a:srgbClr val="FEFEFE"/>
                </a:solidFill>
                <a:cs typeface="+mn-ea"/>
                <a:sym typeface="+mn-lt"/>
              </a:rPr>
              <a:t>The example text goes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942177" y="3446479"/>
            <a:ext cx="595035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cs typeface="+mn-ea"/>
                <a:sym typeface="+mn-lt"/>
              </a:rPr>
              <a:t>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15777" y="4105647"/>
            <a:ext cx="1094782" cy="2420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b="1" dirty="0" smtClean="0">
                <a:cs typeface="+mn-ea"/>
                <a:sym typeface="+mn-lt"/>
              </a:rPr>
              <a:t>The example text goes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10932" y="885683"/>
            <a:ext cx="595035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  <a:cs typeface="+mn-ea"/>
                <a:sym typeface="+mn-lt"/>
              </a:rPr>
              <a:t>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42155" y="1502319"/>
            <a:ext cx="868718" cy="2420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b="1" smtClean="0">
                <a:cs typeface="+mn-ea"/>
                <a:sym typeface="+mn-lt"/>
              </a:rPr>
              <a:t>Example </a:t>
            </a:r>
            <a:r>
              <a:rPr lang="en-US" sz="900" b="1" dirty="0" smtClean="0">
                <a:cs typeface="+mn-ea"/>
                <a:sym typeface="+mn-lt"/>
              </a:rPr>
              <a:t>text goes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82515" y="2427670"/>
            <a:ext cx="569388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chemeClr val="accent3"/>
                </a:solidFill>
                <a:cs typeface="+mn-ea"/>
                <a:sym typeface="+mn-lt"/>
              </a:rPr>
              <a:t>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94475" y="3028919"/>
            <a:ext cx="708972" cy="2420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b="1" dirty="0" smtClean="0">
                <a:cs typeface="+mn-ea"/>
                <a:sym typeface="+mn-lt"/>
              </a:rPr>
              <a:t>Example text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482393" y="723306"/>
            <a:ext cx="505267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chemeClr val="accent5"/>
                </a:solidFill>
                <a:cs typeface="+mn-ea"/>
                <a:sym typeface="+mn-lt"/>
              </a:rPr>
              <a:t>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62293" y="1190385"/>
            <a:ext cx="708972" cy="2420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b="1" dirty="0" smtClean="0">
                <a:cs typeface="+mn-ea"/>
                <a:sym typeface="+mn-lt"/>
              </a:rPr>
              <a:t>Example text</a:t>
            </a:r>
          </a:p>
        </p:txBody>
      </p:sp>
      <p:sp>
        <p:nvSpPr>
          <p:cNvPr id="47" name="Oval 46"/>
          <p:cNvSpPr/>
          <p:nvPr/>
        </p:nvSpPr>
        <p:spPr>
          <a:xfrm>
            <a:off x="1079050" y="2175296"/>
            <a:ext cx="424654" cy="424654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cs typeface="+mn-ea"/>
              <a:sym typeface="+mn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79050" y="2767851"/>
            <a:ext cx="424654" cy="424654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079050" y="3363416"/>
            <a:ext cx="424654" cy="424654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cs typeface="+mn-ea"/>
              <a:sym typeface="+mn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79050" y="3960566"/>
            <a:ext cx="424654" cy="424654"/>
          </a:xfrm>
          <a:prstGeom prst="ellipse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cs typeface="+mn-ea"/>
              <a:sym typeface="+mn-lt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79050" y="4568132"/>
            <a:ext cx="424654" cy="424654"/>
          </a:xfrm>
          <a:prstGeom prst="ellipse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56973" y="2219303"/>
            <a:ext cx="1656952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添加文本内容标题添加文本内容标题添加文本内容标题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56973" y="2815732"/>
            <a:ext cx="1656952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添加文本内容标题添加文本内容标题添加文本内容标题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56973" y="3391714"/>
            <a:ext cx="1656952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添加文本内容标题添加文本内容标题添加文本内容标题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56973" y="3982106"/>
            <a:ext cx="1656952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添加文本内容标题添加文本内容标题添加文本内容标题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56973" y="4575899"/>
            <a:ext cx="1656952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添加文本内容标题添加文本内容标题添加文本内容标题</a:t>
            </a:r>
          </a:p>
        </p:txBody>
      </p:sp>
      <p:sp>
        <p:nvSpPr>
          <p:cNvPr id="57" name="TextBox 56"/>
          <p:cNvSpPr txBox="1"/>
          <p:nvPr/>
        </p:nvSpPr>
        <p:spPr>
          <a:xfrm flipH="1">
            <a:off x="1074453" y="2219649"/>
            <a:ext cx="414104" cy="32040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smtClean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 flipH="1">
            <a:off x="1074453" y="2783176"/>
            <a:ext cx="414104" cy="32040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1074453" y="3389233"/>
            <a:ext cx="414104" cy="32040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1074453" y="3974026"/>
            <a:ext cx="414104" cy="32040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 flipH="1">
            <a:off x="1074453" y="4601346"/>
            <a:ext cx="414104" cy="32040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 smtClean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en-US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63" name="组合 6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6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1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2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3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64" name="直接连接符 63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1114626" y="471174"/>
            <a:ext cx="3663371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单击添加您的标题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788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 tmFilter="0,0; .5, 1; 1, 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7" grpId="0" animBg="1"/>
      <p:bldP spid="8" grpId="0" animBg="1"/>
      <p:bldP spid="11" grpId="0" animBg="1"/>
      <p:bldP spid="12" grpId="0" animBg="1"/>
      <p:bldP spid="15" grpId="0" animBg="1"/>
      <p:bldP spid="16" grpId="0" animBg="1"/>
      <p:bldP spid="19" grpId="0" animBg="1"/>
      <p:bldP spid="20" grpId="0" animBg="1"/>
      <p:bldP spid="23" grpId="0" animBg="1"/>
      <p:bldP spid="24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5400000">
            <a:off x="5265756" y="3790122"/>
            <a:ext cx="1660487" cy="2093579"/>
          </a:xfrm>
          <a:custGeom>
            <a:avLst/>
            <a:gdLst>
              <a:gd name="connsiteX0" fmla="*/ 0 w 1258024"/>
              <a:gd name="connsiteY0" fmla="*/ 1735396 h 2193858"/>
              <a:gd name="connsiteX1" fmla="*/ 0 w 1258024"/>
              <a:gd name="connsiteY1" fmla="*/ 1406774 h 2193858"/>
              <a:gd name="connsiteX2" fmla="*/ 1 w 1258024"/>
              <a:gd name="connsiteY2" fmla="*/ 1406773 h 2193858"/>
              <a:gd name="connsiteX3" fmla="*/ 1 w 1258024"/>
              <a:gd name="connsiteY3" fmla="*/ 1183768 h 2193858"/>
              <a:gd name="connsiteX4" fmla="*/ 1 w 1258024"/>
              <a:gd name="connsiteY4" fmla="*/ 969855 h 2193858"/>
              <a:gd name="connsiteX5" fmla="*/ 0 w 1258024"/>
              <a:gd name="connsiteY5" fmla="*/ 969855 h 2193858"/>
              <a:gd name="connsiteX6" fmla="*/ 0 w 1258024"/>
              <a:gd name="connsiteY6" fmla="*/ 725307 h 2193858"/>
              <a:gd name="connsiteX7" fmla="*/ 0 w 1258024"/>
              <a:gd name="connsiteY7" fmla="*/ 641232 h 2193858"/>
              <a:gd name="connsiteX8" fmla="*/ 0 w 1258024"/>
              <a:gd name="connsiteY8" fmla="*/ 396684 h 2193858"/>
              <a:gd name="connsiteX9" fmla="*/ 629012 w 1258024"/>
              <a:gd name="connsiteY9" fmla="*/ 0 h 2193858"/>
              <a:gd name="connsiteX10" fmla="*/ 1258024 w 1258024"/>
              <a:gd name="connsiteY10" fmla="*/ 396683 h 2193858"/>
              <a:gd name="connsiteX11" fmla="*/ 1258024 w 1258024"/>
              <a:gd name="connsiteY11" fmla="*/ 641231 h 2193858"/>
              <a:gd name="connsiteX12" fmla="*/ 1258024 w 1258024"/>
              <a:gd name="connsiteY12" fmla="*/ 725307 h 2193858"/>
              <a:gd name="connsiteX13" fmla="*/ 1258024 w 1258024"/>
              <a:gd name="connsiteY13" fmla="*/ 969855 h 2193858"/>
              <a:gd name="connsiteX14" fmla="*/ 1258024 w 1258024"/>
              <a:gd name="connsiteY14" fmla="*/ 1183768 h 2193858"/>
              <a:gd name="connsiteX15" fmla="*/ 1258024 w 1258024"/>
              <a:gd name="connsiteY15" fmla="*/ 1406773 h 2193858"/>
              <a:gd name="connsiteX16" fmla="*/ 1258024 w 1258024"/>
              <a:gd name="connsiteY16" fmla="*/ 1428316 h 2193858"/>
              <a:gd name="connsiteX17" fmla="*/ 1258024 w 1258024"/>
              <a:gd name="connsiteY17" fmla="*/ 1735397 h 2193858"/>
              <a:gd name="connsiteX18" fmla="*/ 1258024 w 1258024"/>
              <a:gd name="connsiteY18" fmla="*/ 2193858 h 2193858"/>
              <a:gd name="connsiteX19" fmla="*/ 894539 w 1258024"/>
              <a:gd name="connsiteY19" fmla="*/ 1964627 h 2193858"/>
              <a:gd name="connsiteX20" fmla="*/ 629012 w 1258024"/>
              <a:gd name="connsiteY20" fmla="*/ 1797175 h 2193858"/>
              <a:gd name="connsiteX21" fmla="*/ 363486 w 1258024"/>
              <a:gd name="connsiteY21" fmla="*/ 1964627 h 2193858"/>
              <a:gd name="connsiteX22" fmla="*/ 363487 w 1258024"/>
              <a:gd name="connsiteY22" fmla="*/ 1964627 h 2193858"/>
              <a:gd name="connsiteX23" fmla="*/ 1 w 1258024"/>
              <a:gd name="connsiteY23" fmla="*/ 2193858 h 2193858"/>
              <a:gd name="connsiteX24" fmla="*/ 1 w 1258024"/>
              <a:gd name="connsiteY24" fmla="*/ 1735397 h 219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8024" h="2193858">
                <a:moveTo>
                  <a:pt x="0" y="1735396"/>
                </a:moveTo>
                <a:lnTo>
                  <a:pt x="0" y="1406774"/>
                </a:lnTo>
                <a:lnTo>
                  <a:pt x="1" y="1406773"/>
                </a:lnTo>
                <a:lnTo>
                  <a:pt x="1" y="1183768"/>
                </a:lnTo>
                <a:lnTo>
                  <a:pt x="1" y="969855"/>
                </a:lnTo>
                <a:lnTo>
                  <a:pt x="0" y="969855"/>
                </a:lnTo>
                <a:lnTo>
                  <a:pt x="0" y="725307"/>
                </a:lnTo>
                <a:lnTo>
                  <a:pt x="0" y="641232"/>
                </a:lnTo>
                <a:lnTo>
                  <a:pt x="0" y="396684"/>
                </a:lnTo>
                <a:lnTo>
                  <a:pt x="629012" y="0"/>
                </a:lnTo>
                <a:lnTo>
                  <a:pt x="1258024" y="396683"/>
                </a:lnTo>
                <a:lnTo>
                  <a:pt x="1258024" y="641231"/>
                </a:lnTo>
                <a:lnTo>
                  <a:pt x="1258024" y="725307"/>
                </a:lnTo>
                <a:lnTo>
                  <a:pt x="1258024" y="969855"/>
                </a:lnTo>
                <a:lnTo>
                  <a:pt x="1258024" y="1183768"/>
                </a:lnTo>
                <a:lnTo>
                  <a:pt x="1258024" y="1406773"/>
                </a:lnTo>
                <a:lnTo>
                  <a:pt x="1258024" y="1428316"/>
                </a:lnTo>
                <a:lnTo>
                  <a:pt x="1258024" y="1735397"/>
                </a:lnTo>
                <a:lnTo>
                  <a:pt x="1258024" y="2193858"/>
                </a:lnTo>
                <a:lnTo>
                  <a:pt x="894539" y="1964627"/>
                </a:lnTo>
                <a:lnTo>
                  <a:pt x="629012" y="1797175"/>
                </a:lnTo>
                <a:lnTo>
                  <a:pt x="363486" y="1964627"/>
                </a:lnTo>
                <a:lnTo>
                  <a:pt x="363487" y="1964627"/>
                </a:lnTo>
                <a:lnTo>
                  <a:pt x="1" y="2193858"/>
                </a:lnTo>
                <a:lnTo>
                  <a:pt x="1" y="17353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34411" y="3869149"/>
            <a:ext cx="405104" cy="405104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cs typeface="+mn-ea"/>
              <a:sym typeface="+mn-lt"/>
            </a:endParaRPr>
          </a:p>
        </p:txBody>
      </p:sp>
      <p:sp>
        <p:nvSpPr>
          <p:cNvPr id="7" name="Freeform 6"/>
          <p:cNvSpPr/>
          <p:nvPr/>
        </p:nvSpPr>
        <p:spPr>
          <a:xfrm rot="5400000">
            <a:off x="1781337" y="2090723"/>
            <a:ext cx="1660487" cy="2093579"/>
          </a:xfrm>
          <a:custGeom>
            <a:avLst/>
            <a:gdLst>
              <a:gd name="connsiteX0" fmla="*/ 0 w 1258024"/>
              <a:gd name="connsiteY0" fmla="*/ 1735396 h 2193858"/>
              <a:gd name="connsiteX1" fmla="*/ 0 w 1258024"/>
              <a:gd name="connsiteY1" fmla="*/ 1406774 h 2193858"/>
              <a:gd name="connsiteX2" fmla="*/ 1 w 1258024"/>
              <a:gd name="connsiteY2" fmla="*/ 1406773 h 2193858"/>
              <a:gd name="connsiteX3" fmla="*/ 1 w 1258024"/>
              <a:gd name="connsiteY3" fmla="*/ 1183768 h 2193858"/>
              <a:gd name="connsiteX4" fmla="*/ 1 w 1258024"/>
              <a:gd name="connsiteY4" fmla="*/ 969855 h 2193858"/>
              <a:gd name="connsiteX5" fmla="*/ 0 w 1258024"/>
              <a:gd name="connsiteY5" fmla="*/ 969855 h 2193858"/>
              <a:gd name="connsiteX6" fmla="*/ 0 w 1258024"/>
              <a:gd name="connsiteY6" fmla="*/ 725307 h 2193858"/>
              <a:gd name="connsiteX7" fmla="*/ 0 w 1258024"/>
              <a:gd name="connsiteY7" fmla="*/ 641232 h 2193858"/>
              <a:gd name="connsiteX8" fmla="*/ 0 w 1258024"/>
              <a:gd name="connsiteY8" fmla="*/ 396684 h 2193858"/>
              <a:gd name="connsiteX9" fmla="*/ 629012 w 1258024"/>
              <a:gd name="connsiteY9" fmla="*/ 0 h 2193858"/>
              <a:gd name="connsiteX10" fmla="*/ 1258024 w 1258024"/>
              <a:gd name="connsiteY10" fmla="*/ 396683 h 2193858"/>
              <a:gd name="connsiteX11" fmla="*/ 1258024 w 1258024"/>
              <a:gd name="connsiteY11" fmla="*/ 641231 h 2193858"/>
              <a:gd name="connsiteX12" fmla="*/ 1258024 w 1258024"/>
              <a:gd name="connsiteY12" fmla="*/ 725307 h 2193858"/>
              <a:gd name="connsiteX13" fmla="*/ 1258024 w 1258024"/>
              <a:gd name="connsiteY13" fmla="*/ 969855 h 2193858"/>
              <a:gd name="connsiteX14" fmla="*/ 1258024 w 1258024"/>
              <a:gd name="connsiteY14" fmla="*/ 1183768 h 2193858"/>
              <a:gd name="connsiteX15" fmla="*/ 1258024 w 1258024"/>
              <a:gd name="connsiteY15" fmla="*/ 1406773 h 2193858"/>
              <a:gd name="connsiteX16" fmla="*/ 1258024 w 1258024"/>
              <a:gd name="connsiteY16" fmla="*/ 1428316 h 2193858"/>
              <a:gd name="connsiteX17" fmla="*/ 1258024 w 1258024"/>
              <a:gd name="connsiteY17" fmla="*/ 1735397 h 2193858"/>
              <a:gd name="connsiteX18" fmla="*/ 1258024 w 1258024"/>
              <a:gd name="connsiteY18" fmla="*/ 2193858 h 2193858"/>
              <a:gd name="connsiteX19" fmla="*/ 894539 w 1258024"/>
              <a:gd name="connsiteY19" fmla="*/ 1964627 h 2193858"/>
              <a:gd name="connsiteX20" fmla="*/ 629012 w 1258024"/>
              <a:gd name="connsiteY20" fmla="*/ 1797175 h 2193858"/>
              <a:gd name="connsiteX21" fmla="*/ 363486 w 1258024"/>
              <a:gd name="connsiteY21" fmla="*/ 1964627 h 2193858"/>
              <a:gd name="connsiteX22" fmla="*/ 363487 w 1258024"/>
              <a:gd name="connsiteY22" fmla="*/ 1964627 h 2193858"/>
              <a:gd name="connsiteX23" fmla="*/ 1 w 1258024"/>
              <a:gd name="connsiteY23" fmla="*/ 2193858 h 2193858"/>
              <a:gd name="connsiteX24" fmla="*/ 1 w 1258024"/>
              <a:gd name="connsiteY24" fmla="*/ 1735397 h 219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8024" h="2193858">
                <a:moveTo>
                  <a:pt x="0" y="1735396"/>
                </a:moveTo>
                <a:lnTo>
                  <a:pt x="0" y="1406774"/>
                </a:lnTo>
                <a:lnTo>
                  <a:pt x="1" y="1406773"/>
                </a:lnTo>
                <a:lnTo>
                  <a:pt x="1" y="1183768"/>
                </a:lnTo>
                <a:lnTo>
                  <a:pt x="1" y="969855"/>
                </a:lnTo>
                <a:lnTo>
                  <a:pt x="0" y="969855"/>
                </a:lnTo>
                <a:lnTo>
                  <a:pt x="0" y="725307"/>
                </a:lnTo>
                <a:lnTo>
                  <a:pt x="0" y="641232"/>
                </a:lnTo>
                <a:lnTo>
                  <a:pt x="0" y="396684"/>
                </a:lnTo>
                <a:lnTo>
                  <a:pt x="629012" y="0"/>
                </a:lnTo>
                <a:lnTo>
                  <a:pt x="1258024" y="396683"/>
                </a:lnTo>
                <a:lnTo>
                  <a:pt x="1258024" y="641231"/>
                </a:lnTo>
                <a:lnTo>
                  <a:pt x="1258024" y="725307"/>
                </a:lnTo>
                <a:lnTo>
                  <a:pt x="1258024" y="969855"/>
                </a:lnTo>
                <a:lnTo>
                  <a:pt x="1258024" y="1183768"/>
                </a:lnTo>
                <a:lnTo>
                  <a:pt x="1258024" y="1406773"/>
                </a:lnTo>
                <a:lnTo>
                  <a:pt x="1258024" y="1428316"/>
                </a:lnTo>
                <a:lnTo>
                  <a:pt x="1258024" y="1735397"/>
                </a:lnTo>
                <a:lnTo>
                  <a:pt x="1258024" y="2193858"/>
                </a:lnTo>
                <a:lnTo>
                  <a:pt x="894539" y="1964627"/>
                </a:lnTo>
                <a:lnTo>
                  <a:pt x="629012" y="1797175"/>
                </a:lnTo>
                <a:lnTo>
                  <a:pt x="363486" y="1964627"/>
                </a:lnTo>
                <a:lnTo>
                  <a:pt x="363487" y="1964627"/>
                </a:lnTo>
                <a:lnTo>
                  <a:pt x="1" y="2193858"/>
                </a:lnTo>
                <a:lnTo>
                  <a:pt x="1" y="17353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Freeform 7"/>
          <p:cNvSpPr/>
          <p:nvPr/>
        </p:nvSpPr>
        <p:spPr>
          <a:xfrm rot="5400000">
            <a:off x="3544813" y="2090723"/>
            <a:ext cx="1660487" cy="2093579"/>
          </a:xfrm>
          <a:custGeom>
            <a:avLst/>
            <a:gdLst>
              <a:gd name="connsiteX0" fmla="*/ 0 w 1258024"/>
              <a:gd name="connsiteY0" fmla="*/ 1735396 h 2193858"/>
              <a:gd name="connsiteX1" fmla="*/ 0 w 1258024"/>
              <a:gd name="connsiteY1" fmla="*/ 1406774 h 2193858"/>
              <a:gd name="connsiteX2" fmla="*/ 1 w 1258024"/>
              <a:gd name="connsiteY2" fmla="*/ 1406773 h 2193858"/>
              <a:gd name="connsiteX3" fmla="*/ 1 w 1258024"/>
              <a:gd name="connsiteY3" fmla="*/ 1183768 h 2193858"/>
              <a:gd name="connsiteX4" fmla="*/ 1 w 1258024"/>
              <a:gd name="connsiteY4" fmla="*/ 969855 h 2193858"/>
              <a:gd name="connsiteX5" fmla="*/ 0 w 1258024"/>
              <a:gd name="connsiteY5" fmla="*/ 969855 h 2193858"/>
              <a:gd name="connsiteX6" fmla="*/ 0 w 1258024"/>
              <a:gd name="connsiteY6" fmla="*/ 725307 h 2193858"/>
              <a:gd name="connsiteX7" fmla="*/ 0 w 1258024"/>
              <a:gd name="connsiteY7" fmla="*/ 641232 h 2193858"/>
              <a:gd name="connsiteX8" fmla="*/ 0 w 1258024"/>
              <a:gd name="connsiteY8" fmla="*/ 396684 h 2193858"/>
              <a:gd name="connsiteX9" fmla="*/ 629012 w 1258024"/>
              <a:gd name="connsiteY9" fmla="*/ 0 h 2193858"/>
              <a:gd name="connsiteX10" fmla="*/ 1258024 w 1258024"/>
              <a:gd name="connsiteY10" fmla="*/ 396683 h 2193858"/>
              <a:gd name="connsiteX11" fmla="*/ 1258024 w 1258024"/>
              <a:gd name="connsiteY11" fmla="*/ 641231 h 2193858"/>
              <a:gd name="connsiteX12" fmla="*/ 1258024 w 1258024"/>
              <a:gd name="connsiteY12" fmla="*/ 725307 h 2193858"/>
              <a:gd name="connsiteX13" fmla="*/ 1258024 w 1258024"/>
              <a:gd name="connsiteY13" fmla="*/ 969855 h 2193858"/>
              <a:gd name="connsiteX14" fmla="*/ 1258024 w 1258024"/>
              <a:gd name="connsiteY14" fmla="*/ 1183768 h 2193858"/>
              <a:gd name="connsiteX15" fmla="*/ 1258024 w 1258024"/>
              <a:gd name="connsiteY15" fmla="*/ 1406773 h 2193858"/>
              <a:gd name="connsiteX16" fmla="*/ 1258024 w 1258024"/>
              <a:gd name="connsiteY16" fmla="*/ 1428316 h 2193858"/>
              <a:gd name="connsiteX17" fmla="*/ 1258024 w 1258024"/>
              <a:gd name="connsiteY17" fmla="*/ 1735397 h 2193858"/>
              <a:gd name="connsiteX18" fmla="*/ 1258024 w 1258024"/>
              <a:gd name="connsiteY18" fmla="*/ 2193858 h 2193858"/>
              <a:gd name="connsiteX19" fmla="*/ 894539 w 1258024"/>
              <a:gd name="connsiteY19" fmla="*/ 1964627 h 2193858"/>
              <a:gd name="connsiteX20" fmla="*/ 629012 w 1258024"/>
              <a:gd name="connsiteY20" fmla="*/ 1797175 h 2193858"/>
              <a:gd name="connsiteX21" fmla="*/ 363486 w 1258024"/>
              <a:gd name="connsiteY21" fmla="*/ 1964627 h 2193858"/>
              <a:gd name="connsiteX22" fmla="*/ 363487 w 1258024"/>
              <a:gd name="connsiteY22" fmla="*/ 1964627 h 2193858"/>
              <a:gd name="connsiteX23" fmla="*/ 1 w 1258024"/>
              <a:gd name="connsiteY23" fmla="*/ 2193858 h 2193858"/>
              <a:gd name="connsiteX24" fmla="*/ 1 w 1258024"/>
              <a:gd name="connsiteY24" fmla="*/ 1735397 h 219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8024" h="2193858">
                <a:moveTo>
                  <a:pt x="0" y="1735396"/>
                </a:moveTo>
                <a:lnTo>
                  <a:pt x="0" y="1406774"/>
                </a:lnTo>
                <a:lnTo>
                  <a:pt x="1" y="1406773"/>
                </a:lnTo>
                <a:lnTo>
                  <a:pt x="1" y="1183768"/>
                </a:lnTo>
                <a:lnTo>
                  <a:pt x="1" y="969855"/>
                </a:lnTo>
                <a:lnTo>
                  <a:pt x="0" y="969855"/>
                </a:lnTo>
                <a:lnTo>
                  <a:pt x="0" y="725307"/>
                </a:lnTo>
                <a:lnTo>
                  <a:pt x="0" y="641232"/>
                </a:lnTo>
                <a:lnTo>
                  <a:pt x="0" y="396684"/>
                </a:lnTo>
                <a:lnTo>
                  <a:pt x="629012" y="0"/>
                </a:lnTo>
                <a:lnTo>
                  <a:pt x="1258024" y="396683"/>
                </a:lnTo>
                <a:lnTo>
                  <a:pt x="1258024" y="641231"/>
                </a:lnTo>
                <a:lnTo>
                  <a:pt x="1258024" y="725307"/>
                </a:lnTo>
                <a:lnTo>
                  <a:pt x="1258024" y="969855"/>
                </a:lnTo>
                <a:lnTo>
                  <a:pt x="1258024" y="1183768"/>
                </a:lnTo>
                <a:lnTo>
                  <a:pt x="1258024" y="1406773"/>
                </a:lnTo>
                <a:lnTo>
                  <a:pt x="1258024" y="1428316"/>
                </a:lnTo>
                <a:lnTo>
                  <a:pt x="1258024" y="1735397"/>
                </a:lnTo>
                <a:lnTo>
                  <a:pt x="1258024" y="2193858"/>
                </a:lnTo>
                <a:lnTo>
                  <a:pt x="894539" y="1964627"/>
                </a:lnTo>
                <a:lnTo>
                  <a:pt x="629012" y="1797175"/>
                </a:lnTo>
                <a:lnTo>
                  <a:pt x="363486" y="1964627"/>
                </a:lnTo>
                <a:lnTo>
                  <a:pt x="363487" y="1964627"/>
                </a:lnTo>
                <a:lnTo>
                  <a:pt x="1" y="2193858"/>
                </a:lnTo>
                <a:lnTo>
                  <a:pt x="1" y="17353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" name="Freeform 8"/>
          <p:cNvSpPr/>
          <p:nvPr/>
        </p:nvSpPr>
        <p:spPr>
          <a:xfrm rot="5400000">
            <a:off x="5318921" y="2090723"/>
            <a:ext cx="1660487" cy="2093579"/>
          </a:xfrm>
          <a:custGeom>
            <a:avLst/>
            <a:gdLst>
              <a:gd name="connsiteX0" fmla="*/ 0 w 1258024"/>
              <a:gd name="connsiteY0" fmla="*/ 1735396 h 2193858"/>
              <a:gd name="connsiteX1" fmla="*/ 0 w 1258024"/>
              <a:gd name="connsiteY1" fmla="*/ 1406774 h 2193858"/>
              <a:gd name="connsiteX2" fmla="*/ 1 w 1258024"/>
              <a:gd name="connsiteY2" fmla="*/ 1406773 h 2193858"/>
              <a:gd name="connsiteX3" fmla="*/ 1 w 1258024"/>
              <a:gd name="connsiteY3" fmla="*/ 1183768 h 2193858"/>
              <a:gd name="connsiteX4" fmla="*/ 1 w 1258024"/>
              <a:gd name="connsiteY4" fmla="*/ 969855 h 2193858"/>
              <a:gd name="connsiteX5" fmla="*/ 0 w 1258024"/>
              <a:gd name="connsiteY5" fmla="*/ 969855 h 2193858"/>
              <a:gd name="connsiteX6" fmla="*/ 0 w 1258024"/>
              <a:gd name="connsiteY6" fmla="*/ 725307 h 2193858"/>
              <a:gd name="connsiteX7" fmla="*/ 0 w 1258024"/>
              <a:gd name="connsiteY7" fmla="*/ 641232 h 2193858"/>
              <a:gd name="connsiteX8" fmla="*/ 0 w 1258024"/>
              <a:gd name="connsiteY8" fmla="*/ 396684 h 2193858"/>
              <a:gd name="connsiteX9" fmla="*/ 629012 w 1258024"/>
              <a:gd name="connsiteY9" fmla="*/ 0 h 2193858"/>
              <a:gd name="connsiteX10" fmla="*/ 1258024 w 1258024"/>
              <a:gd name="connsiteY10" fmla="*/ 396683 h 2193858"/>
              <a:gd name="connsiteX11" fmla="*/ 1258024 w 1258024"/>
              <a:gd name="connsiteY11" fmla="*/ 641231 h 2193858"/>
              <a:gd name="connsiteX12" fmla="*/ 1258024 w 1258024"/>
              <a:gd name="connsiteY12" fmla="*/ 725307 h 2193858"/>
              <a:gd name="connsiteX13" fmla="*/ 1258024 w 1258024"/>
              <a:gd name="connsiteY13" fmla="*/ 969855 h 2193858"/>
              <a:gd name="connsiteX14" fmla="*/ 1258024 w 1258024"/>
              <a:gd name="connsiteY14" fmla="*/ 1183768 h 2193858"/>
              <a:gd name="connsiteX15" fmla="*/ 1258024 w 1258024"/>
              <a:gd name="connsiteY15" fmla="*/ 1406773 h 2193858"/>
              <a:gd name="connsiteX16" fmla="*/ 1258024 w 1258024"/>
              <a:gd name="connsiteY16" fmla="*/ 1428316 h 2193858"/>
              <a:gd name="connsiteX17" fmla="*/ 1258024 w 1258024"/>
              <a:gd name="connsiteY17" fmla="*/ 1735397 h 2193858"/>
              <a:gd name="connsiteX18" fmla="*/ 1258024 w 1258024"/>
              <a:gd name="connsiteY18" fmla="*/ 2193858 h 2193858"/>
              <a:gd name="connsiteX19" fmla="*/ 894539 w 1258024"/>
              <a:gd name="connsiteY19" fmla="*/ 1964627 h 2193858"/>
              <a:gd name="connsiteX20" fmla="*/ 629012 w 1258024"/>
              <a:gd name="connsiteY20" fmla="*/ 1797175 h 2193858"/>
              <a:gd name="connsiteX21" fmla="*/ 363486 w 1258024"/>
              <a:gd name="connsiteY21" fmla="*/ 1964627 h 2193858"/>
              <a:gd name="connsiteX22" fmla="*/ 363487 w 1258024"/>
              <a:gd name="connsiteY22" fmla="*/ 1964627 h 2193858"/>
              <a:gd name="connsiteX23" fmla="*/ 1 w 1258024"/>
              <a:gd name="connsiteY23" fmla="*/ 2193858 h 2193858"/>
              <a:gd name="connsiteX24" fmla="*/ 1 w 1258024"/>
              <a:gd name="connsiteY24" fmla="*/ 1735397 h 219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8024" h="2193858">
                <a:moveTo>
                  <a:pt x="0" y="1735396"/>
                </a:moveTo>
                <a:lnTo>
                  <a:pt x="0" y="1406774"/>
                </a:lnTo>
                <a:lnTo>
                  <a:pt x="1" y="1406773"/>
                </a:lnTo>
                <a:lnTo>
                  <a:pt x="1" y="1183768"/>
                </a:lnTo>
                <a:lnTo>
                  <a:pt x="1" y="969855"/>
                </a:lnTo>
                <a:lnTo>
                  <a:pt x="0" y="969855"/>
                </a:lnTo>
                <a:lnTo>
                  <a:pt x="0" y="725307"/>
                </a:lnTo>
                <a:lnTo>
                  <a:pt x="0" y="641232"/>
                </a:lnTo>
                <a:lnTo>
                  <a:pt x="0" y="396684"/>
                </a:lnTo>
                <a:lnTo>
                  <a:pt x="629012" y="0"/>
                </a:lnTo>
                <a:lnTo>
                  <a:pt x="1258024" y="396683"/>
                </a:lnTo>
                <a:lnTo>
                  <a:pt x="1258024" y="641231"/>
                </a:lnTo>
                <a:lnTo>
                  <a:pt x="1258024" y="725307"/>
                </a:lnTo>
                <a:lnTo>
                  <a:pt x="1258024" y="969855"/>
                </a:lnTo>
                <a:lnTo>
                  <a:pt x="1258024" y="1183768"/>
                </a:lnTo>
                <a:lnTo>
                  <a:pt x="1258024" y="1406773"/>
                </a:lnTo>
                <a:lnTo>
                  <a:pt x="1258024" y="1428316"/>
                </a:lnTo>
                <a:lnTo>
                  <a:pt x="1258024" y="1735397"/>
                </a:lnTo>
                <a:lnTo>
                  <a:pt x="1258024" y="2193858"/>
                </a:lnTo>
                <a:lnTo>
                  <a:pt x="894539" y="1964627"/>
                </a:lnTo>
                <a:lnTo>
                  <a:pt x="629012" y="1797175"/>
                </a:lnTo>
                <a:lnTo>
                  <a:pt x="363486" y="1964627"/>
                </a:lnTo>
                <a:lnTo>
                  <a:pt x="363487" y="1964627"/>
                </a:lnTo>
                <a:lnTo>
                  <a:pt x="1" y="2193858"/>
                </a:lnTo>
                <a:lnTo>
                  <a:pt x="1" y="17353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3" name="Freeform 12"/>
          <p:cNvSpPr/>
          <p:nvPr/>
        </p:nvSpPr>
        <p:spPr>
          <a:xfrm rot="5400000">
            <a:off x="7029232" y="3790122"/>
            <a:ext cx="1660487" cy="2093579"/>
          </a:xfrm>
          <a:custGeom>
            <a:avLst/>
            <a:gdLst>
              <a:gd name="connsiteX0" fmla="*/ 0 w 1258024"/>
              <a:gd name="connsiteY0" fmla="*/ 1735396 h 2193858"/>
              <a:gd name="connsiteX1" fmla="*/ 0 w 1258024"/>
              <a:gd name="connsiteY1" fmla="*/ 1406774 h 2193858"/>
              <a:gd name="connsiteX2" fmla="*/ 1 w 1258024"/>
              <a:gd name="connsiteY2" fmla="*/ 1406773 h 2193858"/>
              <a:gd name="connsiteX3" fmla="*/ 1 w 1258024"/>
              <a:gd name="connsiteY3" fmla="*/ 1183768 h 2193858"/>
              <a:gd name="connsiteX4" fmla="*/ 1 w 1258024"/>
              <a:gd name="connsiteY4" fmla="*/ 969855 h 2193858"/>
              <a:gd name="connsiteX5" fmla="*/ 0 w 1258024"/>
              <a:gd name="connsiteY5" fmla="*/ 969855 h 2193858"/>
              <a:gd name="connsiteX6" fmla="*/ 0 w 1258024"/>
              <a:gd name="connsiteY6" fmla="*/ 725307 h 2193858"/>
              <a:gd name="connsiteX7" fmla="*/ 0 w 1258024"/>
              <a:gd name="connsiteY7" fmla="*/ 641232 h 2193858"/>
              <a:gd name="connsiteX8" fmla="*/ 0 w 1258024"/>
              <a:gd name="connsiteY8" fmla="*/ 396684 h 2193858"/>
              <a:gd name="connsiteX9" fmla="*/ 629012 w 1258024"/>
              <a:gd name="connsiteY9" fmla="*/ 0 h 2193858"/>
              <a:gd name="connsiteX10" fmla="*/ 1258024 w 1258024"/>
              <a:gd name="connsiteY10" fmla="*/ 396683 h 2193858"/>
              <a:gd name="connsiteX11" fmla="*/ 1258024 w 1258024"/>
              <a:gd name="connsiteY11" fmla="*/ 641231 h 2193858"/>
              <a:gd name="connsiteX12" fmla="*/ 1258024 w 1258024"/>
              <a:gd name="connsiteY12" fmla="*/ 725307 h 2193858"/>
              <a:gd name="connsiteX13" fmla="*/ 1258024 w 1258024"/>
              <a:gd name="connsiteY13" fmla="*/ 969855 h 2193858"/>
              <a:gd name="connsiteX14" fmla="*/ 1258024 w 1258024"/>
              <a:gd name="connsiteY14" fmla="*/ 1183768 h 2193858"/>
              <a:gd name="connsiteX15" fmla="*/ 1258024 w 1258024"/>
              <a:gd name="connsiteY15" fmla="*/ 1406773 h 2193858"/>
              <a:gd name="connsiteX16" fmla="*/ 1258024 w 1258024"/>
              <a:gd name="connsiteY16" fmla="*/ 1428316 h 2193858"/>
              <a:gd name="connsiteX17" fmla="*/ 1258024 w 1258024"/>
              <a:gd name="connsiteY17" fmla="*/ 1735397 h 2193858"/>
              <a:gd name="connsiteX18" fmla="*/ 1258024 w 1258024"/>
              <a:gd name="connsiteY18" fmla="*/ 2193858 h 2193858"/>
              <a:gd name="connsiteX19" fmla="*/ 894539 w 1258024"/>
              <a:gd name="connsiteY19" fmla="*/ 1964627 h 2193858"/>
              <a:gd name="connsiteX20" fmla="*/ 629012 w 1258024"/>
              <a:gd name="connsiteY20" fmla="*/ 1797175 h 2193858"/>
              <a:gd name="connsiteX21" fmla="*/ 363486 w 1258024"/>
              <a:gd name="connsiteY21" fmla="*/ 1964627 h 2193858"/>
              <a:gd name="connsiteX22" fmla="*/ 363487 w 1258024"/>
              <a:gd name="connsiteY22" fmla="*/ 1964627 h 2193858"/>
              <a:gd name="connsiteX23" fmla="*/ 1 w 1258024"/>
              <a:gd name="connsiteY23" fmla="*/ 2193858 h 2193858"/>
              <a:gd name="connsiteX24" fmla="*/ 1 w 1258024"/>
              <a:gd name="connsiteY24" fmla="*/ 1735397 h 219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8024" h="2193858">
                <a:moveTo>
                  <a:pt x="0" y="1735396"/>
                </a:moveTo>
                <a:lnTo>
                  <a:pt x="0" y="1406774"/>
                </a:lnTo>
                <a:lnTo>
                  <a:pt x="1" y="1406773"/>
                </a:lnTo>
                <a:lnTo>
                  <a:pt x="1" y="1183768"/>
                </a:lnTo>
                <a:lnTo>
                  <a:pt x="1" y="969855"/>
                </a:lnTo>
                <a:lnTo>
                  <a:pt x="0" y="969855"/>
                </a:lnTo>
                <a:lnTo>
                  <a:pt x="0" y="725307"/>
                </a:lnTo>
                <a:lnTo>
                  <a:pt x="0" y="641232"/>
                </a:lnTo>
                <a:lnTo>
                  <a:pt x="0" y="396684"/>
                </a:lnTo>
                <a:lnTo>
                  <a:pt x="629012" y="0"/>
                </a:lnTo>
                <a:lnTo>
                  <a:pt x="1258024" y="396683"/>
                </a:lnTo>
                <a:lnTo>
                  <a:pt x="1258024" y="641231"/>
                </a:lnTo>
                <a:lnTo>
                  <a:pt x="1258024" y="725307"/>
                </a:lnTo>
                <a:lnTo>
                  <a:pt x="1258024" y="969855"/>
                </a:lnTo>
                <a:lnTo>
                  <a:pt x="1258024" y="1183768"/>
                </a:lnTo>
                <a:lnTo>
                  <a:pt x="1258024" y="1406773"/>
                </a:lnTo>
                <a:lnTo>
                  <a:pt x="1258024" y="1428316"/>
                </a:lnTo>
                <a:lnTo>
                  <a:pt x="1258024" y="1735397"/>
                </a:lnTo>
                <a:lnTo>
                  <a:pt x="1258024" y="2193858"/>
                </a:lnTo>
                <a:lnTo>
                  <a:pt x="894539" y="1964627"/>
                </a:lnTo>
                <a:lnTo>
                  <a:pt x="629012" y="1797175"/>
                </a:lnTo>
                <a:lnTo>
                  <a:pt x="363486" y="1964627"/>
                </a:lnTo>
                <a:lnTo>
                  <a:pt x="363487" y="1964627"/>
                </a:lnTo>
                <a:lnTo>
                  <a:pt x="1" y="2193858"/>
                </a:lnTo>
                <a:lnTo>
                  <a:pt x="1" y="17353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4" name="Freeform 13"/>
          <p:cNvSpPr/>
          <p:nvPr/>
        </p:nvSpPr>
        <p:spPr>
          <a:xfrm rot="5400000">
            <a:off x="8803341" y="3790122"/>
            <a:ext cx="1660487" cy="2093579"/>
          </a:xfrm>
          <a:custGeom>
            <a:avLst/>
            <a:gdLst>
              <a:gd name="connsiteX0" fmla="*/ 0 w 1258024"/>
              <a:gd name="connsiteY0" fmla="*/ 1735396 h 2193858"/>
              <a:gd name="connsiteX1" fmla="*/ 0 w 1258024"/>
              <a:gd name="connsiteY1" fmla="*/ 1406774 h 2193858"/>
              <a:gd name="connsiteX2" fmla="*/ 1 w 1258024"/>
              <a:gd name="connsiteY2" fmla="*/ 1406773 h 2193858"/>
              <a:gd name="connsiteX3" fmla="*/ 1 w 1258024"/>
              <a:gd name="connsiteY3" fmla="*/ 1183768 h 2193858"/>
              <a:gd name="connsiteX4" fmla="*/ 1 w 1258024"/>
              <a:gd name="connsiteY4" fmla="*/ 969855 h 2193858"/>
              <a:gd name="connsiteX5" fmla="*/ 0 w 1258024"/>
              <a:gd name="connsiteY5" fmla="*/ 969855 h 2193858"/>
              <a:gd name="connsiteX6" fmla="*/ 0 w 1258024"/>
              <a:gd name="connsiteY6" fmla="*/ 725307 h 2193858"/>
              <a:gd name="connsiteX7" fmla="*/ 0 w 1258024"/>
              <a:gd name="connsiteY7" fmla="*/ 641232 h 2193858"/>
              <a:gd name="connsiteX8" fmla="*/ 0 w 1258024"/>
              <a:gd name="connsiteY8" fmla="*/ 396684 h 2193858"/>
              <a:gd name="connsiteX9" fmla="*/ 629012 w 1258024"/>
              <a:gd name="connsiteY9" fmla="*/ 0 h 2193858"/>
              <a:gd name="connsiteX10" fmla="*/ 1258024 w 1258024"/>
              <a:gd name="connsiteY10" fmla="*/ 396683 h 2193858"/>
              <a:gd name="connsiteX11" fmla="*/ 1258024 w 1258024"/>
              <a:gd name="connsiteY11" fmla="*/ 641231 h 2193858"/>
              <a:gd name="connsiteX12" fmla="*/ 1258024 w 1258024"/>
              <a:gd name="connsiteY12" fmla="*/ 725307 h 2193858"/>
              <a:gd name="connsiteX13" fmla="*/ 1258024 w 1258024"/>
              <a:gd name="connsiteY13" fmla="*/ 969855 h 2193858"/>
              <a:gd name="connsiteX14" fmla="*/ 1258024 w 1258024"/>
              <a:gd name="connsiteY14" fmla="*/ 1183768 h 2193858"/>
              <a:gd name="connsiteX15" fmla="*/ 1258024 w 1258024"/>
              <a:gd name="connsiteY15" fmla="*/ 1406773 h 2193858"/>
              <a:gd name="connsiteX16" fmla="*/ 1258024 w 1258024"/>
              <a:gd name="connsiteY16" fmla="*/ 1428316 h 2193858"/>
              <a:gd name="connsiteX17" fmla="*/ 1258024 w 1258024"/>
              <a:gd name="connsiteY17" fmla="*/ 1735397 h 2193858"/>
              <a:gd name="connsiteX18" fmla="*/ 1258024 w 1258024"/>
              <a:gd name="connsiteY18" fmla="*/ 2193858 h 2193858"/>
              <a:gd name="connsiteX19" fmla="*/ 894539 w 1258024"/>
              <a:gd name="connsiteY19" fmla="*/ 1964627 h 2193858"/>
              <a:gd name="connsiteX20" fmla="*/ 629012 w 1258024"/>
              <a:gd name="connsiteY20" fmla="*/ 1797175 h 2193858"/>
              <a:gd name="connsiteX21" fmla="*/ 363486 w 1258024"/>
              <a:gd name="connsiteY21" fmla="*/ 1964627 h 2193858"/>
              <a:gd name="connsiteX22" fmla="*/ 363487 w 1258024"/>
              <a:gd name="connsiteY22" fmla="*/ 1964627 h 2193858"/>
              <a:gd name="connsiteX23" fmla="*/ 1 w 1258024"/>
              <a:gd name="connsiteY23" fmla="*/ 2193858 h 2193858"/>
              <a:gd name="connsiteX24" fmla="*/ 1 w 1258024"/>
              <a:gd name="connsiteY24" fmla="*/ 1735397 h 219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8024" h="2193858">
                <a:moveTo>
                  <a:pt x="0" y="1735396"/>
                </a:moveTo>
                <a:lnTo>
                  <a:pt x="0" y="1406774"/>
                </a:lnTo>
                <a:lnTo>
                  <a:pt x="1" y="1406773"/>
                </a:lnTo>
                <a:lnTo>
                  <a:pt x="1" y="1183768"/>
                </a:lnTo>
                <a:lnTo>
                  <a:pt x="1" y="969855"/>
                </a:lnTo>
                <a:lnTo>
                  <a:pt x="0" y="969855"/>
                </a:lnTo>
                <a:lnTo>
                  <a:pt x="0" y="725307"/>
                </a:lnTo>
                <a:lnTo>
                  <a:pt x="0" y="641232"/>
                </a:lnTo>
                <a:lnTo>
                  <a:pt x="0" y="396684"/>
                </a:lnTo>
                <a:lnTo>
                  <a:pt x="629012" y="0"/>
                </a:lnTo>
                <a:lnTo>
                  <a:pt x="1258024" y="396683"/>
                </a:lnTo>
                <a:lnTo>
                  <a:pt x="1258024" y="641231"/>
                </a:lnTo>
                <a:lnTo>
                  <a:pt x="1258024" y="725307"/>
                </a:lnTo>
                <a:lnTo>
                  <a:pt x="1258024" y="969855"/>
                </a:lnTo>
                <a:lnTo>
                  <a:pt x="1258024" y="1183768"/>
                </a:lnTo>
                <a:lnTo>
                  <a:pt x="1258024" y="1406773"/>
                </a:lnTo>
                <a:lnTo>
                  <a:pt x="1258024" y="1428316"/>
                </a:lnTo>
                <a:lnTo>
                  <a:pt x="1258024" y="1735397"/>
                </a:lnTo>
                <a:lnTo>
                  <a:pt x="1258024" y="2193858"/>
                </a:lnTo>
                <a:lnTo>
                  <a:pt x="894539" y="1964627"/>
                </a:lnTo>
                <a:lnTo>
                  <a:pt x="629012" y="1797175"/>
                </a:lnTo>
                <a:lnTo>
                  <a:pt x="363486" y="1964627"/>
                </a:lnTo>
                <a:lnTo>
                  <a:pt x="363487" y="1964627"/>
                </a:lnTo>
                <a:lnTo>
                  <a:pt x="1" y="2193858"/>
                </a:lnTo>
                <a:lnTo>
                  <a:pt x="1" y="173539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27316" y="2136077"/>
            <a:ext cx="405104" cy="405104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cs typeface="+mn-ea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2325035" y="2148941"/>
            <a:ext cx="389922" cy="31758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 dirty="0" smtClean="0">
                <a:solidFill>
                  <a:schemeClr val="tx2"/>
                </a:solidFill>
                <a:cs typeface="+mn-ea"/>
                <a:sym typeface="+mn-lt"/>
              </a:rPr>
              <a:t>01</a:t>
            </a:r>
            <a:endParaRPr lang="en-US" sz="12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9792" y="2136077"/>
            <a:ext cx="405104" cy="405104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4047511" y="2148941"/>
            <a:ext cx="389922" cy="31758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 dirty="0" smtClean="0">
                <a:solidFill>
                  <a:schemeClr val="accent1"/>
                </a:solidFill>
                <a:cs typeface="+mn-ea"/>
                <a:sym typeface="+mn-lt"/>
              </a:rPr>
              <a:t>02</a:t>
            </a:r>
            <a:endParaRPr lang="en-US" sz="1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899857" y="2136077"/>
            <a:ext cx="405104" cy="405104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cs typeface="+mn-ea"/>
              <a:sym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5897576" y="2148941"/>
            <a:ext cx="389922" cy="31758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 dirty="0" smtClean="0">
                <a:solidFill>
                  <a:schemeClr val="accent2"/>
                </a:solidFill>
                <a:cs typeface="+mn-ea"/>
                <a:sym typeface="+mn-lt"/>
              </a:rPr>
              <a:t>03</a:t>
            </a:r>
            <a:endParaRPr lang="en-US" sz="1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5832130" y="3882013"/>
            <a:ext cx="389922" cy="31758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 dirty="0" smtClean="0">
                <a:solidFill>
                  <a:schemeClr val="accent3"/>
                </a:solidFill>
                <a:cs typeface="+mn-ea"/>
                <a:sym typeface="+mn-lt"/>
              </a:rPr>
              <a:t>04</a:t>
            </a:r>
            <a:endParaRPr lang="en-US" sz="12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556887" y="3869149"/>
            <a:ext cx="405104" cy="405104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cs typeface="+mn-ea"/>
              <a:sym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7554606" y="3882013"/>
            <a:ext cx="389922" cy="31758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 dirty="0" smtClean="0">
                <a:solidFill>
                  <a:schemeClr val="accent4"/>
                </a:solidFill>
                <a:cs typeface="+mn-ea"/>
                <a:sym typeface="+mn-lt"/>
              </a:rPr>
              <a:t>05</a:t>
            </a:r>
            <a:endParaRPr lang="en-US" sz="12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06952" y="3869149"/>
            <a:ext cx="405104" cy="405104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9404671" y="3882013"/>
            <a:ext cx="389922" cy="31758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 dirty="0" smtClean="0">
                <a:solidFill>
                  <a:schemeClr val="accent5"/>
                </a:solidFill>
                <a:cs typeface="+mn-ea"/>
                <a:sym typeface="+mn-lt"/>
              </a:rPr>
              <a:t>06</a:t>
            </a:r>
            <a:endParaRPr lang="en-US" sz="1200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00280" y="2589622"/>
            <a:ext cx="63350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cs typeface="+mn-ea"/>
                <a:sym typeface="+mn-lt"/>
              </a:rPr>
              <a:t>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79930" y="4314822"/>
            <a:ext cx="63350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cs typeface="+mn-ea"/>
                <a:sym typeface="+mn-lt"/>
              </a:rPr>
              <a:t>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86810" y="4314822"/>
            <a:ext cx="63350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cs typeface="+mn-ea"/>
                <a:sym typeface="+mn-lt"/>
              </a:rPr>
              <a:t>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42112" y="2589622"/>
            <a:ext cx="63350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cs typeface="+mn-ea"/>
                <a:sym typeface="+mn-lt"/>
              </a:rPr>
              <a:t>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13613" y="2589622"/>
            <a:ext cx="63350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cs typeface="+mn-ea"/>
                <a:sym typeface="+mn-lt"/>
              </a:rPr>
              <a:t>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297595" y="4291739"/>
            <a:ext cx="671979" cy="6771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800" dirty="0">
                <a:solidFill>
                  <a:srgbClr val="FEFEFE"/>
                </a:solidFill>
                <a:cs typeface="+mn-ea"/>
                <a:sym typeface="+mn-lt"/>
              </a:rPr>
              <a:t>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97343" y="3265350"/>
            <a:ext cx="1165916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cs typeface="+mn-ea"/>
                <a:sym typeface="+mn-lt"/>
              </a:rPr>
              <a:t>Also </a:t>
            </a:r>
            <a:r>
              <a:rPr lang="en-US" sz="1200" dirty="0">
                <a:solidFill>
                  <a:srgbClr val="FEFEFE"/>
                </a:solidFill>
                <a:cs typeface="+mn-ea"/>
                <a:sym typeface="+mn-lt"/>
              </a:rPr>
              <a:t>he </a:t>
            </a:r>
            <a:r>
              <a:rPr lang="en-US" sz="1200">
                <a:solidFill>
                  <a:srgbClr val="FEFEFE"/>
                </a:solidFill>
                <a:cs typeface="+mn-ea"/>
                <a:sym typeface="+mn-lt"/>
              </a:rPr>
              <a:t>his </a:t>
            </a:r>
            <a:r>
              <a:rPr lang="en-US" sz="1200" smtClean="0">
                <a:solidFill>
                  <a:srgbClr val="FEFEFE"/>
                </a:solidFill>
                <a:cs typeface="+mn-ea"/>
                <a:sym typeface="+mn-lt"/>
              </a:rPr>
              <a:t>male bring</a:t>
            </a:r>
            <a:endParaRPr lang="en-US" sz="12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47409" y="3265350"/>
            <a:ext cx="1165916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cs typeface="+mn-ea"/>
                <a:sym typeface="+mn-lt"/>
              </a:rPr>
              <a:t>Also </a:t>
            </a:r>
            <a:r>
              <a:rPr lang="en-US" sz="1200" dirty="0">
                <a:solidFill>
                  <a:srgbClr val="FEFEFE"/>
                </a:solidFill>
                <a:cs typeface="+mn-ea"/>
                <a:sym typeface="+mn-lt"/>
              </a:rPr>
              <a:t>he </a:t>
            </a:r>
            <a:r>
              <a:rPr lang="en-US" sz="1200">
                <a:solidFill>
                  <a:srgbClr val="FEFEFE"/>
                </a:solidFill>
                <a:cs typeface="+mn-ea"/>
                <a:sym typeface="+mn-lt"/>
              </a:rPr>
              <a:t>his </a:t>
            </a:r>
            <a:r>
              <a:rPr lang="en-US" sz="1200" smtClean="0">
                <a:solidFill>
                  <a:srgbClr val="FEFEFE"/>
                </a:solidFill>
                <a:cs typeface="+mn-ea"/>
                <a:sym typeface="+mn-lt"/>
              </a:rPr>
              <a:t>male bring</a:t>
            </a:r>
            <a:endParaRPr lang="en-US" sz="12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69885" y="3265350"/>
            <a:ext cx="1165916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cs typeface="+mn-ea"/>
                <a:sym typeface="+mn-lt"/>
              </a:rPr>
              <a:t>Also </a:t>
            </a:r>
            <a:r>
              <a:rPr lang="en-US" sz="1200" dirty="0">
                <a:solidFill>
                  <a:srgbClr val="FEFEFE"/>
                </a:solidFill>
                <a:cs typeface="+mn-ea"/>
                <a:sym typeface="+mn-lt"/>
              </a:rPr>
              <a:t>he </a:t>
            </a:r>
            <a:r>
              <a:rPr lang="en-US" sz="1200">
                <a:solidFill>
                  <a:srgbClr val="FEFEFE"/>
                </a:solidFill>
                <a:cs typeface="+mn-ea"/>
                <a:sym typeface="+mn-lt"/>
              </a:rPr>
              <a:t>his </a:t>
            </a:r>
            <a:r>
              <a:rPr lang="en-US" sz="1200" smtClean="0">
                <a:solidFill>
                  <a:srgbClr val="FEFEFE"/>
                </a:solidFill>
                <a:cs typeface="+mn-ea"/>
                <a:sym typeface="+mn-lt"/>
              </a:rPr>
              <a:t>male bring</a:t>
            </a:r>
            <a:endParaRPr lang="en-US" sz="12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9885" y="4987824"/>
            <a:ext cx="1165916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cs typeface="+mn-ea"/>
                <a:sym typeface="+mn-lt"/>
              </a:rPr>
              <a:t>Also </a:t>
            </a:r>
            <a:r>
              <a:rPr lang="en-US" sz="1200" dirty="0">
                <a:solidFill>
                  <a:srgbClr val="FEFEFE"/>
                </a:solidFill>
                <a:cs typeface="+mn-ea"/>
                <a:sym typeface="+mn-lt"/>
              </a:rPr>
              <a:t>he </a:t>
            </a:r>
            <a:r>
              <a:rPr lang="en-US" sz="1200">
                <a:solidFill>
                  <a:srgbClr val="FEFEFE"/>
                </a:solidFill>
                <a:cs typeface="+mn-ea"/>
                <a:sym typeface="+mn-lt"/>
              </a:rPr>
              <a:t>his </a:t>
            </a:r>
            <a:r>
              <a:rPr lang="en-US" sz="1200" smtClean="0">
                <a:solidFill>
                  <a:srgbClr val="FEFEFE"/>
                </a:solidFill>
                <a:cs typeface="+mn-ea"/>
                <a:sym typeface="+mn-lt"/>
              </a:rPr>
              <a:t>male bring</a:t>
            </a:r>
            <a:endParaRPr lang="en-US" sz="12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02992" y="4987824"/>
            <a:ext cx="1165916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cs typeface="+mn-ea"/>
                <a:sym typeface="+mn-lt"/>
              </a:rPr>
              <a:t>Also </a:t>
            </a:r>
            <a:r>
              <a:rPr lang="en-US" sz="1200" dirty="0">
                <a:solidFill>
                  <a:srgbClr val="FEFEFE"/>
                </a:solidFill>
                <a:cs typeface="+mn-ea"/>
                <a:sym typeface="+mn-lt"/>
              </a:rPr>
              <a:t>he </a:t>
            </a:r>
            <a:r>
              <a:rPr lang="en-US" sz="1200">
                <a:solidFill>
                  <a:srgbClr val="FEFEFE"/>
                </a:solidFill>
                <a:cs typeface="+mn-ea"/>
                <a:sym typeface="+mn-lt"/>
              </a:rPr>
              <a:t>his </a:t>
            </a:r>
            <a:r>
              <a:rPr lang="en-US" sz="1200" smtClean="0">
                <a:solidFill>
                  <a:srgbClr val="FEFEFE"/>
                </a:solidFill>
                <a:cs typeface="+mn-ea"/>
                <a:sym typeface="+mn-lt"/>
              </a:rPr>
              <a:t>male bring</a:t>
            </a:r>
            <a:endParaRPr lang="en-US" sz="12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31" y="4987824"/>
            <a:ext cx="1165916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cs typeface="+mn-ea"/>
                <a:sym typeface="+mn-lt"/>
              </a:rPr>
              <a:t>Also </a:t>
            </a:r>
            <a:r>
              <a:rPr lang="en-US" sz="1200" dirty="0">
                <a:solidFill>
                  <a:srgbClr val="FEFEFE"/>
                </a:solidFill>
                <a:cs typeface="+mn-ea"/>
                <a:sym typeface="+mn-lt"/>
              </a:rPr>
              <a:t>he </a:t>
            </a:r>
            <a:r>
              <a:rPr lang="en-US" sz="1200">
                <a:solidFill>
                  <a:srgbClr val="FEFEFE"/>
                </a:solidFill>
                <a:cs typeface="+mn-ea"/>
                <a:sym typeface="+mn-lt"/>
              </a:rPr>
              <a:t>his </a:t>
            </a:r>
            <a:r>
              <a:rPr lang="en-US" sz="1200" smtClean="0">
                <a:solidFill>
                  <a:srgbClr val="FEFEFE"/>
                </a:solidFill>
                <a:cs typeface="+mn-ea"/>
                <a:sym typeface="+mn-lt"/>
              </a:rPr>
              <a:t>male bring</a:t>
            </a:r>
            <a:endParaRPr lang="en-US" sz="12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7323752" y="2278508"/>
            <a:ext cx="1186982" cy="1343938"/>
            <a:chOff x="2197689" y="5658698"/>
            <a:chExt cx="654706" cy="741278"/>
          </a:xfrm>
        </p:grpSpPr>
        <p:sp>
          <p:nvSpPr>
            <p:cNvPr id="115" name="Shape 15"/>
            <p:cNvSpPr/>
            <p:nvPr/>
          </p:nvSpPr>
          <p:spPr>
            <a:xfrm>
              <a:off x="2235340" y="5917554"/>
              <a:ext cx="41739" cy="21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6" name="Shape 29"/>
            <p:cNvSpPr/>
            <p:nvPr/>
          </p:nvSpPr>
          <p:spPr>
            <a:xfrm>
              <a:off x="2197689" y="5658698"/>
              <a:ext cx="654706" cy="7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329" extrusionOk="0">
                  <a:moveTo>
                    <a:pt x="1121" y="3116"/>
                  </a:moveTo>
                  <a:lnTo>
                    <a:pt x="15042" y="39"/>
                  </a:lnTo>
                  <a:cubicBezTo>
                    <a:pt x="15831" y="-135"/>
                    <a:pt x="16638" y="294"/>
                    <a:pt x="16835" y="992"/>
                  </a:cubicBezTo>
                  <a:lnTo>
                    <a:pt x="21250" y="16628"/>
                  </a:lnTo>
                  <a:cubicBezTo>
                    <a:pt x="21447" y="17326"/>
                    <a:pt x="20963" y="18040"/>
                    <a:pt x="20173" y="18214"/>
                  </a:cubicBezTo>
                  <a:lnTo>
                    <a:pt x="6253" y="21290"/>
                  </a:lnTo>
                  <a:cubicBezTo>
                    <a:pt x="5463" y="21465"/>
                    <a:pt x="4656" y="21036"/>
                    <a:pt x="4459" y="20338"/>
                  </a:cubicBezTo>
                  <a:lnTo>
                    <a:pt x="44" y="4702"/>
                  </a:lnTo>
                  <a:cubicBezTo>
                    <a:pt x="-153" y="4004"/>
                    <a:pt x="331" y="3290"/>
                    <a:pt x="1121" y="311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7" name="Shape 31"/>
            <p:cNvSpPr/>
            <p:nvPr/>
          </p:nvSpPr>
          <p:spPr>
            <a:xfrm>
              <a:off x="2677749" y="6049335"/>
              <a:ext cx="114998" cy="116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8" h="20818" extrusionOk="0">
                  <a:moveTo>
                    <a:pt x="2900" y="2688"/>
                  </a:moveTo>
                  <a:lnTo>
                    <a:pt x="13346" y="112"/>
                  </a:lnTo>
                  <a:cubicBezTo>
                    <a:pt x="15391" y="-391"/>
                    <a:pt x="17479" y="846"/>
                    <a:pt x="17989" y="2864"/>
                  </a:cubicBezTo>
                  <a:lnTo>
                    <a:pt x="20694" y="13548"/>
                  </a:lnTo>
                  <a:cubicBezTo>
                    <a:pt x="21204" y="15564"/>
                    <a:pt x="19951" y="17627"/>
                    <a:pt x="17908" y="18130"/>
                  </a:cubicBezTo>
                  <a:lnTo>
                    <a:pt x="7462" y="20706"/>
                  </a:lnTo>
                  <a:cubicBezTo>
                    <a:pt x="5417" y="21209"/>
                    <a:pt x="3329" y="19972"/>
                    <a:pt x="2819" y="17954"/>
                  </a:cubicBezTo>
                  <a:lnTo>
                    <a:pt x="114" y="7270"/>
                  </a:lnTo>
                  <a:cubicBezTo>
                    <a:pt x="-396" y="5254"/>
                    <a:pt x="857" y="3191"/>
                    <a:pt x="2900" y="268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2232985" y="5696350"/>
              <a:ext cx="531535" cy="671941"/>
            </a:xfrm>
            <a:custGeom>
              <a:avLst/>
              <a:gdLst>
                <a:gd name="connsiteX0" fmla="*/ 191432 w 531535"/>
                <a:gd name="connsiteY0" fmla="*/ 555990 h 671941"/>
                <a:gd name="connsiteX1" fmla="*/ 217089 w 531535"/>
                <a:gd name="connsiteY1" fmla="*/ 571402 h 671941"/>
                <a:gd name="connsiteX2" fmla="*/ 232030 w 531535"/>
                <a:gd name="connsiteY2" fmla="*/ 631235 h 671941"/>
                <a:gd name="connsiteX3" fmla="*/ 216631 w 531535"/>
                <a:gd name="connsiteY3" fmla="*/ 656895 h 671941"/>
                <a:gd name="connsiteX4" fmla="*/ 158898 w 531535"/>
                <a:gd name="connsiteY4" fmla="*/ 671309 h 671941"/>
                <a:gd name="connsiteX5" fmla="*/ 133251 w 531535"/>
                <a:gd name="connsiteY5" fmla="*/ 655909 h 671941"/>
                <a:gd name="connsiteX6" fmla="*/ 118300 w 531535"/>
                <a:gd name="connsiteY6" fmla="*/ 596077 h 671941"/>
                <a:gd name="connsiteX7" fmla="*/ 133699 w 531535"/>
                <a:gd name="connsiteY7" fmla="*/ 570417 h 671941"/>
                <a:gd name="connsiteX8" fmla="*/ 309085 w 531535"/>
                <a:gd name="connsiteY8" fmla="*/ 527758 h 671941"/>
                <a:gd name="connsiteX9" fmla="*/ 334746 w 531535"/>
                <a:gd name="connsiteY9" fmla="*/ 543158 h 671941"/>
                <a:gd name="connsiteX10" fmla="*/ 349696 w 531535"/>
                <a:gd name="connsiteY10" fmla="*/ 602990 h 671941"/>
                <a:gd name="connsiteX11" fmla="*/ 334298 w 531535"/>
                <a:gd name="connsiteY11" fmla="*/ 628650 h 671941"/>
                <a:gd name="connsiteX12" fmla="*/ 276555 w 531535"/>
                <a:gd name="connsiteY12" fmla="*/ 643076 h 671941"/>
                <a:gd name="connsiteX13" fmla="*/ 250900 w 531535"/>
                <a:gd name="connsiteY13" fmla="*/ 627664 h 671941"/>
                <a:gd name="connsiteX14" fmla="*/ 235956 w 531535"/>
                <a:gd name="connsiteY14" fmla="*/ 567833 h 671941"/>
                <a:gd name="connsiteX15" fmla="*/ 251353 w 531535"/>
                <a:gd name="connsiteY15" fmla="*/ 542173 h 671941"/>
                <a:gd name="connsiteX16" fmla="*/ 429100 w 531535"/>
                <a:gd name="connsiteY16" fmla="*/ 497165 h 671941"/>
                <a:gd name="connsiteX17" fmla="*/ 454760 w 531535"/>
                <a:gd name="connsiteY17" fmla="*/ 512566 h 671941"/>
                <a:gd name="connsiteX18" fmla="*/ 469710 w 531535"/>
                <a:gd name="connsiteY18" fmla="*/ 572398 h 671941"/>
                <a:gd name="connsiteX19" fmla="*/ 454313 w 531535"/>
                <a:gd name="connsiteY19" fmla="*/ 598064 h 671941"/>
                <a:gd name="connsiteX20" fmla="*/ 396581 w 531535"/>
                <a:gd name="connsiteY20" fmla="*/ 612484 h 671941"/>
                <a:gd name="connsiteX21" fmla="*/ 370921 w 531535"/>
                <a:gd name="connsiteY21" fmla="*/ 597084 h 671941"/>
                <a:gd name="connsiteX22" fmla="*/ 355971 w 531535"/>
                <a:gd name="connsiteY22" fmla="*/ 537240 h 671941"/>
                <a:gd name="connsiteX23" fmla="*/ 371368 w 531535"/>
                <a:gd name="connsiteY23" fmla="*/ 511591 h 671941"/>
                <a:gd name="connsiteX24" fmla="*/ 163192 w 531535"/>
                <a:gd name="connsiteY24" fmla="*/ 443041 h 671941"/>
                <a:gd name="connsiteX25" fmla="*/ 188856 w 531535"/>
                <a:gd name="connsiteY25" fmla="*/ 458441 h 671941"/>
                <a:gd name="connsiteX26" fmla="*/ 203796 w 531535"/>
                <a:gd name="connsiteY26" fmla="*/ 518273 h 671941"/>
                <a:gd name="connsiteX27" fmla="*/ 188397 w 531535"/>
                <a:gd name="connsiteY27" fmla="*/ 543933 h 671941"/>
                <a:gd name="connsiteX28" fmla="*/ 130664 w 531535"/>
                <a:gd name="connsiteY28" fmla="*/ 558359 h 671941"/>
                <a:gd name="connsiteX29" fmla="*/ 105006 w 531535"/>
                <a:gd name="connsiteY29" fmla="*/ 542947 h 671941"/>
                <a:gd name="connsiteX30" fmla="*/ 90055 w 531535"/>
                <a:gd name="connsiteY30" fmla="*/ 483115 h 671941"/>
                <a:gd name="connsiteX31" fmla="*/ 105454 w 531535"/>
                <a:gd name="connsiteY31" fmla="*/ 457455 h 671941"/>
                <a:gd name="connsiteX32" fmla="*/ 280860 w 531535"/>
                <a:gd name="connsiteY32" fmla="*/ 412449 h 671941"/>
                <a:gd name="connsiteX33" fmla="*/ 306518 w 531535"/>
                <a:gd name="connsiteY33" fmla="*/ 427849 h 671941"/>
                <a:gd name="connsiteX34" fmla="*/ 321469 w 531535"/>
                <a:gd name="connsiteY34" fmla="*/ 487692 h 671941"/>
                <a:gd name="connsiteX35" fmla="*/ 306059 w 531535"/>
                <a:gd name="connsiteY35" fmla="*/ 513347 h 671941"/>
                <a:gd name="connsiteX36" fmla="*/ 248326 w 531535"/>
                <a:gd name="connsiteY36" fmla="*/ 527767 h 671941"/>
                <a:gd name="connsiteX37" fmla="*/ 222668 w 531535"/>
                <a:gd name="connsiteY37" fmla="*/ 512367 h 671941"/>
                <a:gd name="connsiteX38" fmla="*/ 207717 w 531535"/>
                <a:gd name="connsiteY38" fmla="*/ 452523 h 671941"/>
                <a:gd name="connsiteX39" fmla="*/ 223127 w 531535"/>
                <a:gd name="connsiteY39" fmla="*/ 426875 h 671941"/>
                <a:gd name="connsiteX40" fmla="*/ 398514 w 531535"/>
                <a:gd name="connsiteY40" fmla="*/ 381851 h 671941"/>
                <a:gd name="connsiteX41" fmla="*/ 424170 w 531535"/>
                <a:gd name="connsiteY41" fmla="*/ 397250 h 671941"/>
                <a:gd name="connsiteX42" fmla="*/ 439121 w 531535"/>
                <a:gd name="connsiteY42" fmla="*/ 457094 h 671941"/>
                <a:gd name="connsiteX43" fmla="*/ 423712 w 531535"/>
                <a:gd name="connsiteY43" fmla="*/ 482752 h 671941"/>
                <a:gd name="connsiteX44" fmla="*/ 365981 w 531535"/>
                <a:gd name="connsiteY44" fmla="*/ 497172 h 671941"/>
                <a:gd name="connsiteX45" fmla="*/ 340324 w 531535"/>
                <a:gd name="connsiteY45" fmla="*/ 481772 h 671941"/>
                <a:gd name="connsiteX46" fmla="*/ 325384 w 531535"/>
                <a:gd name="connsiteY46" fmla="*/ 421939 h 671941"/>
                <a:gd name="connsiteX47" fmla="*/ 340783 w 531535"/>
                <a:gd name="connsiteY47" fmla="*/ 396276 h 671941"/>
                <a:gd name="connsiteX48" fmla="*/ 398514 w 531535"/>
                <a:gd name="connsiteY48" fmla="*/ 381851 h 671941"/>
                <a:gd name="connsiteX49" fmla="*/ 132600 w 531535"/>
                <a:gd name="connsiteY49" fmla="*/ 327726 h 671941"/>
                <a:gd name="connsiteX50" fmla="*/ 158258 w 531535"/>
                <a:gd name="connsiteY50" fmla="*/ 343125 h 671941"/>
                <a:gd name="connsiteX51" fmla="*/ 173209 w 531535"/>
                <a:gd name="connsiteY51" fmla="*/ 402970 h 671941"/>
                <a:gd name="connsiteX52" fmla="*/ 157799 w 531535"/>
                <a:gd name="connsiteY52" fmla="*/ 428628 h 671941"/>
                <a:gd name="connsiteX53" fmla="*/ 100067 w 531535"/>
                <a:gd name="connsiteY53" fmla="*/ 443053 h 671941"/>
                <a:gd name="connsiteX54" fmla="*/ 74409 w 531535"/>
                <a:gd name="connsiteY54" fmla="*/ 427648 h 671941"/>
                <a:gd name="connsiteX55" fmla="*/ 59469 w 531535"/>
                <a:gd name="connsiteY55" fmla="*/ 367814 h 671941"/>
                <a:gd name="connsiteX56" fmla="*/ 74868 w 531535"/>
                <a:gd name="connsiteY56" fmla="*/ 342151 h 671941"/>
                <a:gd name="connsiteX57" fmla="*/ 252606 w 531535"/>
                <a:gd name="connsiteY57" fmla="*/ 297134 h 671941"/>
                <a:gd name="connsiteX58" fmla="*/ 278266 w 531535"/>
                <a:gd name="connsiteY58" fmla="*/ 312535 h 671941"/>
                <a:gd name="connsiteX59" fmla="*/ 293216 w 531535"/>
                <a:gd name="connsiteY59" fmla="*/ 372378 h 671941"/>
                <a:gd name="connsiteX60" fmla="*/ 277819 w 531535"/>
                <a:gd name="connsiteY60" fmla="*/ 398038 h 671941"/>
                <a:gd name="connsiteX61" fmla="*/ 220077 w 531535"/>
                <a:gd name="connsiteY61" fmla="*/ 412465 h 671941"/>
                <a:gd name="connsiteX62" fmla="*/ 194427 w 531535"/>
                <a:gd name="connsiteY62" fmla="*/ 397053 h 671941"/>
                <a:gd name="connsiteX63" fmla="*/ 179478 w 531535"/>
                <a:gd name="connsiteY63" fmla="*/ 337220 h 671941"/>
                <a:gd name="connsiteX64" fmla="*/ 194875 w 531535"/>
                <a:gd name="connsiteY64" fmla="*/ 311560 h 671941"/>
                <a:gd name="connsiteX65" fmla="*/ 370280 w 531535"/>
                <a:gd name="connsiteY65" fmla="*/ 266542 h 671941"/>
                <a:gd name="connsiteX66" fmla="*/ 395937 w 531535"/>
                <a:gd name="connsiteY66" fmla="*/ 281942 h 671941"/>
                <a:gd name="connsiteX67" fmla="*/ 410877 w 531535"/>
                <a:gd name="connsiteY67" fmla="*/ 341786 h 671941"/>
                <a:gd name="connsiteX68" fmla="*/ 395478 w 531535"/>
                <a:gd name="connsiteY68" fmla="*/ 367446 h 671941"/>
                <a:gd name="connsiteX69" fmla="*/ 337742 w 531535"/>
                <a:gd name="connsiteY69" fmla="*/ 381872 h 671941"/>
                <a:gd name="connsiteX70" fmla="*/ 312091 w 531535"/>
                <a:gd name="connsiteY70" fmla="*/ 366471 h 671941"/>
                <a:gd name="connsiteX71" fmla="*/ 297140 w 531535"/>
                <a:gd name="connsiteY71" fmla="*/ 306628 h 671941"/>
                <a:gd name="connsiteX72" fmla="*/ 312538 w 531535"/>
                <a:gd name="connsiteY72" fmla="*/ 280968 h 671941"/>
                <a:gd name="connsiteX73" fmla="*/ 490298 w 531535"/>
                <a:gd name="connsiteY73" fmla="*/ 238303 h 671941"/>
                <a:gd name="connsiteX74" fmla="*/ 515956 w 531535"/>
                <a:gd name="connsiteY74" fmla="*/ 253708 h 671941"/>
                <a:gd name="connsiteX75" fmla="*/ 530908 w 531535"/>
                <a:gd name="connsiteY75" fmla="*/ 313542 h 671941"/>
                <a:gd name="connsiteX76" fmla="*/ 515497 w 531535"/>
                <a:gd name="connsiteY76" fmla="*/ 339206 h 671941"/>
                <a:gd name="connsiteX77" fmla="*/ 457770 w 531535"/>
                <a:gd name="connsiteY77" fmla="*/ 353631 h 671941"/>
                <a:gd name="connsiteX78" fmla="*/ 432107 w 531535"/>
                <a:gd name="connsiteY78" fmla="*/ 338226 h 671941"/>
                <a:gd name="connsiteX79" fmla="*/ 417155 w 531535"/>
                <a:gd name="connsiteY79" fmla="*/ 278386 h 671941"/>
                <a:gd name="connsiteX80" fmla="*/ 432565 w 531535"/>
                <a:gd name="connsiteY80" fmla="*/ 252728 h 671941"/>
                <a:gd name="connsiteX81" fmla="*/ 104367 w 531535"/>
                <a:gd name="connsiteY81" fmla="*/ 212418 h 671941"/>
                <a:gd name="connsiteX82" fmla="*/ 130025 w 531535"/>
                <a:gd name="connsiteY82" fmla="*/ 227819 h 671941"/>
                <a:gd name="connsiteX83" fmla="*/ 144965 w 531535"/>
                <a:gd name="connsiteY83" fmla="*/ 287662 h 671941"/>
                <a:gd name="connsiteX84" fmla="*/ 129566 w 531535"/>
                <a:gd name="connsiteY84" fmla="*/ 313322 h 671941"/>
                <a:gd name="connsiteX85" fmla="*/ 71833 w 531535"/>
                <a:gd name="connsiteY85" fmla="*/ 327749 h 671941"/>
                <a:gd name="connsiteX86" fmla="*/ 46175 w 531535"/>
                <a:gd name="connsiteY86" fmla="*/ 312348 h 671941"/>
                <a:gd name="connsiteX87" fmla="*/ 31224 w 531535"/>
                <a:gd name="connsiteY87" fmla="*/ 252504 h 671941"/>
                <a:gd name="connsiteX88" fmla="*/ 46623 w 531535"/>
                <a:gd name="connsiteY88" fmla="*/ 226844 h 671941"/>
                <a:gd name="connsiteX89" fmla="*/ 222023 w 531535"/>
                <a:gd name="connsiteY89" fmla="*/ 181826 h 671941"/>
                <a:gd name="connsiteX90" fmla="*/ 247681 w 531535"/>
                <a:gd name="connsiteY90" fmla="*/ 197226 h 671941"/>
                <a:gd name="connsiteX91" fmla="*/ 262632 w 531535"/>
                <a:gd name="connsiteY91" fmla="*/ 257069 h 671941"/>
                <a:gd name="connsiteX92" fmla="*/ 247222 w 531535"/>
                <a:gd name="connsiteY92" fmla="*/ 282729 h 671941"/>
                <a:gd name="connsiteX93" fmla="*/ 189490 w 531535"/>
                <a:gd name="connsiteY93" fmla="*/ 297155 h 671941"/>
                <a:gd name="connsiteX94" fmla="*/ 163832 w 531535"/>
                <a:gd name="connsiteY94" fmla="*/ 281754 h 671941"/>
                <a:gd name="connsiteX95" fmla="*/ 148892 w 531535"/>
                <a:gd name="connsiteY95" fmla="*/ 221912 h 671941"/>
                <a:gd name="connsiteX96" fmla="*/ 164280 w 531535"/>
                <a:gd name="connsiteY96" fmla="*/ 196252 h 671941"/>
                <a:gd name="connsiteX97" fmla="*/ 342030 w 531535"/>
                <a:gd name="connsiteY97" fmla="*/ 153587 h 671941"/>
                <a:gd name="connsiteX98" fmla="*/ 367691 w 531535"/>
                <a:gd name="connsiteY98" fmla="*/ 168986 h 671941"/>
                <a:gd name="connsiteX99" fmla="*/ 382641 w 531535"/>
                <a:gd name="connsiteY99" fmla="*/ 228820 h 671941"/>
                <a:gd name="connsiteX100" fmla="*/ 367244 w 531535"/>
                <a:gd name="connsiteY100" fmla="*/ 254484 h 671941"/>
                <a:gd name="connsiteX101" fmla="*/ 309500 w 531535"/>
                <a:gd name="connsiteY101" fmla="*/ 268909 h 671941"/>
                <a:gd name="connsiteX102" fmla="*/ 283840 w 531535"/>
                <a:gd name="connsiteY102" fmla="*/ 253504 h 671941"/>
                <a:gd name="connsiteX103" fmla="*/ 268901 w 531535"/>
                <a:gd name="connsiteY103" fmla="*/ 193664 h 671941"/>
                <a:gd name="connsiteX104" fmla="*/ 284298 w 531535"/>
                <a:gd name="connsiteY104" fmla="*/ 168001 h 671941"/>
                <a:gd name="connsiteX105" fmla="*/ 459703 w 531535"/>
                <a:gd name="connsiteY105" fmla="*/ 122995 h 671941"/>
                <a:gd name="connsiteX106" fmla="*/ 485352 w 531535"/>
                <a:gd name="connsiteY106" fmla="*/ 138401 h 671941"/>
                <a:gd name="connsiteX107" fmla="*/ 500302 w 531535"/>
                <a:gd name="connsiteY107" fmla="*/ 198245 h 671941"/>
                <a:gd name="connsiteX108" fmla="*/ 484905 w 531535"/>
                <a:gd name="connsiteY108" fmla="*/ 223905 h 671941"/>
                <a:gd name="connsiteX109" fmla="*/ 427173 w 531535"/>
                <a:gd name="connsiteY109" fmla="*/ 238320 h 671941"/>
                <a:gd name="connsiteX110" fmla="*/ 401513 w 531535"/>
                <a:gd name="connsiteY110" fmla="*/ 222919 h 671941"/>
                <a:gd name="connsiteX111" fmla="*/ 386563 w 531535"/>
                <a:gd name="connsiteY111" fmla="*/ 163081 h 671941"/>
                <a:gd name="connsiteX112" fmla="*/ 401960 w 531535"/>
                <a:gd name="connsiteY112" fmla="*/ 137415 h 671941"/>
                <a:gd name="connsiteX113" fmla="*/ 427557 w 531535"/>
                <a:gd name="connsiteY113" fmla="*/ 677 h 671941"/>
                <a:gd name="connsiteX114" fmla="*/ 455346 w 531535"/>
                <a:gd name="connsiteY114" fmla="*/ 17360 h 671941"/>
                <a:gd name="connsiteX115" fmla="*/ 470960 w 531535"/>
                <a:gd name="connsiteY115" fmla="*/ 79861 h 671941"/>
                <a:gd name="connsiteX116" fmla="*/ 454287 w 531535"/>
                <a:gd name="connsiteY116" fmla="*/ 107629 h 671941"/>
                <a:gd name="connsiteX117" fmla="*/ 44068 w 531535"/>
                <a:gd name="connsiteY117" fmla="*/ 210101 h 671941"/>
                <a:gd name="connsiteX118" fmla="*/ 16278 w 531535"/>
                <a:gd name="connsiteY118" fmla="*/ 193428 h 671941"/>
                <a:gd name="connsiteX119" fmla="*/ 686 w 531535"/>
                <a:gd name="connsiteY119" fmla="*/ 130927 h 671941"/>
                <a:gd name="connsiteX120" fmla="*/ 17359 w 531535"/>
                <a:gd name="connsiteY120" fmla="*/ 103159 h 67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1535" h="671941">
                  <a:moveTo>
                    <a:pt x="191432" y="555990"/>
                  </a:moveTo>
                  <a:cubicBezTo>
                    <a:pt x="202718" y="553174"/>
                    <a:pt x="214271" y="560101"/>
                    <a:pt x="217089" y="571402"/>
                  </a:cubicBezTo>
                  <a:cubicBezTo>
                    <a:pt x="217089" y="571402"/>
                    <a:pt x="232030" y="631235"/>
                    <a:pt x="232030" y="631235"/>
                  </a:cubicBezTo>
                  <a:cubicBezTo>
                    <a:pt x="234860" y="642524"/>
                    <a:pt x="227934" y="654078"/>
                    <a:pt x="216631" y="656895"/>
                  </a:cubicBezTo>
                  <a:lnTo>
                    <a:pt x="158898" y="671309"/>
                  </a:lnTo>
                  <a:cubicBezTo>
                    <a:pt x="147605" y="674138"/>
                    <a:pt x="136064" y="667199"/>
                    <a:pt x="133251" y="655909"/>
                  </a:cubicBezTo>
                  <a:lnTo>
                    <a:pt x="118300" y="596077"/>
                  </a:lnTo>
                  <a:cubicBezTo>
                    <a:pt x="115470" y="584787"/>
                    <a:pt x="122406" y="573233"/>
                    <a:pt x="133699" y="570417"/>
                  </a:cubicBezTo>
                  <a:close/>
                  <a:moveTo>
                    <a:pt x="309085" y="527758"/>
                  </a:moveTo>
                  <a:cubicBezTo>
                    <a:pt x="320377" y="524930"/>
                    <a:pt x="331927" y="531869"/>
                    <a:pt x="334746" y="543158"/>
                  </a:cubicBezTo>
                  <a:cubicBezTo>
                    <a:pt x="334746" y="543158"/>
                    <a:pt x="349696" y="602990"/>
                    <a:pt x="349696" y="602990"/>
                  </a:cubicBezTo>
                  <a:cubicBezTo>
                    <a:pt x="352514" y="614280"/>
                    <a:pt x="345589" y="625833"/>
                    <a:pt x="334298" y="628650"/>
                  </a:cubicBezTo>
                  <a:lnTo>
                    <a:pt x="276555" y="643076"/>
                  </a:lnTo>
                  <a:cubicBezTo>
                    <a:pt x="265264" y="645893"/>
                    <a:pt x="253724" y="638966"/>
                    <a:pt x="250900" y="627664"/>
                  </a:cubicBezTo>
                  <a:lnTo>
                    <a:pt x="235956" y="567833"/>
                  </a:lnTo>
                  <a:cubicBezTo>
                    <a:pt x="233137" y="556543"/>
                    <a:pt x="240062" y="544990"/>
                    <a:pt x="251353" y="542173"/>
                  </a:cubicBezTo>
                  <a:close/>
                  <a:moveTo>
                    <a:pt x="429100" y="497165"/>
                  </a:moveTo>
                  <a:cubicBezTo>
                    <a:pt x="440391" y="494336"/>
                    <a:pt x="451953" y="501270"/>
                    <a:pt x="454760" y="512566"/>
                  </a:cubicBezTo>
                  <a:cubicBezTo>
                    <a:pt x="454760" y="512566"/>
                    <a:pt x="469710" y="572398"/>
                    <a:pt x="469710" y="572398"/>
                  </a:cubicBezTo>
                  <a:cubicBezTo>
                    <a:pt x="472529" y="583699"/>
                    <a:pt x="465604" y="595241"/>
                    <a:pt x="454313" y="598064"/>
                  </a:cubicBezTo>
                  <a:lnTo>
                    <a:pt x="396581" y="612484"/>
                  </a:lnTo>
                  <a:cubicBezTo>
                    <a:pt x="385279" y="615301"/>
                    <a:pt x="373739" y="608373"/>
                    <a:pt x="370921" y="597084"/>
                  </a:cubicBezTo>
                  <a:lnTo>
                    <a:pt x="355971" y="537240"/>
                  </a:lnTo>
                  <a:cubicBezTo>
                    <a:pt x="353152" y="525950"/>
                    <a:pt x="360077" y="514397"/>
                    <a:pt x="371368" y="511591"/>
                  </a:cubicBezTo>
                  <a:close/>
                  <a:moveTo>
                    <a:pt x="163192" y="443041"/>
                  </a:moveTo>
                  <a:cubicBezTo>
                    <a:pt x="174490" y="440212"/>
                    <a:pt x="186026" y="447151"/>
                    <a:pt x="188856" y="458441"/>
                  </a:cubicBezTo>
                  <a:lnTo>
                    <a:pt x="203796" y="518273"/>
                  </a:lnTo>
                  <a:cubicBezTo>
                    <a:pt x="206626" y="529563"/>
                    <a:pt x="199689" y="541116"/>
                    <a:pt x="188397" y="543933"/>
                  </a:cubicBezTo>
                  <a:lnTo>
                    <a:pt x="130664" y="558359"/>
                  </a:lnTo>
                  <a:cubicBezTo>
                    <a:pt x="119372" y="561176"/>
                    <a:pt x="107825" y="554249"/>
                    <a:pt x="105006" y="542947"/>
                  </a:cubicBezTo>
                  <a:lnTo>
                    <a:pt x="90055" y="483115"/>
                  </a:lnTo>
                  <a:cubicBezTo>
                    <a:pt x="87236" y="471825"/>
                    <a:pt x="94162" y="460272"/>
                    <a:pt x="105454" y="457455"/>
                  </a:cubicBezTo>
                  <a:close/>
                  <a:moveTo>
                    <a:pt x="280860" y="412449"/>
                  </a:moveTo>
                  <a:cubicBezTo>
                    <a:pt x="292147" y="409620"/>
                    <a:pt x="303699" y="416559"/>
                    <a:pt x="306518" y="427849"/>
                  </a:cubicBezTo>
                  <a:lnTo>
                    <a:pt x="321469" y="487692"/>
                  </a:lnTo>
                  <a:cubicBezTo>
                    <a:pt x="324288" y="498982"/>
                    <a:pt x="317351" y="510524"/>
                    <a:pt x="306059" y="513347"/>
                  </a:cubicBezTo>
                  <a:lnTo>
                    <a:pt x="248326" y="527767"/>
                  </a:lnTo>
                  <a:cubicBezTo>
                    <a:pt x="237034" y="530584"/>
                    <a:pt x="225487" y="523657"/>
                    <a:pt x="222668" y="512367"/>
                  </a:cubicBezTo>
                  <a:cubicBezTo>
                    <a:pt x="222668" y="512367"/>
                    <a:pt x="207717" y="452523"/>
                    <a:pt x="207717" y="452523"/>
                  </a:cubicBezTo>
                  <a:cubicBezTo>
                    <a:pt x="204898" y="441233"/>
                    <a:pt x="211835" y="429691"/>
                    <a:pt x="223127" y="426875"/>
                  </a:cubicBezTo>
                  <a:close/>
                  <a:moveTo>
                    <a:pt x="398514" y="381851"/>
                  </a:moveTo>
                  <a:cubicBezTo>
                    <a:pt x="409805" y="379034"/>
                    <a:pt x="421351" y="385961"/>
                    <a:pt x="424170" y="397250"/>
                  </a:cubicBezTo>
                  <a:lnTo>
                    <a:pt x="439121" y="457094"/>
                  </a:lnTo>
                  <a:cubicBezTo>
                    <a:pt x="441940" y="468389"/>
                    <a:pt x="435003" y="479924"/>
                    <a:pt x="423712" y="482752"/>
                  </a:cubicBezTo>
                  <a:lnTo>
                    <a:pt x="365981" y="497172"/>
                  </a:lnTo>
                  <a:cubicBezTo>
                    <a:pt x="354695" y="499989"/>
                    <a:pt x="343143" y="493061"/>
                    <a:pt x="340324" y="481772"/>
                  </a:cubicBezTo>
                  <a:lnTo>
                    <a:pt x="325384" y="421939"/>
                  </a:lnTo>
                  <a:cubicBezTo>
                    <a:pt x="322555" y="410645"/>
                    <a:pt x="329491" y="399098"/>
                    <a:pt x="340783" y="396276"/>
                  </a:cubicBezTo>
                  <a:cubicBezTo>
                    <a:pt x="340783" y="396276"/>
                    <a:pt x="398514" y="381851"/>
                    <a:pt x="398514" y="381851"/>
                  </a:cubicBezTo>
                  <a:close/>
                  <a:moveTo>
                    <a:pt x="132600" y="327726"/>
                  </a:moveTo>
                  <a:cubicBezTo>
                    <a:pt x="143893" y="324909"/>
                    <a:pt x="155439" y="331836"/>
                    <a:pt x="158258" y="343125"/>
                  </a:cubicBezTo>
                  <a:lnTo>
                    <a:pt x="173209" y="402970"/>
                  </a:lnTo>
                  <a:cubicBezTo>
                    <a:pt x="176028" y="414259"/>
                    <a:pt x="169092" y="425800"/>
                    <a:pt x="157799" y="428628"/>
                  </a:cubicBezTo>
                  <a:lnTo>
                    <a:pt x="100067" y="443053"/>
                  </a:lnTo>
                  <a:cubicBezTo>
                    <a:pt x="88780" y="445864"/>
                    <a:pt x="77233" y="438937"/>
                    <a:pt x="74409" y="427648"/>
                  </a:cubicBezTo>
                  <a:lnTo>
                    <a:pt x="59469" y="367814"/>
                  </a:lnTo>
                  <a:cubicBezTo>
                    <a:pt x="56639" y="356509"/>
                    <a:pt x="63575" y="344973"/>
                    <a:pt x="74868" y="342151"/>
                  </a:cubicBezTo>
                  <a:close/>
                  <a:moveTo>
                    <a:pt x="252606" y="297134"/>
                  </a:moveTo>
                  <a:cubicBezTo>
                    <a:pt x="263897" y="294317"/>
                    <a:pt x="275448" y="301245"/>
                    <a:pt x="278266" y="312535"/>
                  </a:cubicBezTo>
                  <a:lnTo>
                    <a:pt x="293216" y="372378"/>
                  </a:lnTo>
                  <a:cubicBezTo>
                    <a:pt x="296034" y="383668"/>
                    <a:pt x="289110" y="395222"/>
                    <a:pt x="277819" y="398038"/>
                  </a:cubicBezTo>
                  <a:cubicBezTo>
                    <a:pt x="277819" y="398038"/>
                    <a:pt x="220077" y="412465"/>
                    <a:pt x="220077" y="412465"/>
                  </a:cubicBezTo>
                  <a:cubicBezTo>
                    <a:pt x="208786" y="415281"/>
                    <a:pt x="197246" y="408354"/>
                    <a:pt x="194427" y="397053"/>
                  </a:cubicBezTo>
                  <a:lnTo>
                    <a:pt x="179478" y="337220"/>
                  </a:lnTo>
                  <a:cubicBezTo>
                    <a:pt x="176659" y="325930"/>
                    <a:pt x="183584" y="314377"/>
                    <a:pt x="194875" y="311560"/>
                  </a:cubicBezTo>
                  <a:close/>
                  <a:moveTo>
                    <a:pt x="370280" y="266542"/>
                  </a:moveTo>
                  <a:cubicBezTo>
                    <a:pt x="381572" y="263725"/>
                    <a:pt x="393118" y="270658"/>
                    <a:pt x="395937" y="281942"/>
                  </a:cubicBezTo>
                  <a:cubicBezTo>
                    <a:pt x="395937" y="281942"/>
                    <a:pt x="410877" y="341786"/>
                    <a:pt x="410877" y="341786"/>
                  </a:cubicBezTo>
                  <a:cubicBezTo>
                    <a:pt x="413706" y="353076"/>
                    <a:pt x="406770" y="364629"/>
                    <a:pt x="395478" y="367446"/>
                  </a:cubicBezTo>
                  <a:lnTo>
                    <a:pt x="337742" y="381872"/>
                  </a:lnTo>
                  <a:cubicBezTo>
                    <a:pt x="326450" y="384688"/>
                    <a:pt x="314910" y="377761"/>
                    <a:pt x="312091" y="366471"/>
                  </a:cubicBezTo>
                  <a:lnTo>
                    <a:pt x="297140" y="306628"/>
                  </a:lnTo>
                  <a:cubicBezTo>
                    <a:pt x="294321" y="295338"/>
                    <a:pt x="301247" y="283785"/>
                    <a:pt x="312538" y="280968"/>
                  </a:cubicBezTo>
                  <a:close/>
                  <a:moveTo>
                    <a:pt x="490298" y="238303"/>
                  </a:moveTo>
                  <a:cubicBezTo>
                    <a:pt x="501591" y="235492"/>
                    <a:pt x="513137" y="242408"/>
                    <a:pt x="515956" y="253708"/>
                  </a:cubicBezTo>
                  <a:lnTo>
                    <a:pt x="530908" y="313542"/>
                  </a:lnTo>
                  <a:cubicBezTo>
                    <a:pt x="533726" y="324836"/>
                    <a:pt x="526790" y="336383"/>
                    <a:pt x="515497" y="339206"/>
                  </a:cubicBezTo>
                  <a:lnTo>
                    <a:pt x="457770" y="353631"/>
                  </a:lnTo>
                  <a:cubicBezTo>
                    <a:pt x="446478" y="356447"/>
                    <a:pt x="434926" y="349520"/>
                    <a:pt x="432107" y="338226"/>
                  </a:cubicBezTo>
                  <a:lnTo>
                    <a:pt x="417155" y="278386"/>
                  </a:lnTo>
                  <a:cubicBezTo>
                    <a:pt x="414336" y="267097"/>
                    <a:pt x="421273" y="255556"/>
                    <a:pt x="432565" y="252728"/>
                  </a:cubicBezTo>
                  <a:close/>
                  <a:moveTo>
                    <a:pt x="104367" y="212418"/>
                  </a:moveTo>
                  <a:cubicBezTo>
                    <a:pt x="115659" y="209601"/>
                    <a:pt x="127206" y="216529"/>
                    <a:pt x="130025" y="227819"/>
                  </a:cubicBezTo>
                  <a:lnTo>
                    <a:pt x="144965" y="287662"/>
                  </a:lnTo>
                  <a:cubicBezTo>
                    <a:pt x="147795" y="298952"/>
                    <a:pt x="140858" y="310506"/>
                    <a:pt x="129566" y="313322"/>
                  </a:cubicBezTo>
                  <a:lnTo>
                    <a:pt x="71833" y="327749"/>
                  </a:lnTo>
                  <a:cubicBezTo>
                    <a:pt x="60541" y="330565"/>
                    <a:pt x="48994" y="323638"/>
                    <a:pt x="46175" y="312348"/>
                  </a:cubicBezTo>
                  <a:lnTo>
                    <a:pt x="31224" y="252504"/>
                  </a:lnTo>
                  <a:cubicBezTo>
                    <a:pt x="28405" y="241214"/>
                    <a:pt x="35342" y="229661"/>
                    <a:pt x="46623" y="226844"/>
                  </a:cubicBezTo>
                  <a:close/>
                  <a:moveTo>
                    <a:pt x="222023" y="181826"/>
                  </a:moveTo>
                  <a:cubicBezTo>
                    <a:pt x="233310" y="179009"/>
                    <a:pt x="244857" y="185942"/>
                    <a:pt x="247681" y="197226"/>
                  </a:cubicBezTo>
                  <a:lnTo>
                    <a:pt x="262632" y="257069"/>
                  </a:lnTo>
                  <a:cubicBezTo>
                    <a:pt x="265451" y="268359"/>
                    <a:pt x="258514" y="279912"/>
                    <a:pt x="247222" y="282729"/>
                  </a:cubicBezTo>
                  <a:lnTo>
                    <a:pt x="189490" y="297155"/>
                  </a:lnTo>
                  <a:cubicBezTo>
                    <a:pt x="178197" y="299971"/>
                    <a:pt x="166651" y="293044"/>
                    <a:pt x="163832" y="281754"/>
                  </a:cubicBezTo>
                  <a:cubicBezTo>
                    <a:pt x="163832" y="281754"/>
                    <a:pt x="148892" y="221912"/>
                    <a:pt x="148892" y="221912"/>
                  </a:cubicBezTo>
                  <a:cubicBezTo>
                    <a:pt x="146062" y="210622"/>
                    <a:pt x="152987" y="199080"/>
                    <a:pt x="164280" y="196252"/>
                  </a:cubicBezTo>
                  <a:close/>
                  <a:moveTo>
                    <a:pt x="342030" y="153587"/>
                  </a:moveTo>
                  <a:cubicBezTo>
                    <a:pt x="353322" y="150770"/>
                    <a:pt x="364873" y="157697"/>
                    <a:pt x="367691" y="168986"/>
                  </a:cubicBezTo>
                  <a:lnTo>
                    <a:pt x="382641" y="228820"/>
                  </a:lnTo>
                  <a:cubicBezTo>
                    <a:pt x="385460" y="240115"/>
                    <a:pt x="378535" y="251661"/>
                    <a:pt x="367244" y="254484"/>
                  </a:cubicBezTo>
                  <a:lnTo>
                    <a:pt x="309500" y="268909"/>
                  </a:lnTo>
                  <a:cubicBezTo>
                    <a:pt x="298209" y="271725"/>
                    <a:pt x="286669" y="264798"/>
                    <a:pt x="283840" y="253504"/>
                  </a:cubicBezTo>
                  <a:cubicBezTo>
                    <a:pt x="283840" y="253504"/>
                    <a:pt x="268901" y="193664"/>
                    <a:pt x="268901" y="193664"/>
                  </a:cubicBezTo>
                  <a:cubicBezTo>
                    <a:pt x="266082" y="182375"/>
                    <a:pt x="273007" y="170834"/>
                    <a:pt x="284298" y="168001"/>
                  </a:cubicBezTo>
                  <a:close/>
                  <a:moveTo>
                    <a:pt x="459703" y="122995"/>
                  </a:moveTo>
                  <a:cubicBezTo>
                    <a:pt x="470983" y="120184"/>
                    <a:pt x="482534" y="127111"/>
                    <a:pt x="485352" y="138401"/>
                  </a:cubicBezTo>
                  <a:lnTo>
                    <a:pt x="500302" y="198245"/>
                  </a:lnTo>
                  <a:cubicBezTo>
                    <a:pt x="503121" y="209535"/>
                    <a:pt x="496196" y="221077"/>
                    <a:pt x="484905" y="223905"/>
                  </a:cubicBezTo>
                  <a:lnTo>
                    <a:pt x="427173" y="238320"/>
                  </a:lnTo>
                  <a:cubicBezTo>
                    <a:pt x="415871" y="241148"/>
                    <a:pt x="404331" y="234209"/>
                    <a:pt x="401513" y="222919"/>
                  </a:cubicBezTo>
                  <a:cubicBezTo>
                    <a:pt x="401513" y="222919"/>
                    <a:pt x="386563" y="163081"/>
                    <a:pt x="386563" y="163081"/>
                  </a:cubicBezTo>
                  <a:cubicBezTo>
                    <a:pt x="383745" y="151786"/>
                    <a:pt x="390669" y="140244"/>
                    <a:pt x="401960" y="137415"/>
                  </a:cubicBezTo>
                  <a:close/>
                  <a:moveTo>
                    <a:pt x="427557" y="677"/>
                  </a:moveTo>
                  <a:cubicBezTo>
                    <a:pt x="439775" y="-2366"/>
                    <a:pt x="452280" y="5137"/>
                    <a:pt x="455346" y="17360"/>
                  </a:cubicBezTo>
                  <a:lnTo>
                    <a:pt x="470960" y="79861"/>
                  </a:lnTo>
                  <a:cubicBezTo>
                    <a:pt x="474004" y="92073"/>
                    <a:pt x="466505" y="104576"/>
                    <a:pt x="454287" y="107629"/>
                  </a:cubicBezTo>
                  <a:lnTo>
                    <a:pt x="44068" y="210101"/>
                  </a:lnTo>
                  <a:cubicBezTo>
                    <a:pt x="31849" y="213154"/>
                    <a:pt x="19344" y="205651"/>
                    <a:pt x="16278" y="193428"/>
                  </a:cubicBezTo>
                  <a:lnTo>
                    <a:pt x="686" y="130927"/>
                  </a:lnTo>
                  <a:cubicBezTo>
                    <a:pt x="-2380" y="118714"/>
                    <a:pt x="5119" y="106202"/>
                    <a:pt x="17359" y="103159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9" name="Shape 46"/>
            <p:cNvSpPr/>
            <p:nvPr/>
          </p:nvSpPr>
          <p:spPr>
            <a:xfrm>
              <a:off x="2705988" y="6164644"/>
              <a:ext cx="115002" cy="116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0817" extrusionOk="0">
                  <a:moveTo>
                    <a:pt x="2902" y="2687"/>
                  </a:moveTo>
                  <a:lnTo>
                    <a:pt x="13347" y="113"/>
                  </a:lnTo>
                  <a:cubicBezTo>
                    <a:pt x="15390" y="-392"/>
                    <a:pt x="17477" y="847"/>
                    <a:pt x="17989" y="2863"/>
                  </a:cubicBezTo>
                  <a:lnTo>
                    <a:pt x="20692" y="13549"/>
                  </a:lnTo>
                  <a:cubicBezTo>
                    <a:pt x="21204" y="15565"/>
                    <a:pt x="19949" y="17626"/>
                    <a:pt x="17906" y="18130"/>
                  </a:cubicBezTo>
                  <a:lnTo>
                    <a:pt x="7461" y="20705"/>
                  </a:lnTo>
                  <a:cubicBezTo>
                    <a:pt x="5418" y="21208"/>
                    <a:pt x="3329" y="19971"/>
                    <a:pt x="2819" y="17955"/>
                  </a:cubicBezTo>
                  <a:lnTo>
                    <a:pt x="114" y="7269"/>
                  </a:lnTo>
                  <a:cubicBezTo>
                    <a:pt x="-396" y="5253"/>
                    <a:pt x="857" y="3190"/>
                    <a:pt x="2902" y="268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2300450" y="5858516"/>
              <a:ext cx="480537" cy="477948"/>
            </a:xfrm>
            <a:custGeom>
              <a:avLst/>
              <a:gdLst>
                <a:gd name="connsiteX0" fmla="*/ 102082 w 480537"/>
                <a:gd name="connsiteY0" fmla="*/ 440122 h 477948"/>
                <a:gd name="connsiteX1" fmla="*/ 98261 w 480537"/>
                <a:gd name="connsiteY1" fmla="*/ 443562 h 477948"/>
                <a:gd name="connsiteX2" fmla="*/ 98632 w 480537"/>
                <a:gd name="connsiteY2" fmla="*/ 451385 h 477948"/>
                <a:gd name="connsiteX3" fmla="*/ 101403 w 480537"/>
                <a:gd name="connsiteY3" fmla="*/ 462478 h 477948"/>
                <a:gd name="connsiteX4" fmla="*/ 104795 w 480537"/>
                <a:gd name="connsiteY4" fmla="*/ 469605 h 477948"/>
                <a:gd name="connsiteX5" fmla="*/ 105932 w 480537"/>
                <a:gd name="connsiteY5" fmla="*/ 470444 h 477948"/>
                <a:gd name="connsiteX6" fmla="*/ 109810 w 480537"/>
                <a:gd name="connsiteY6" fmla="*/ 470837 h 477948"/>
                <a:gd name="connsiteX7" fmla="*/ 113593 w 480537"/>
                <a:gd name="connsiteY7" fmla="*/ 467416 h 477948"/>
                <a:gd name="connsiteX8" fmla="*/ 113210 w 480537"/>
                <a:gd name="connsiteY8" fmla="*/ 459524 h 477948"/>
                <a:gd name="connsiteX9" fmla="*/ 110441 w 480537"/>
                <a:gd name="connsiteY9" fmla="*/ 448433 h 477948"/>
                <a:gd name="connsiteX10" fmla="*/ 107059 w 480537"/>
                <a:gd name="connsiteY10" fmla="*/ 441383 h 477948"/>
                <a:gd name="connsiteX11" fmla="*/ 105932 w 480537"/>
                <a:gd name="connsiteY11" fmla="*/ 440553 h 477948"/>
                <a:gd name="connsiteX12" fmla="*/ 102082 w 480537"/>
                <a:gd name="connsiteY12" fmla="*/ 440122 h 477948"/>
                <a:gd name="connsiteX13" fmla="*/ 105932 w 480537"/>
                <a:gd name="connsiteY13" fmla="*/ 433062 h 477948"/>
                <a:gd name="connsiteX14" fmla="*/ 112064 w 480537"/>
                <a:gd name="connsiteY14" fmla="*/ 435316 h 477948"/>
                <a:gd name="connsiteX15" fmla="*/ 119181 w 480537"/>
                <a:gd name="connsiteY15" fmla="*/ 447183 h 477948"/>
                <a:gd name="connsiteX16" fmla="*/ 121522 w 480537"/>
                <a:gd name="connsiteY16" fmla="*/ 456582 h 477948"/>
                <a:gd name="connsiteX17" fmla="*/ 120853 w 480537"/>
                <a:gd name="connsiteY17" fmla="*/ 470396 h 477948"/>
                <a:gd name="connsiteX18" fmla="*/ 111453 w 480537"/>
                <a:gd name="connsiteY18" fmla="*/ 477399 h 477948"/>
                <a:gd name="connsiteX19" fmla="*/ 105932 w 480537"/>
                <a:gd name="connsiteY19" fmla="*/ 477887 h 477948"/>
                <a:gd name="connsiteX20" fmla="*/ 99778 w 480537"/>
                <a:gd name="connsiteY20" fmla="*/ 475660 h 477948"/>
                <a:gd name="connsiteX21" fmla="*/ 92671 w 480537"/>
                <a:gd name="connsiteY21" fmla="*/ 463787 h 477948"/>
                <a:gd name="connsiteX22" fmla="*/ 90321 w 480537"/>
                <a:gd name="connsiteY22" fmla="*/ 454396 h 477948"/>
                <a:gd name="connsiteX23" fmla="*/ 91009 w 480537"/>
                <a:gd name="connsiteY23" fmla="*/ 440572 h 477948"/>
                <a:gd name="connsiteX24" fmla="*/ 100438 w 480537"/>
                <a:gd name="connsiteY24" fmla="*/ 433541 h 477948"/>
                <a:gd name="connsiteX25" fmla="*/ 105932 w 480537"/>
                <a:gd name="connsiteY25" fmla="*/ 433062 h 477948"/>
                <a:gd name="connsiteX26" fmla="*/ 224372 w 480537"/>
                <a:gd name="connsiteY26" fmla="*/ 414465 h 477948"/>
                <a:gd name="connsiteX27" fmla="*/ 229961 w 480537"/>
                <a:gd name="connsiteY27" fmla="*/ 415038 h 477948"/>
                <a:gd name="connsiteX28" fmla="*/ 233066 w 480537"/>
                <a:gd name="connsiteY28" fmla="*/ 419384 h 477948"/>
                <a:gd name="connsiteX29" fmla="*/ 233725 w 480537"/>
                <a:gd name="connsiteY29" fmla="*/ 422022 h 477948"/>
                <a:gd name="connsiteX30" fmla="*/ 233028 w 480537"/>
                <a:gd name="connsiteY30" fmla="*/ 427266 h 477948"/>
                <a:gd name="connsiteX31" fmla="*/ 228404 w 480537"/>
                <a:gd name="connsiteY31" fmla="*/ 430352 h 477948"/>
                <a:gd name="connsiteX32" fmla="*/ 222853 w 480537"/>
                <a:gd name="connsiteY32" fmla="*/ 429798 h 477948"/>
                <a:gd name="connsiteX33" fmla="*/ 219758 w 480537"/>
                <a:gd name="connsiteY33" fmla="*/ 425518 h 477948"/>
                <a:gd name="connsiteX34" fmla="*/ 219098 w 480537"/>
                <a:gd name="connsiteY34" fmla="*/ 422882 h 477948"/>
                <a:gd name="connsiteX35" fmla="*/ 219806 w 480537"/>
                <a:gd name="connsiteY35" fmla="*/ 417608 h 477948"/>
                <a:gd name="connsiteX36" fmla="*/ 224372 w 480537"/>
                <a:gd name="connsiteY36" fmla="*/ 414465 h 477948"/>
                <a:gd name="connsiteX37" fmla="*/ 345255 w 480537"/>
                <a:gd name="connsiteY37" fmla="*/ 378871 h 477948"/>
                <a:gd name="connsiteX38" fmla="*/ 348140 w 480537"/>
                <a:gd name="connsiteY38" fmla="*/ 390411 h 477948"/>
                <a:gd name="connsiteX39" fmla="*/ 358686 w 480537"/>
                <a:gd name="connsiteY39" fmla="*/ 387774 h 477948"/>
                <a:gd name="connsiteX40" fmla="*/ 360530 w 480537"/>
                <a:gd name="connsiteY40" fmla="*/ 395159 h 477948"/>
                <a:gd name="connsiteX41" fmla="*/ 349984 w 480537"/>
                <a:gd name="connsiteY41" fmla="*/ 397795 h 477948"/>
                <a:gd name="connsiteX42" fmla="*/ 353013 w 480537"/>
                <a:gd name="connsiteY42" fmla="*/ 409920 h 477948"/>
                <a:gd name="connsiteX43" fmla="*/ 344930 w 480537"/>
                <a:gd name="connsiteY43" fmla="*/ 411934 h 477948"/>
                <a:gd name="connsiteX44" fmla="*/ 341901 w 480537"/>
                <a:gd name="connsiteY44" fmla="*/ 399811 h 477948"/>
                <a:gd name="connsiteX45" fmla="*/ 331298 w 480537"/>
                <a:gd name="connsiteY45" fmla="*/ 402458 h 477948"/>
                <a:gd name="connsiteX46" fmla="*/ 329453 w 480537"/>
                <a:gd name="connsiteY46" fmla="*/ 395083 h 477948"/>
                <a:gd name="connsiteX47" fmla="*/ 340057 w 480537"/>
                <a:gd name="connsiteY47" fmla="*/ 392436 h 477948"/>
                <a:gd name="connsiteX48" fmla="*/ 337172 w 480537"/>
                <a:gd name="connsiteY48" fmla="*/ 380896 h 477948"/>
                <a:gd name="connsiteX49" fmla="*/ 478866 w 480537"/>
                <a:gd name="connsiteY49" fmla="*/ 367958 h 477948"/>
                <a:gd name="connsiteX50" fmla="*/ 480537 w 480537"/>
                <a:gd name="connsiteY50" fmla="*/ 374665 h 477948"/>
                <a:gd name="connsiteX51" fmla="*/ 465003 w 480537"/>
                <a:gd name="connsiteY51" fmla="*/ 378553 h 477948"/>
                <a:gd name="connsiteX52" fmla="*/ 454295 w 480537"/>
                <a:gd name="connsiteY52" fmla="*/ 381228 h 477948"/>
                <a:gd name="connsiteX53" fmla="*/ 452622 w 480537"/>
                <a:gd name="connsiteY53" fmla="*/ 374512 h 477948"/>
                <a:gd name="connsiteX54" fmla="*/ 465003 w 480537"/>
                <a:gd name="connsiteY54" fmla="*/ 371426 h 477948"/>
                <a:gd name="connsiteX55" fmla="*/ 475712 w 480537"/>
                <a:gd name="connsiteY55" fmla="*/ 355338 h 477948"/>
                <a:gd name="connsiteX56" fmla="*/ 477384 w 480537"/>
                <a:gd name="connsiteY56" fmla="*/ 362044 h 477948"/>
                <a:gd name="connsiteX57" fmla="*/ 465003 w 480537"/>
                <a:gd name="connsiteY57" fmla="*/ 365131 h 477948"/>
                <a:gd name="connsiteX58" fmla="*/ 451140 w 480537"/>
                <a:gd name="connsiteY58" fmla="*/ 368598 h 477948"/>
                <a:gd name="connsiteX59" fmla="*/ 449469 w 480537"/>
                <a:gd name="connsiteY59" fmla="*/ 361891 h 477948"/>
                <a:gd name="connsiteX60" fmla="*/ 465003 w 480537"/>
                <a:gd name="connsiteY60" fmla="*/ 358012 h 477948"/>
                <a:gd name="connsiteX61" fmla="*/ 78027 w 480537"/>
                <a:gd name="connsiteY61" fmla="*/ 317687 h 477948"/>
                <a:gd name="connsiteX62" fmla="*/ 88679 w 480537"/>
                <a:gd name="connsiteY62" fmla="*/ 360334 h 477948"/>
                <a:gd name="connsiteX63" fmla="*/ 80120 w 480537"/>
                <a:gd name="connsiteY63" fmla="*/ 362474 h 477948"/>
                <a:gd name="connsiteX64" fmla="*/ 71358 w 480537"/>
                <a:gd name="connsiteY64" fmla="*/ 327383 h 477948"/>
                <a:gd name="connsiteX65" fmla="*/ 62694 w 480537"/>
                <a:gd name="connsiteY65" fmla="*/ 329543 h 477948"/>
                <a:gd name="connsiteX66" fmla="*/ 61184 w 480537"/>
                <a:gd name="connsiteY66" fmla="*/ 323514 h 477948"/>
                <a:gd name="connsiteX67" fmla="*/ 190365 w 480537"/>
                <a:gd name="connsiteY67" fmla="*/ 287756 h 477948"/>
                <a:gd name="connsiteX68" fmla="*/ 201580 w 480537"/>
                <a:gd name="connsiteY68" fmla="*/ 288594 h 477948"/>
                <a:gd name="connsiteX69" fmla="*/ 207627 w 480537"/>
                <a:gd name="connsiteY69" fmla="*/ 296793 h 477948"/>
                <a:gd name="connsiteX70" fmla="*/ 207284 w 480537"/>
                <a:gd name="connsiteY70" fmla="*/ 304445 h 477948"/>
                <a:gd name="connsiteX71" fmla="*/ 202412 w 480537"/>
                <a:gd name="connsiteY71" fmla="*/ 314770 h 477948"/>
                <a:gd name="connsiteX72" fmla="*/ 196890 w 480537"/>
                <a:gd name="connsiteY72" fmla="*/ 324956 h 477948"/>
                <a:gd name="connsiteX73" fmla="*/ 196985 w 480537"/>
                <a:gd name="connsiteY73" fmla="*/ 325089 h 477948"/>
                <a:gd name="connsiteX74" fmla="*/ 214916 w 480537"/>
                <a:gd name="connsiteY74" fmla="*/ 320609 h 477948"/>
                <a:gd name="connsiteX75" fmla="*/ 216550 w 480537"/>
                <a:gd name="connsiteY75" fmla="*/ 327162 h 477948"/>
                <a:gd name="connsiteX76" fmla="*/ 187442 w 480537"/>
                <a:gd name="connsiteY76" fmla="*/ 334442 h 477948"/>
                <a:gd name="connsiteX77" fmla="*/ 186037 w 480537"/>
                <a:gd name="connsiteY77" fmla="*/ 328843 h 477948"/>
                <a:gd name="connsiteX78" fmla="*/ 196145 w 480537"/>
                <a:gd name="connsiteY78" fmla="*/ 310616 h 477948"/>
                <a:gd name="connsiteX79" fmla="*/ 198943 w 480537"/>
                <a:gd name="connsiteY79" fmla="*/ 303755 h 477948"/>
                <a:gd name="connsiteX80" fmla="*/ 199117 w 480537"/>
                <a:gd name="connsiteY80" fmla="*/ 299067 h 477948"/>
                <a:gd name="connsiteX81" fmla="*/ 196556 w 480537"/>
                <a:gd name="connsiteY81" fmla="*/ 295014 h 477948"/>
                <a:gd name="connsiteX82" fmla="*/ 192017 w 480537"/>
                <a:gd name="connsiteY82" fmla="*/ 294337 h 477948"/>
                <a:gd name="connsiteX83" fmla="*/ 188025 w 480537"/>
                <a:gd name="connsiteY83" fmla="*/ 297470 h 477948"/>
                <a:gd name="connsiteX84" fmla="*/ 187824 w 480537"/>
                <a:gd name="connsiteY84" fmla="*/ 303193 h 477948"/>
                <a:gd name="connsiteX85" fmla="*/ 179504 w 480537"/>
                <a:gd name="connsiteY85" fmla="*/ 305275 h 477948"/>
                <a:gd name="connsiteX86" fmla="*/ 179408 w 480537"/>
                <a:gd name="connsiteY86" fmla="*/ 305114 h 477948"/>
                <a:gd name="connsiteX87" fmla="*/ 180754 w 480537"/>
                <a:gd name="connsiteY87" fmla="*/ 294404 h 477948"/>
                <a:gd name="connsiteX88" fmla="*/ 190365 w 480537"/>
                <a:gd name="connsiteY88" fmla="*/ 287756 h 477948"/>
                <a:gd name="connsiteX89" fmla="*/ 310218 w 480537"/>
                <a:gd name="connsiteY89" fmla="*/ 257222 h 477948"/>
                <a:gd name="connsiteX90" fmla="*/ 321577 w 480537"/>
                <a:gd name="connsiteY90" fmla="*/ 257739 h 477948"/>
                <a:gd name="connsiteX91" fmla="*/ 327768 w 480537"/>
                <a:gd name="connsiteY91" fmla="*/ 265781 h 477948"/>
                <a:gd name="connsiteX92" fmla="*/ 327329 w 480537"/>
                <a:gd name="connsiteY92" fmla="*/ 271515 h 477948"/>
                <a:gd name="connsiteX93" fmla="*/ 323468 w 480537"/>
                <a:gd name="connsiteY93" fmla="*/ 276625 h 477948"/>
                <a:gd name="connsiteX94" fmla="*/ 329841 w 480537"/>
                <a:gd name="connsiteY94" fmla="*/ 279149 h 477948"/>
                <a:gd name="connsiteX95" fmla="*/ 333213 w 480537"/>
                <a:gd name="connsiteY95" fmla="*/ 284735 h 477948"/>
                <a:gd name="connsiteX96" fmla="*/ 331254 w 480537"/>
                <a:gd name="connsiteY96" fmla="*/ 295025 h 477948"/>
                <a:gd name="connsiteX97" fmla="*/ 321186 w 480537"/>
                <a:gd name="connsiteY97" fmla="*/ 301091 h 477948"/>
                <a:gd name="connsiteX98" fmla="*/ 310190 w 480537"/>
                <a:gd name="connsiteY98" fmla="*/ 300499 h 477948"/>
                <a:gd name="connsiteX99" fmla="*/ 303856 w 480537"/>
                <a:gd name="connsiteY99" fmla="*/ 292646 h 477948"/>
                <a:gd name="connsiteX100" fmla="*/ 303865 w 480537"/>
                <a:gd name="connsiteY100" fmla="*/ 292446 h 477948"/>
                <a:gd name="connsiteX101" fmla="*/ 312148 w 480537"/>
                <a:gd name="connsiteY101" fmla="*/ 290373 h 477948"/>
                <a:gd name="connsiteX102" fmla="*/ 314928 w 480537"/>
                <a:gd name="connsiteY102" fmla="*/ 293993 h 477948"/>
                <a:gd name="connsiteX103" fmla="*/ 319771 w 480537"/>
                <a:gd name="connsiteY103" fmla="*/ 294480 h 477948"/>
                <a:gd name="connsiteX104" fmla="*/ 324042 w 480537"/>
                <a:gd name="connsiteY104" fmla="*/ 291671 h 477948"/>
                <a:gd name="connsiteX105" fmla="*/ 324645 w 480537"/>
                <a:gd name="connsiteY105" fmla="*/ 286800 h 477948"/>
                <a:gd name="connsiteX106" fmla="*/ 321720 w 480537"/>
                <a:gd name="connsiteY106" fmla="*/ 282281 h 477948"/>
                <a:gd name="connsiteX107" fmla="*/ 316371 w 480537"/>
                <a:gd name="connsiteY107" fmla="*/ 281947 h 477948"/>
                <a:gd name="connsiteX108" fmla="*/ 311565 w 480537"/>
                <a:gd name="connsiteY108" fmla="*/ 283150 h 477948"/>
                <a:gd name="connsiteX109" fmla="*/ 309961 w 480537"/>
                <a:gd name="connsiteY109" fmla="*/ 276731 h 477948"/>
                <a:gd name="connsiteX110" fmla="*/ 314766 w 480537"/>
                <a:gd name="connsiteY110" fmla="*/ 275526 h 477948"/>
                <a:gd name="connsiteX111" fmla="*/ 318873 w 480537"/>
                <a:gd name="connsiteY111" fmla="*/ 272804 h 477948"/>
                <a:gd name="connsiteX112" fmla="*/ 319226 w 480537"/>
                <a:gd name="connsiteY112" fmla="*/ 267999 h 477948"/>
                <a:gd name="connsiteX113" fmla="*/ 316735 w 480537"/>
                <a:gd name="connsiteY113" fmla="*/ 264234 h 477948"/>
                <a:gd name="connsiteX114" fmla="*/ 312100 w 480537"/>
                <a:gd name="connsiteY114" fmla="*/ 263757 h 477948"/>
                <a:gd name="connsiteX115" fmla="*/ 308413 w 480537"/>
                <a:gd name="connsiteY115" fmla="*/ 266164 h 477948"/>
                <a:gd name="connsiteX116" fmla="*/ 307695 w 480537"/>
                <a:gd name="connsiteY116" fmla="*/ 270272 h 477948"/>
                <a:gd name="connsiteX117" fmla="*/ 299404 w 480537"/>
                <a:gd name="connsiteY117" fmla="*/ 272336 h 477948"/>
                <a:gd name="connsiteX118" fmla="*/ 299299 w 480537"/>
                <a:gd name="connsiteY118" fmla="*/ 272174 h 477948"/>
                <a:gd name="connsiteX119" fmla="*/ 301076 w 480537"/>
                <a:gd name="connsiteY119" fmla="*/ 262955 h 477948"/>
                <a:gd name="connsiteX120" fmla="*/ 310218 w 480537"/>
                <a:gd name="connsiteY120" fmla="*/ 257222 h 477948"/>
                <a:gd name="connsiteX121" fmla="*/ 442444 w 480537"/>
                <a:gd name="connsiteY121" fmla="*/ 247090 h 477948"/>
                <a:gd name="connsiteX122" fmla="*/ 444088 w 480537"/>
                <a:gd name="connsiteY122" fmla="*/ 253672 h 477948"/>
                <a:gd name="connsiteX123" fmla="*/ 427580 w 480537"/>
                <a:gd name="connsiteY123" fmla="*/ 257799 h 477948"/>
                <a:gd name="connsiteX124" fmla="*/ 425936 w 480537"/>
                <a:gd name="connsiteY124" fmla="*/ 251208 h 477948"/>
                <a:gd name="connsiteX125" fmla="*/ 48683 w 480537"/>
                <a:gd name="connsiteY125" fmla="*/ 213573 h 477948"/>
                <a:gd name="connsiteX126" fmla="*/ 48301 w 480537"/>
                <a:gd name="connsiteY126" fmla="*/ 214938 h 477948"/>
                <a:gd name="connsiteX127" fmla="*/ 47804 w 480537"/>
                <a:gd name="connsiteY127" fmla="*/ 216476 h 477948"/>
                <a:gd name="connsiteX128" fmla="*/ 42894 w 480537"/>
                <a:gd name="connsiteY128" fmla="*/ 231380 h 477948"/>
                <a:gd name="connsiteX129" fmla="*/ 47804 w 480537"/>
                <a:gd name="connsiteY129" fmla="*/ 230157 h 477948"/>
                <a:gd name="connsiteX130" fmla="*/ 52705 w 480537"/>
                <a:gd name="connsiteY130" fmla="*/ 228934 h 477948"/>
                <a:gd name="connsiteX131" fmla="*/ 48874 w 480537"/>
                <a:gd name="connsiteY131" fmla="*/ 213582 h 477948"/>
                <a:gd name="connsiteX132" fmla="*/ 54540 w 480537"/>
                <a:gd name="connsiteY132" fmla="*/ 200025 h 477948"/>
                <a:gd name="connsiteX133" fmla="*/ 61236 w 480537"/>
                <a:gd name="connsiteY133" fmla="*/ 226804 h 477948"/>
                <a:gd name="connsiteX134" fmla="*/ 66061 w 480537"/>
                <a:gd name="connsiteY134" fmla="*/ 225591 h 477948"/>
                <a:gd name="connsiteX135" fmla="*/ 67713 w 480537"/>
                <a:gd name="connsiteY135" fmla="*/ 232212 h 477948"/>
                <a:gd name="connsiteX136" fmla="*/ 62879 w 480537"/>
                <a:gd name="connsiteY136" fmla="*/ 233425 h 477948"/>
                <a:gd name="connsiteX137" fmla="*/ 65201 w 480537"/>
                <a:gd name="connsiteY137" fmla="*/ 242672 h 477948"/>
                <a:gd name="connsiteX138" fmla="*/ 56670 w 480537"/>
                <a:gd name="connsiteY138" fmla="*/ 244812 h 477948"/>
                <a:gd name="connsiteX139" fmla="*/ 54357 w 480537"/>
                <a:gd name="connsiteY139" fmla="*/ 235546 h 477948"/>
                <a:gd name="connsiteX140" fmla="*/ 47804 w 480537"/>
                <a:gd name="connsiteY140" fmla="*/ 237188 h 477948"/>
                <a:gd name="connsiteX141" fmla="*/ 36962 w 480537"/>
                <a:gd name="connsiteY141" fmla="*/ 239892 h 477948"/>
                <a:gd name="connsiteX142" fmla="*/ 35299 w 480537"/>
                <a:gd name="connsiteY142" fmla="*/ 234858 h 477948"/>
                <a:gd name="connsiteX143" fmla="*/ 45940 w 480537"/>
                <a:gd name="connsiteY143" fmla="*/ 202184 h 477948"/>
                <a:gd name="connsiteX144" fmla="*/ 47804 w 480537"/>
                <a:gd name="connsiteY144" fmla="*/ 201717 h 477948"/>
                <a:gd name="connsiteX145" fmla="*/ 176738 w 480537"/>
                <a:gd name="connsiteY145" fmla="*/ 169433 h 477948"/>
                <a:gd name="connsiteX146" fmla="*/ 178459 w 480537"/>
                <a:gd name="connsiteY146" fmla="*/ 176293 h 477948"/>
                <a:gd name="connsiteX147" fmla="*/ 161683 w 480537"/>
                <a:gd name="connsiteY147" fmla="*/ 180477 h 477948"/>
                <a:gd name="connsiteX148" fmla="*/ 162963 w 480537"/>
                <a:gd name="connsiteY148" fmla="*/ 190605 h 477948"/>
                <a:gd name="connsiteX149" fmla="*/ 165446 w 480537"/>
                <a:gd name="connsiteY149" fmla="*/ 188445 h 477948"/>
                <a:gd name="connsiteX150" fmla="*/ 168982 w 480537"/>
                <a:gd name="connsiteY150" fmla="*/ 186935 h 477948"/>
                <a:gd name="connsiteX151" fmla="*/ 179432 w 480537"/>
                <a:gd name="connsiteY151" fmla="*/ 188273 h 477948"/>
                <a:gd name="connsiteX152" fmla="*/ 185481 w 480537"/>
                <a:gd name="connsiteY152" fmla="*/ 198027 h 477948"/>
                <a:gd name="connsiteX153" fmla="*/ 184324 w 480537"/>
                <a:gd name="connsiteY153" fmla="*/ 209177 h 477948"/>
                <a:gd name="connsiteX154" fmla="*/ 174656 w 480537"/>
                <a:gd name="connsiteY154" fmla="*/ 215922 h 477948"/>
                <a:gd name="connsiteX155" fmla="*/ 163794 w 480537"/>
                <a:gd name="connsiteY155" fmla="*/ 215224 h 477948"/>
                <a:gd name="connsiteX156" fmla="*/ 157536 w 480537"/>
                <a:gd name="connsiteY156" fmla="*/ 207408 h 477948"/>
                <a:gd name="connsiteX157" fmla="*/ 157565 w 480537"/>
                <a:gd name="connsiteY157" fmla="*/ 207236 h 477948"/>
                <a:gd name="connsiteX158" fmla="*/ 165687 w 480537"/>
                <a:gd name="connsiteY158" fmla="*/ 204782 h 477948"/>
                <a:gd name="connsiteX159" fmla="*/ 168418 w 480537"/>
                <a:gd name="connsiteY159" fmla="*/ 208814 h 477948"/>
                <a:gd name="connsiteX160" fmla="*/ 173024 w 480537"/>
                <a:gd name="connsiteY160" fmla="*/ 209359 h 477948"/>
                <a:gd name="connsiteX161" fmla="*/ 176901 w 480537"/>
                <a:gd name="connsiteY161" fmla="*/ 206129 h 477948"/>
                <a:gd name="connsiteX162" fmla="*/ 176931 w 480537"/>
                <a:gd name="connsiteY162" fmla="*/ 200225 h 477948"/>
                <a:gd name="connsiteX163" fmla="*/ 173931 w 480537"/>
                <a:gd name="connsiteY163" fmla="*/ 194683 h 477948"/>
                <a:gd name="connsiteX164" fmla="*/ 168867 w 480537"/>
                <a:gd name="connsiteY164" fmla="*/ 193584 h 477948"/>
                <a:gd name="connsiteX165" fmla="*/ 165333 w 480537"/>
                <a:gd name="connsiteY165" fmla="*/ 195439 h 477948"/>
                <a:gd name="connsiteX166" fmla="*/ 164081 w 480537"/>
                <a:gd name="connsiteY166" fmla="*/ 198361 h 477948"/>
                <a:gd name="connsiteX167" fmla="*/ 156429 w 480537"/>
                <a:gd name="connsiteY167" fmla="*/ 199737 h 477948"/>
                <a:gd name="connsiteX168" fmla="*/ 152961 w 480537"/>
                <a:gd name="connsiteY168" fmla="*/ 175366 h 477948"/>
                <a:gd name="connsiteX169" fmla="*/ 288468 w 480537"/>
                <a:gd name="connsiteY169" fmla="*/ 163280 h 477948"/>
                <a:gd name="connsiteX170" fmla="*/ 287274 w 480537"/>
                <a:gd name="connsiteY170" fmla="*/ 163462 h 477948"/>
                <a:gd name="connsiteX171" fmla="*/ 283414 w 480537"/>
                <a:gd name="connsiteY171" fmla="*/ 165229 h 477948"/>
                <a:gd name="connsiteX172" fmla="*/ 281369 w 480537"/>
                <a:gd name="connsiteY172" fmla="*/ 167952 h 477948"/>
                <a:gd name="connsiteX173" fmla="*/ 282077 w 480537"/>
                <a:gd name="connsiteY173" fmla="*/ 170798 h 477948"/>
                <a:gd name="connsiteX174" fmla="*/ 285849 w 480537"/>
                <a:gd name="connsiteY174" fmla="*/ 178135 h 477948"/>
                <a:gd name="connsiteX175" fmla="*/ 288468 w 480537"/>
                <a:gd name="connsiteY175" fmla="*/ 179634 h 477948"/>
                <a:gd name="connsiteX176" fmla="*/ 291400 w 480537"/>
                <a:gd name="connsiteY176" fmla="*/ 179645 h 477948"/>
                <a:gd name="connsiteX177" fmla="*/ 295041 w 480537"/>
                <a:gd name="connsiteY177" fmla="*/ 176167 h 477948"/>
                <a:gd name="connsiteX178" fmla="*/ 295165 w 480537"/>
                <a:gd name="connsiteY178" fmla="*/ 169920 h 477948"/>
                <a:gd name="connsiteX179" fmla="*/ 292126 w 480537"/>
                <a:gd name="connsiteY179" fmla="*/ 164590 h 477948"/>
                <a:gd name="connsiteX180" fmla="*/ 288468 w 480537"/>
                <a:gd name="connsiteY180" fmla="*/ 163280 h 477948"/>
                <a:gd name="connsiteX181" fmla="*/ 288468 w 480537"/>
                <a:gd name="connsiteY181" fmla="*/ 141203 h 477948"/>
                <a:gd name="connsiteX182" fmla="*/ 288516 w 480537"/>
                <a:gd name="connsiteY182" fmla="*/ 141203 h 477948"/>
                <a:gd name="connsiteX183" fmla="*/ 292929 w 480537"/>
                <a:gd name="connsiteY183" fmla="*/ 141509 h 477948"/>
                <a:gd name="connsiteX184" fmla="*/ 292968 w 480537"/>
                <a:gd name="connsiteY184" fmla="*/ 148168 h 477948"/>
                <a:gd name="connsiteX185" fmla="*/ 289279 w 480537"/>
                <a:gd name="connsiteY185" fmla="*/ 148013 h 477948"/>
                <a:gd name="connsiteX186" fmla="*/ 288468 w 480537"/>
                <a:gd name="connsiteY186" fmla="*/ 148062 h 477948"/>
                <a:gd name="connsiteX187" fmla="*/ 285696 w 480537"/>
                <a:gd name="connsiteY187" fmla="*/ 148548 h 477948"/>
                <a:gd name="connsiteX188" fmla="*/ 280166 w 480537"/>
                <a:gd name="connsiteY188" fmla="*/ 153029 h 477948"/>
                <a:gd name="connsiteX189" fmla="*/ 280004 w 480537"/>
                <a:gd name="connsiteY189" fmla="*/ 161646 h 477948"/>
                <a:gd name="connsiteX190" fmla="*/ 280128 w 480537"/>
                <a:gd name="connsiteY190" fmla="*/ 161760 h 477948"/>
                <a:gd name="connsiteX191" fmla="*/ 283174 w 480537"/>
                <a:gd name="connsiteY191" fmla="*/ 158514 h 477948"/>
                <a:gd name="connsiteX192" fmla="*/ 287905 w 480537"/>
                <a:gd name="connsiteY192" fmla="*/ 156429 h 477948"/>
                <a:gd name="connsiteX193" fmla="*/ 288468 w 480537"/>
                <a:gd name="connsiteY193" fmla="*/ 156296 h 477948"/>
                <a:gd name="connsiteX194" fmla="*/ 297867 w 480537"/>
                <a:gd name="connsiteY194" fmla="*/ 158254 h 477948"/>
                <a:gd name="connsiteX195" fmla="*/ 303695 w 480537"/>
                <a:gd name="connsiteY195" fmla="*/ 167789 h 477948"/>
                <a:gd name="connsiteX196" fmla="*/ 302349 w 480537"/>
                <a:gd name="connsiteY196" fmla="*/ 179425 h 477948"/>
                <a:gd name="connsiteX197" fmla="*/ 293044 w 480537"/>
                <a:gd name="connsiteY197" fmla="*/ 186198 h 477948"/>
                <a:gd name="connsiteX198" fmla="*/ 288468 w 480537"/>
                <a:gd name="connsiteY198" fmla="*/ 186741 h 477948"/>
                <a:gd name="connsiteX199" fmla="*/ 280892 w 480537"/>
                <a:gd name="connsiteY199" fmla="*/ 184363 h 477948"/>
                <a:gd name="connsiteX200" fmla="*/ 273469 w 480537"/>
                <a:gd name="connsiteY200" fmla="*/ 172727 h 477948"/>
                <a:gd name="connsiteX201" fmla="*/ 271387 w 480537"/>
                <a:gd name="connsiteY201" fmla="*/ 164416 h 477948"/>
                <a:gd name="connsiteX202" fmla="*/ 272885 w 480537"/>
                <a:gd name="connsiteY202" fmla="*/ 149876 h 477948"/>
                <a:gd name="connsiteX203" fmla="*/ 283958 w 480537"/>
                <a:gd name="connsiteY203" fmla="*/ 141853 h 477948"/>
                <a:gd name="connsiteX204" fmla="*/ 288468 w 480537"/>
                <a:gd name="connsiteY204" fmla="*/ 141203 h 477948"/>
                <a:gd name="connsiteX205" fmla="*/ 417336 w 480537"/>
                <a:gd name="connsiteY205" fmla="*/ 120015 h 477948"/>
                <a:gd name="connsiteX206" fmla="*/ 411700 w 480537"/>
                <a:gd name="connsiteY206" fmla="*/ 138062 h 477948"/>
                <a:gd name="connsiteX207" fmla="*/ 425570 w 480537"/>
                <a:gd name="connsiteY207" fmla="*/ 151618 h 477948"/>
                <a:gd name="connsiteX208" fmla="*/ 415950 w 480537"/>
                <a:gd name="connsiteY208" fmla="*/ 154026 h 477948"/>
                <a:gd name="connsiteX209" fmla="*/ 408135 w 480537"/>
                <a:gd name="connsiteY209" fmla="*/ 144807 h 477948"/>
                <a:gd name="connsiteX210" fmla="*/ 405565 w 480537"/>
                <a:gd name="connsiteY210" fmla="*/ 156623 h 477948"/>
                <a:gd name="connsiteX211" fmla="*/ 395917 w 480537"/>
                <a:gd name="connsiteY211" fmla="*/ 159031 h 477948"/>
                <a:gd name="connsiteX212" fmla="*/ 401773 w 480537"/>
                <a:gd name="connsiteY212" fmla="*/ 140546 h 477948"/>
                <a:gd name="connsiteX213" fmla="*/ 388284 w 480537"/>
                <a:gd name="connsiteY213" fmla="*/ 127277 h 477948"/>
                <a:gd name="connsiteX214" fmla="*/ 397894 w 480537"/>
                <a:gd name="connsiteY214" fmla="*/ 124869 h 477948"/>
                <a:gd name="connsiteX215" fmla="*/ 405165 w 480537"/>
                <a:gd name="connsiteY215" fmla="*/ 133763 h 477948"/>
                <a:gd name="connsiteX216" fmla="*/ 405337 w 480537"/>
                <a:gd name="connsiteY216" fmla="*/ 133714 h 477948"/>
                <a:gd name="connsiteX217" fmla="*/ 407676 w 480537"/>
                <a:gd name="connsiteY217" fmla="*/ 122423 h 477948"/>
                <a:gd name="connsiteX218" fmla="*/ 30122 w 480537"/>
                <a:gd name="connsiteY218" fmla="*/ 84716 h 477948"/>
                <a:gd name="connsiteX219" fmla="*/ 31774 w 480537"/>
                <a:gd name="connsiteY219" fmla="*/ 91297 h 477948"/>
                <a:gd name="connsiteX220" fmla="*/ 26156 w 480537"/>
                <a:gd name="connsiteY220" fmla="*/ 108609 h 477948"/>
                <a:gd name="connsiteX221" fmla="*/ 26758 w 480537"/>
                <a:gd name="connsiteY221" fmla="*/ 126253 h 477948"/>
                <a:gd name="connsiteX222" fmla="*/ 27436 w 480537"/>
                <a:gd name="connsiteY222" fmla="*/ 130695 h 477948"/>
                <a:gd name="connsiteX223" fmla="*/ 18876 w 480537"/>
                <a:gd name="connsiteY223" fmla="*/ 132836 h 477948"/>
                <a:gd name="connsiteX224" fmla="*/ 18208 w 480537"/>
                <a:gd name="connsiteY224" fmla="*/ 128394 h 477948"/>
                <a:gd name="connsiteX225" fmla="*/ 18170 w 480537"/>
                <a:gd name="connsiteY225" fmla="*/ 110062 h 477948"/>
                <a:gd name="connsiteX226" fmla="*/ 23550 w 480537"/>
                <a:gd name="connsiteY226" fmla="*/ 93362 h 477948"/>
                <a:gd name="connsiteX227" fmla="*/ 1643 w 480537"/>
                <a:gd name="connsiteY227" fmla="*/ 98825 h 477948"/>
                <a:gd name="connsiteX228" fmla="*/ 0 w 480537"/>
                <a:gd name="connsiteY228" fmla="*/ 92244 h 477948"/>
                <a:gd name="connsiteX229" fmla="*/ 141166 w 480537"/>
                <a:gd name="connsiteY229" fmla="*/ 81547 h 477948"/>
                <a:gd name="connsiteX230" fmla="*/ 139550 w 480537"/>
                <a:gd name="connsiteY230" fmla="*/ 81777 h 477948"/>
                <a:gd name="connsiteX231" fmla="*/ 135671 w 480537"/>
                <a:gd name="connsiteY231" fmla="*/ 84586 h 477948"/>
                <a:gd name="connsiteX232" fmla="*/ 135184 w 480537"/>
                <a:gd name="connsiteY232" fmla="*/ 89592 h 477948"/>
                <a:gd name="connsiteX233" fmla="*/ 137975 w 480537"/>
                <a:gd name="connsiteY233" fmla="*/ 93795 h 477948"/>
                <a:gd name="connsiteX234" fmla="*/ 141166 w 480537"/>
                <a:gd name="connsiteY234" fmla="*/ 94637 h 477948"/>
                <a:gd name="connsiteX235" fmla="*/ 142770 w 480537"/>
                <a:gd name="connsiteY235" fmla="*/ 94398 h 477948"/>
                <a:gd name="connsiteX236" fmla="*/ 146639 w 480537"/>
                <a:gd name="connsiteY236" fmla="*/ 91617 h 477948"/>
                <a:gd name="connsiteX237" fmla="*/ 147136 w 480537"/>
                <a:gd name="connsiteY237" fmla="*/ 86601 h 477948"/>
                <a:gd name="connsiteX238" fmla="*/ 144318 w 480537"/>
                <a:gd name="connsiteY238" fmla="*/ 82427 h 477948"/>
                <a:gd name="connsiteX239" fmla="*/ 141166 w 480537"/>
                <a:gd name="connsiteY239" fmla="*/ 81547 h 477948"/>
                <a:gd name="connsiteX240" fmla="*/ 135032 w 480537"/>
                <a:gd name="connsiteY240" fmla="*/ 63683 h 477948"/>
                <a:gd name="connsiteX241" fmla="*/ 131765 w 480537"/>
                <a:gd name="connsiteY241" fmla="*/ 66128 h 477948"/>
                <a:gd name="connsiteX242" fmla="*/ 131477 w 480537"/>
                <a:gd name="connsiteY242" fmla="*/ 70638 h 477948"/>
                <a:gd name="connsiteX243" fmla="*/ 133866 w 480537"/>
                <a:gd name="connsiteY243" fmla="*/ 74527 h 477948"/>
                <a:gd name="connsiteX244" fmla="*/ 137965 w 480537"/>
                <a:gd name="connsiteY244" fmla="*/ 75177 h 477948"/>
                <a:gd name="connsiteX245" fmla="*/ 141166 w 480537"/>
                <a:gd name="connsiteY245" fmla="*/ 72796 h 477948"/>
                <a:gd name="connsiteX246" fmla="*/ 141213 w 480537"/>
                <a:gd name="connsiteY246" fmla="*/ 72693 h 477948"/>
                <a:gd name="connsiteX247" fmla="*/ 141499 w 480537"/>
                <a:gd name="connsiteY247" fmla="*/ 68135 h 477948"/>
                <a:gd name="connsiteX248" fmla="*/ 141166 w 480537"/>
                <a:gd name="connsiteY248" fmla="*/ 67065 h 477948"/>
                <a:gd name="connsiteX249" fmla="*/ 139092 w 480537"/>
                <a:gd name="connsiteY249" fmla="*/ 64333 h 477948"/>
                <a:gd name="connsiteX250" fmla="*/ 135032 w 480537"/>
                <a:gd name="connsiteY250" fmla="*/ 63683 h 477948"/>
                <a:gd name="connsiteX251" fmla="*/ 141166 w 480537"/>
                <a:gd name="connsiteY251" fmla="*/ 56795 h 477948"/>
                <a:gd name="connsiteX252" fmla="*/ 143974 w 480537"/>
                <a:gd name="connsiteY252" fmla="*/ 57760 h 477948"/>
                <a:gd name="connsiteX253" fmla="*/ 149926 w 480537"/>
                <a:gd name="connsiteY253" fmla="*/ 65622 h 477948"/>
                <a:gd name="connsiteX254" fmla="*/ 149647 w 480537"/>
                <a:gd name="connsiteY254" fmla="*/ 71689 h 477948"/>
                <a:gd name="connsiteX255" fmla="*/ 145961 w 480537"/>
                <a:gd name="connsiteY255" fmla="*/ 76694 h 477948"/>
                <a:gd name="connsiteX256" fmla="*/ 152342 w 480537"/>
                <a:gd name="connsiteY256" fmla="*/ 79456 h 477948"/>
                <a:gd name="connsiteX257" fmla="*/ 155839 w 480537"/>
                <a:gd name="connsiteY257" fmla="*/ 85063 h 477948"/>
                <a:gd name="connsiteX258" fmla="*/ 154090 w 480537"/>
                <a:gd name="connsiteY258" fmla="*/ 95162 h 477948"/>
                <a:gd name="connsiteX259" fmla="*/ 144404 w 480537"/>
                <a:gd name="connsiteY259" fmla="*/ 100961 h 477948"/>
                <a:gd name="connsiteX260" fmla="*/ 141166 w 480537"/>
                <a:gd name="connsiteY260" fmla="*/ 101543 h 477948"/>
                <a:gd name="connsiteX261" fmla="*/ 133045 w 480537"/>
                <a:gd name="connsiteY261" fmla="*/ 100416 h 477948"/>
                <a:gd name="connsiteX262" fmla="*/ 126759 w 480537"/>
                <a:gd name="connsiteY262" fmla="*/ 92324 h 477948"/>
                <a:gd name="connsiteX263" fmla="*/ 127170 w 480537"/>
                <a:gd name="connsiteY263" fmla="*/ 85732 h 477948"/>
                <a:gd name="connsiteX264" fmla="*/ 131516 w 480537"/>
                <a:gd name="connsiteY264" fmla="*/ 80268 h 477948"/>
                <a:gd name="connsiteX265" fmla="*/ 125909 w 480537"/>
                <a:gd name="connsiteY265" fmla="*/ 77612 h 477948"/>
                <a:gd name="connsiteX266" fmla="*/ 122823 w 480537"/>
                <a:gd name="connsiteY266" fmla="*/ 72396 h 477948"/>
                <a:gd name="connsiteX267" fmla="*/ 124351 w 480537"/>
                <a:gd name="connsiteY267" fmla="*/ 62662 h 477948"/>
                <a:gd name="connsiteX268" fmla="*/ 133388 w 480537"/>
                <a:gd name="connsiteY268" fmla="*/ 57091 h 477948"/>
                <a:gd name="connsiteX269" fmla="*/ 141166 w 480537"/>
                <a:gd name="connsiteY269" fmla="*/ 56795 h 477948"/>
                <a:gd name="connsiteX270" fmla="*/ 257877 w 480537"/>
                <a:gd name="connsiteY270" fmla="*/ 35319 h 477948"/>
                <a:gd name="connsiteX271" fmla="*/ 255231 w 480537"/>
                <a:gd name="connsiteY271" fmla="*/ 35347 h 477948"/>
                <a:gd name="connsiteX272" fmla="*/ 251620 w 480537"/>
                <a:gd name="connsiteY272" fmla="*/ 38797 h 477948"/>
                <a:gd name="connsiteX273" fmla="*/ 251467 w 480537"/>
                <a:gd name="connsiteY273" fmla="*/ 45053 h 477948"/>
                <a:gd name="connsiteX274" fmla="*/ 254410 w 480537"/>
                <a:gd name="connsiteY274" fmla="*/ 50566 h 477948"/>
                <a:gd name="connsiteX275" fmla="*/ 257877 w 480537"/>
                <a:gd name="connsiteY275" fmla="*/ 51932 h 477948"/>
                <a:gd name="connsiteX276" fmla="*/ 259167 w 480537"/>
                <a:gd name="connsiteY276" fmla="*/ 51759 h 477948"/>
                <a:gd name="connsiteX277" fmla="*/ 262653 w 480537"/>
                <a:gd name="connsiteY277" fmla="*/ 50041 h 477948"/>
                <a:gd name="connsiteX278" fmla="*/ 264679 w 480537"/>
                <a:gd name="connsiteY278" fmla="*/ 47299 h 477948"/>
                <a:gd name="connsiteX279" fmla="*/ 263705 w 480537"/>
                <a:gd name="connsiteY279" fmla="*/ 43373 h 477948"/>
                <a:gd name="connsiteX280" fmla="*/ 260283 w 480537"/>
                <a:gd name="connsiteY280" fmla="*/ 36656 h 477948"/>
                <a:gd name="connsiteX281" fmla="*/ 257877 w 480537"/>
                <a:gd name="connsiteY281" fmla="*/ 35319 h 477948"/>
                <a:gd name="connsiteX282" fmla="*/ 257877 w 480537"/>
                <a:gd name="connsiteY282" fmla="*/ 28240 h 477948"/>
                <a:gd name="connsiteX283" fmla="*/ 265272 w 480537"/>
                <a:gd name="connsiteY283" fmla="*/ 30608 h 477948"/>
                <a:gd name="connsiteX284" fmla="*/ 272503 w 480537"/>
                <a:gd name="connsiteY284" fmla="*/ 42226 h 477948"/>
                <a:gd name="connsiteX285" fmla="*/ 275025 w 480537"/>
                <a:gd name="connsiteY285" fmla="*/ 52306 h 477948"/>
                <a:gd name="connsiteX286" fmla="*/ 273516 w 480537"/>
                <a:gd name="connsiteY286" fmla="*/ 65661 h 477948"/>
                <a:gd name="connsiteX287" fmla="*/ 263008 w 480537"/>
                <a:gd name="connsiteY287" fmla="*/ 73016 h 477948"/>
                <a:gd name="connsiteX288" fmla="*/ 258327 w 480537"/>
                <a:gd name="connsiteY288" fmla="*/ 73714 h 477948"/>
                <a:gd name="connsiteX289" fmla="*/ 257877 w 480537"/>
                <a:gd name="connsiteY289" fmla="*/ 73733 h 477948"/>
                <a:gd name="connsiteX290" fmla="*/ 253607 w 480537"/>
                <a:gd name="connsiteY290" fmla="*/ 73465 h 477948"/>
                <a:gd name="connsiteX291" fmla="*/ 253063 w 480537"/>
                <a:gd name="connsiteY291" fmla="*/ 67036 h 477948"/>
                <a:gd name="connsiteX292" fmla="*/ 257094 w 480537"/>
                <a:gd name="connsiteY292" fmla="*/ 67160 h 477948"/>
                <a:gd name="connsiteX293" fmla="*/ 257877 w 480537"/>
                <a:gd name="connsiteY293" fmla="*/ 67103 h 477948"/>
                <a:gd name="connsiteX294" fmla="*/ 261374 w 480537"/>
                <a:gd name="connsiteY294" fmla="*/ 66454 h 477948"/>
                <a:gd name="connsiteX295" fmla="*/ 266245 w 480537"/>
                <a:gd name="connsiteY295" fmla="*/ 62576 h 477948"/>
                <a:gd name="connsiteX296" fmla="*/ 266580 w 480537"/>
                <a:gd name="connsiteY296" fmla="*/ 54885 h 477948"/>
                <a:gd name="connsiteX297" fmla="*/ 266055 w 480537"/>
                <a:gd name="connsiteY297" fmla="*/ 52772 h 477948"/>
                <a:gd name="connsiteX298" fmla="*/ 263333 w 480537"/>
                <a:gd name="connsiteY298" fmla="*/ 56376 h 477948"/>
                <a:gd name="connsiteX299" fmla="*/ 259299 w 480537"/>
                <a:gd name="connsiteY299" fmla="*/ 58381 h 477948"/>
                <a:gd name="connsiteX300" fmla="*/ 257877 w 480537"/>
                <a:gd name="connsiteY300" fmla="*/ 58676 h 477948"/>
                <a:gd name="connsiteX301" fmla="*/ 248984 w 480537"/>
                <a:gd name="connsiteY301" fmla="*/ 56842 h 477948"/>
                <a:gd name="connsiteX302" fmla="*/ 242936 w 480537"/>
                <a:gd name="connsiteY302" fmla="*/ 47183 h 477948"/>
                <a:gd name="connsiteX303" fmla="*/ 244331 w 480537"/>
                <a:gd name="connsiteY303" fmla="*/ 35557 h 477948"/>
                <a:gd name="connsiteX304" fmla="*/ 253550 w 480537"/>
                <a:gd name="connsiteY304" fmla="*/ 28757 h 477948"/>
                <a:gd name="connsiteX305" fmla="*/ 257877 w 480537"/>
                <a:gd name="connsiteY305" fmla="*/ 28240 h 477948"/>
                <a:gd name="connsiteX306" fmla="*/ 391632 w 480537"/>
                <a:gd name="connsiteY306" fmla="*/ 23958 h 477948"/>
                <a:gd name="connsiteX307" fmla="*/ 390315 w 480537"/>
                <a:gd name="connsiteY307" fmla="*/ 24071 h 477948"/>
                <a:gd name="connsiteX308" fmla="*/ 387935 w 480537"/>
                <a:gd name="connsiteY308" fmla="*/ 25936 h 477948"/>
                <a:gd name="connsiteX309" fmla="*/ 387725 w 480537"/>
                <a:gd name="connsiteY309" fmla="*/ 29021 h 477948"/>
                <a:gd name="connsiteX310" fmla="*/ 388291 w 480537"/>
                <a:gd name="connsiteY310" fmla="*/ 31266 h 477948"/>
                <a:gd name="connsiteX311" fmla="*/ 390008 w 480537"/>
                <a:gd name="connsiteY311" fmla="*/ 33864 h 477948"/>
                <a:gd name="connsiteX312" fmla="*/ 391632 w 480537"/>
                <a:gd name="connsiteY312" fmla="*/ 34495 h 477948"/>
                <a:gd name="connsiteX313" fmla="*/ 392951 w 480537"/>
                <a:gd name="connsiteY313" fmla="*/ 34390 h 477948"/>
                <a:gd name="connsiteX314" fmla="*/ 395406 w 480537"/>
                <a:gd name="connsiteY314" fmla="*/ 32614 h 477948"/>
                <a:gd name="connsiteX315" fmla="*/ 395482 w 480537"/>
                <a:gd name="connsiteY315" fmla="*/ 29471 h 477948"/>
                <a:gd name="connsiteX316" fmla="*/ 394919 w 480537"/>
                <a:gd name="connsiteY316" fmla="*/ 27216 h 477948"/>
                <a:gd name="connsiteX317" fmla="*/ 393286 w 480537"/>
                <a:gd name="connsiteY317" fmla="*/ 24607 h 477948"/>
                <a:gd name="connsiteX318" fmla="*/ 391632 w 480537"/>
                <a:gd name="connsiteY318" fmla="*/ 23958 h 477948"/>
                <a:gd name="connsiteX319" fmla="*/ 391632 w 480537"/>
                <a:gd name="connsiteY319" fmla="*/ 18941 h 477948"/>
                <a:gd name="connsiteX320" fmla="*/ 396591 w 480537"/>
                <a:gd name="connsiteY320" fmla="*/ 20117 h 477948"/>
                <a:gd name="connsiteX321" fmla="*/ 400612 w 480537"/>
                <a:gd name="connsiteY321" fmla="*/ 25802 h 477948"/>
                <a:gd name="connsiteX322" fmla="*/ 401177 w 480537"/>
                <a:gd name="connsiteY322" fmla="*/ 28047 h 477948"/>
                <a:gd name="connsiteX323" fmla="*/ 400317 w 480537"/>
                <a:gd name="connsiteY323" fmla="*/ 34952 h 477948"/>
                <a:gd name="connsiteX324" fmla="*/ 394135 w 480537"/>
                <a:gd name="connsiteY324" fmla="*/ 39139 h 477948"/>
                <a:gd name="connsiteX325" fmla="*/ 391632 w 480537"/>
                <a:gd name="connsiteY325" fmla="*/ 39530 h 477948"/>
                <a:gd name="connsiteX326" fmla="*/ 386647 w 480537"/>
                <a:gd name="connsiteY326" fmla="*/ 38354 h 477948"/>
                <a:gd name="connsiteX327" fmla="*/ 384200 w 480537"/>
                <a:gd name="connsiteY327" fmla="*/ 36158 h 477948"/>
                <a:gd name="connsiteX328" fmla="*/ 382604 w 480537"/>
                <a:gd name="connsiteY328" fmla="*/ 32690 h 477948"/>
                <a:gd name="connsiteX329" fmla="*/ 382041 w 480537"/>
                <a:gd name="connsiteY329" fmla="*/ 30435 h 477948"/>
                <a:gd name="connsiteX330" fmla="*/ 382929 w 480537"/>
                <a:gd name="connsiteY330" fmla="*/ 23556 h 477948"/>
                <a:gd name="connsiteX331" fmla="*/ 384200 w 480537"/>
                <a:gd name="connsiteY331" fmla="*/ 21913 h 477948"/>
                <a:gd name="connsiteX332" fmla="*/ 389131 w 480537"/>
                <a:gd name="connsiteY332" fmla="*/ 19334 h 477948"/>
                <a:gd name="connsiteX333" fmla="*/ 391632 w 480537"/>
                <a:gd name="connsiteY333" fmla="*/ 18941 h 477948"/>
                <a:gd name="connsiteX334" fmla="*/ 365209 w 480537"/>
                <a:gd name="connsiteY334" fmla="*/ 5033 h 477948"/>
                <a:gd name="connsiteX335" fmla="*/ 363899 w 480537"/>
                <a:gd name="connsiteY335" fmla="*/ 5158 h 477948"/>
                <a:gd name="connsiteX336" fmla="*/ 361550 w 480537"/>
                <a:gd name="connsiteY336" fmla="*/ 7011 h 477948"/>
                <a:gd name="connsiteX337" fmla="*/ 361348 w 480537"/>
                <a:gd name="connsiteY337" fmla="*/ 10116 h 477948"/>
                <a:gd name="connsiteX338" fmla="*/ 361913 w 480537"/>
                <a:gd name="connsiteY338" fmla="*/ 12360 h 477948"/>
                <a:gd name="connsiteX339" fmla="*/ 363555 w 480537"/>
                <a:gd name="connsiteY339" fmla="*/ 14978 h 477948"/>
                <a:gd name="connsiteX340" fmla="*/ 365209 w 480537"/>
                <a:gd name="connsiteY340" fmla="*/ 15598 h 477948"/>
                <a:gd name="connsiteX341" fmla="*/ 366545 w 480537"/>
                <a:gd name="connsiteY341" fmla="*/ 15464 h 477948"/>
                <a:gd name="connsiteX342" fmla="*/ 368867 w 480537"/>
                <a:gd name="connsiteY342" fmla="*/ 13659 h 477948"/>
                <a:gd name="connsiteX343" fmla="*/ 369077 w 480537"/>
                <a:gd name="connsiteY343" fmla="*/ 10574 h 477948"/>
                <a:gd name="connsiteX344" fmla="*/ 368514 w 480537"/>
                <a:gd name="connsiteY344" fmla="*/ 8328 h 477948"/>
                <a:gd name="connsiteX345" fmla="*/ 366870 w 480537"/>
                <a:gd name="connsiteY345" fmla="*/ 5682 h 477948"/>
                <a:gd name="connsiteX346" fmla="*/ 365209 w 480537"/>
                <a:gd name="connsiteY346" fmla="*/ 5033 h 477948"/>
                <a:gd name="connsiteX347" fmla="*/ 381985 w 480537"/>
                <a:gd name="connsiteY347" fmla="*/ 418 h 477948"/>
                <a:gd name="connsiteX348" fmla="*/ 384200 w 480537"/>
                <a:gd name="connsiteY348" fmla="*/ 964 h 477948"/>
                <a:gd name="connsiteX349" fmla="*/ 386695 w 480537"/>
                <a:gd name="connsiteY349" fmla="*/ 1574 h 477948"/>
                <a:gd name="connsiteX350" fmla="*/ 384200 w 480537"/>
                <a:gd name="connsiteY350" fmla="*/ 9245 h 477948"/>
                <a:gd name="connsiteX351" fmla="*/ 374198 w 480537"/>
                <a:gd name="connsiteY351" fmla="*/ 40103 h 477948"/>
                <a:gd name="connsiteX352" fmla="*/ 372288 w 480537"/>
                <a:gd name="connsiteY352" fmla="*/ 39643 h 477948"/>
                <a:gd name="connsiteX353" fmla="*/ 369488 w 480537"/>
                <a:gd name="connsiteY353" fmla="*/ 38947 h 477948"/>
                <a:gd name="connsiteX354" fmla="*/ 372288 w 480537"/>
                <a:gd name="connsiteY354" fmla="*/ 30301 h 477948"/>
                <a:gd name="connsiteX355" fmla="*/ 365209 w 480537"/>
                <a:gd name="connsiteY355" fmla="*/ 16 h 477948"/>
                <a:gd name="connsiteX356" fmla="*/ 370194 w 480537"/>
                <a:gd name="connsiteY356" fmla="*/ 1192 h 477948"/>
                <a:gd name="connsiteX357" fmla="*/ 372288 w 480537"/>
                <a:gd name="connsiteY357" fmla="*/ 2997 h 477948"/>
                <a:gd name="connsiteX358" fmla="*/ 374209 w 480537"/>
                <a:gd name="connsiteY358" fmla="*/ 6905 h 477948"/>
                <a:gd name="connsiteX359" fmla="*/ 374761 w 480537"/>
                <a:gd name="connsiteY359" fmla="*/ 9151 h 477948"/>
                <a:gd name="connsiteX360" fmla="*/ 373901 w 480537"/>
                <a:gd name="connsiteY360" fmla="*/ 16028 h 477948"/>
                <a:gd name="connsiteX361" fmla="*/ 372288 w 480537"/>
                <a:gd name="connsiteY361" fmla="*/ 17978 h 477948"/>
                <a:gd name="connsiteX362" fmla="*/ 367730 w 480537"/>
                <a:gd name="connsiteY362" fmla="*/ 20212 h 477948"/>
                <a:gd name="connsiteX363" fmla="*/ 365209 w 480537"/>
                <a:gd name="connsiteY363" fmla="*/ 20605 h 477948"/>
                <a:gd name="connsiteX364" fmla="*/ 360250 w 480537"/>
                <a:gd name="connsiteY364" fmla="*/ 19440 h 477948"/>
                <a:gd name="connsiteX365" fmla="*/ 356218 w 480537"/>
                <a:gd name="connsiteY365" fmla="*/ 13784 h 477948"/>
                <a:gd name="connsiteX366" fmla="*/ 355655 w 480537"/>
                <a:gd name="connsiteY366" fmla="*/ 11540 h 477948"/>
                <a:gd name="connsiteX367" fmla="*/ 356534 w 480537"/>
                <a:gd name="connsiteY367" fmla="*/ 4622 h 477948"/>
                <a:gd name="connsiteX368" fmla="*/ 362715 w 480537"/>
                <a:gd name="connsiteY368" fmla="*/ 409 h 477948"/>
                <a:gd name="connsiteX369" fmla="*/ 365209 w 480537"/>
                <a:gd name="connsiteY369" fmla="*/ 16 h 47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</a:cxnLst>
              <a:rect l="l" t="t" r="r" b="b"/>
              <a:pathLst>
                <a:path w="480537" h="477948">
                  <a:moveTo>
                    <a:pt x="102082" y="440122"/>
                  </a:moveTo>
                  <a:cubicBezTo>
                    <a:pt x="100142" y="440610"/>
                    <a:pt x="98872" y="441755"/>
                    <a:pt x="98261" y="443562"/>
                  </a:cubicBezTo>
                  <a:cubicBezTo>
                    <a:pt x="97667" y="445376"/>
                    <a:pt x="97782" y="447986"/>
                    <a:pt x="98632" y="451385"/>
                  </a:cubicBezTo>
                  <a:lnTo>
                    <a:pt x="101403" y="462478"/>
                  </a:lnTo>
                  <a:cubicBezTo>
                    <a:pt x="102263" y="465915"/>
                    <a:pt x="103390" y="468295"/>
                    <a:pt x="104795" y="469605"/>
                  </a:cubicBezTo>
                  <a:cubicBezTo>
                    <a:pt x="105149" y="469948"/>
                    <a:pt x="105530" y="470226"/>
                    <a:pt x="105932" y="470444"/>
                  </a:cubicBezTo>
                  <a:cubicBezTo>
                    <a:pt x="107068" y="471075"/>
                    <a:pt x="108358" y="471201"/>
                    <a:pt x="109810" y="470837"/>
                  </a:cubicBezTo>
                  <a:cubicBezTo>
                    <a:pt x="111721" y="470358"/>
                    <a:pt x="112992" y="469223"/>
                    <a:pt x="113593" y="467416"/>
                  </a:cubicBezTo>
                  <a:cubicBezTo>
                    <a:pt x="114196" y="465591"/>
                    <a:pt x="114072" y="462965"/>
                    <a:pt x="113210" y="459524"/>
                  </a:cubicBezTo>
                  <a:lnTo>
                    <a:pt x="110441" y="448433"/>
                  </a:lnTo>
                  <a:cubicBezTo>
                    <a:pt x="109600" y="445052"/>
                    <a:pt x="108463" y="442692"/>
                    <a:pt x="107059" y="441383"/>
                  </a:cubicBezTo>
                  <a:cubicBezTo>
                    <a:pt x="106695" y="441049"/>
                    <a:pt x="106324" y="440762"/>
                    <a:pt x="105932" y="440553"/>
                  </a:cubicBezTo>
                  <a:cubicBezTo>
                    <a:pt x="104785" y="439911"/>
                    <a:pt x="103496" y="439769"/>
                    <a:pt x="102082" y="440122"/>
                  </a:cubicBezTo>
                  <a:close/>
                  <a:moveTo>
                    <a:pt x="105932" y="433062"/>
                  </a:moveTo>
                  <a:cubicBezTo>
                    <a:pt x="108137" y="433271"/>
                    <a:pt x="110183" y="434028"/>
                    <a:pt x="112064" y="435316"/>
                  </a:cubicBezTo>
                  <a:cubicBezTo>
                    <a:pt x="115408" y="437601"/>
                    <a:pt x="117778" y="441555"/>
                    <a:pt x="119181" y="447183"/>
                  </a:cubicBezTo>
                  <a:cubicBezTo>
                    <a:pt x="119181" y="447183"/>
                    <a:pt x="121522" y="456582"/>
                    <a:pt x="121522" y="456582"/>
                  </a:cubicBezTo>
                  <a:cubicBezTo>
                    <a:pt x="122936" y="462229"/>
                    <a:pt x="122717" y="466825"/>
                    <a:pt x="120853" y="470396"/>
                  </a:cubicBezTo>
                  <a:cubicBezTo>
                    <a:pt x="119000" y="473971"/>
                    <a:pt x="115867" y="476291"/>
                    <a:pt x="111453" y="477399"/>
                  </a:cubicBezTo>
                  <a:cubicBezTo>
                    <a:pt x="109504" y="477887"/>
                    <a:pt x="107660" y="478050"/>
                    <a:pt x="105932" y="477887"/>
                  </a:cubicBezTo>
                  <a:cubicBezTo>
                    <a:pt x="103696" y="477678"/>
                    <a:pt x="101651" y="476931"/>
                    <a:pt x="99778" y="475660"/>
                  </a:cubicBezTo>
                  <a:cubicBezTo>
                    <a:pt x="96455" y="473387"/>
                    <a:pt x="94085" y="469442"/>
                    <a:pt x="92671" y="463787"/>
                  </a:cubicBezTo>
                  <a:lnTo>
                    <a:pt x="90321" y="454396"/>
                  </a:lnTo>
                  <a:cubicBezTo>
                    <a:pt x="88927" y="448759"/>
                    <a:pt x="89155" y="444153"/>
                    <a:pt x="91009" y="440572"/>
                  </a:cubicBezTo>
                  <a:cubicBezTo>
                    <a:pt x="92852" y="436988"/>
                    <a:pt x="95997" y="434647"/>
                    <a:pt x="100438" y="433541"/>
                  </a:cubicBezTo>
                  <a:cubicBezTo>
                    <a:pt x="102368" y="433054"/>
                    <a:pt x="104203" y="432891"/>
                    <a:pt x="105932" y="433062"/>
                  </a:cubicBezTo>
                  <a:close/>
                  <a:moveTo>
                    <a:pt x="224372" y="414465"/>
                  </a:moveTo>
                  <a:cubicBezTo>
                    <a:pt x="226522" y="413930"/>
                    <a:pt x="228385" y="414121"/>
                    <a:pt x="229961" y="415038"/>
                  </a:cubicBezTo>
                  <a:cubicBezTo>
                    <a:pt x="231537" y="415965"/>
                    <a:pt x="232578" y="417417"/>
                    <a:pt x="233066" y="419384"/>
                  </a:cubicBezTo>
                  <a:lnTo>
                    <a:pt x="233725" y="422022"/>
                  </a:lnTo>
                  <a:cubicBezTo>
                    <a:pt x="234212" y="423990"/>
                    <a:pt x="233983" y="425747"/>
                    <a:pt x="233028" y="427266"/>
                  </a:cubicBezTo>
                  <a:cubicBezTo>
                    <a:pt x="232072" y="428785"/>
                    <a:pt x="230534" y="429826"/>
                    <a:pt x="228404" y="430352"/>
                  </a:cubicBezTo>
                  <a:cubicBezTo>
                    <a:pt x="226273" y="430887"/>
                    <a:pt x="224420" y="430696"/>
                    <a:pt x="222853" y="429798"/>
                  </a:cubicBezTo>
                  <a:cubicBezTo>
                    <a:pt x="221277" y="428900"/>
                    <a:pt x="220245" y="427467"/>
                    <a:pt x="219758" y="425518"/>
                  </a:cubicBezTo>
                  <a:cubicBezTo>
                    <a:pt x="219758" y="425518"/>
                    <a:pt x="219098" y="422882"/>
                    <a:pt x="219098" y="422882"/>
                  </a:cubicBezTo>
                  <a:cubicBezTo>
                    <a:pt x="218611" y="420923"/>
                    <a:pt x="218841" y="419165"/>
                    <a:pt x="219806" y="417608"/>
                  </a:cubicBezTo>
                  <a:cubicBezTo>
                    <a:pt x="220762" y="416032"/>
                    <a:pt x="222280" y="414990"/>
                    <a:pt x="224372" y="414465"/>
                  </a:cubicBezTo>
                  <a:close/>
                  <a:moveTo>
                    <a:pt x="345255" y="378871"/>
                  </a:moveTo>
                  <a:cubicBezTo>
                    <a:pt x="345255" y="378871"/>
                    <a:pt x="348140" y="390411"/>
                    <a:pt x="348140" y="390411"/>
                  </a:cubicBezTo>
                  <a:lnTo>
                    <a:pt x="358686" y="387774"/>
                  </a:lnTo>
                  <a:lnTo>
                    <a:pt x="360530" y="395159"/>
                  </a:lnTo>
                  <a:lnTo>
                    <a:pt x="349984" y="397795"/>
                  </a:lnTo>
                  <a:lnTo>
                    <a:pt x="353013" y="409920"/>
                  </a:lnTo>
                  <a:lnTo>
                    <a:pt x="344930" y="411934"/>
                  </a:lnTo>
                  <a:lnTo>
                    <a:pt x="341901" y="399811"/>
                  </a:lnTo>
                  <a:lnTo>
                    <a:pt x="331298" y="402458"/>
                  </a:lnTo>
                  <a:lnTo>
                    <a:pt x="329453" y="395083"/>
                  </a:lnTo>
                  <a:lnTo>
                    <a:pt x="340057" y="392436"/>
                  </a:lnTo>
                  <a:lnTo>
                    <a:pt x="337172" y="380896"/>
                  </a:lnTo>
                  <a:close/>
                  <a:moveTo>
                    <a:pt x="478866" y="367958"/>
                  </a:moveTo>
                  <a:lnTo>
                    <a:pt x="480537" y="374665"/>
                  </a:lnTo>
                  <a:cubicBezTo>
                    <a:pt x="480537" y="374665"/>
                    <a:pt x="465003" y="378553"/>
                    <a:pt x="465003" y="378553"/>
                  </a:cubicBezTo>
                  <a:lnTo>
                    <a:pt x="454295" y="381228"/>
                  </a:lnTo>
                  <a:lnTo>
                    <a:pt x="452622" y="374512"/>
                  </a:lnTo>
                  <a:cubicBezTo>
                    <a:pt x="452622" y="374512"/>
                    <a:pt x="465003" y="371426"/>
                    <a:pt x="465003" y="371426"/>
                  </a:cubicBezTo>
                  <a:close/>
                  <a:moveTo>
                    <a:pt x="475712" y="355338"/>
                  </a:moveTo>
                  <a:lnTo>
                    <a:pt x="477384" y="362044"/>
                  </a:lnTo>
                  <a:lnTo>
                    <a:pt x="465003" y="365131"/>
                  </a:lnTo>
                  <a:lnTo>
                    <a:pt x="451140" y="368598"/>
                  </a:lnTo>
                  <a:lnTo>
                    <a:pt x="449469" y="361891"/>
                  </a:lnTo>
                  <a:lnTo>
                    <a:pt x="465003" y="358012"/>
                  </a:lnTo>
                  <a:close/>
                  <a:moveTo>
                    <a:pt x="78027" y="317687"/>
                  </a:moveTo>
                  <a:cubicBezTo>
                    <a:pt x="78027" y="317687"/>
                    <a:pt x="88679" y="360334"/>
                    <a:pt x="88679" y="360334"/>
                  </a:cubicBezTo>
                  <a:lnTo>
                    <a:pt x="80120" y="362474"/>
                  </a:lnTo>
                  <a:lnTo>
                    <a:pt x="71358" y="327383"/>
                  </a:lnTo>
                  <a:lnTo>
                    <a:pt x="62694" y="329543"/>
                  </a:lnTo>
                  <a:lnTo>
                    <a:pt x="61184" y="323514"/>
                  </a:lnTo>
                  <a:close/>
                  <a:moveTo>
                    <a:pt x="190365" y="287756"/>
                  </a:moveTo>
                  <a:cubicBezTo>
                    <a:pt x="194769" y="286656"/>
                    <a:pt x="198505" y="286924"/>
                    <a:pt x="201580" y="288594"/>
                  </a:cubicBezTo>
                  <a:cubicBezTo>
                    <a:pt x="204667" y="290249"/>
                    <a:pt x="206672" y="292981"/>
                    <a:pt x="207627" y="296793"/>
                  </a:cubicBezTo>
                  <a:cubicBezTo>
                    <a:pt x="208268" y="299373"/>
                    <a:pt x="208153" y="301921"/>
                    <a:pt x="207284" y="304445"/>
                  </a:cubicBezTo>
                  <a:cubicBezTo>
                    <a:pt x="206414" y="306985"/>
                    <a:pt x="204782" y="310425"/>
                    <a:pt x="202412" y="314770"/>
                  </a:cubicBezTo>
                  <a:lnTo>
                    <a:pt x="196890" y="324956"/>
                  </a:lnTo>
                  <a:lnTo>
                    <a:pt x="196985" y="325089"/>
                  </a:lnTo>
                  <a:lnTo>
                    <a:pt x="214916" y="320609"/>
                  </a:lnTo>
                  <a:cubicBezTo>
                    <a:pt x="214916" y="320609"/>
                    <a:pt x="216550" y="327162"/>
                    <a:pt x="216550" y="327162"/>
                  </a:cubicBezTo>
                  <a:lnTo>
                    <a:pt x="187442" y="334442"/>
                  </a:lnTo>
                  <a:lnTo>
                    <a:pt x="186037" y="328843"/>
                  </a:lnTo>
                  <a:lnTo>
                    <a:pt x="196145" y="310616"/>
                  </a:lnTo>
                  <a:cubicBezTo>
                    <a:pt x="197569" y="307826"/>
                    <a:pt x="198505" y="305552"/>
                    <a:pt x="198943" y="303755"/>
                  </a:cubicBezTo>
                  <a:cubicBezTo>
                    <a:pt x="199392" y="301979"/>
                    <a:pt x="199449" y="300412"/>
                    <a:pt x="199117" y="299067"/>
                  </a:cubicBezTo>
                  <a:cubicBezTo>
                    <a:pt x="198667" y="297280"/>
                    <a:pt x="197808" y="295932"/>
                    <a:pt x="196556" y="295014"/>
                  </a:cubicBezTo>
                  <a:cubicBezTo>
                    <a:pt x="195303" y="294127"/>
                    <a:pt x="193795" y="293897"/>
                    <a:pt x="192017" y="294337"/>
                  </a:cubicBezTo>
                  <a:cubicBezTo>
                    <a:pt x="190040" y="294833"/>
                    <a:pt x="188713" y="295875"/>
                    <a:pt x="188025" y="297470"/>
                  </a:cubicBezTo>
                  <a:cubicBezTo>
                    <a:pt x="187327" y="299056"/>
                    <a:pt x="187270" y="300977"/>
                    <a:pt x="187824" y="303193"/>
                  </a:cubicBezTo>
                  <a:lnTo>
                    <a:pt x="179504" y="305275"/>
                  </a:lnTo>
                  <a:lnTo>
                    <a:pt x="179408" y="305114"/>
                  </a:lnTo>
                  <a:cubicBezTo>
                    <a:pt x="178347" y="301293"/>
                    <a:pt x="178786" y="297720"/>
                    <a:pt x="180754" y="294404"/>
                  </a:cubicBezTo>
                  <a:cubicBezTo>
                    <a:pt x="182712" y="291081"/>
                    <a:pt x="185922" y="288864"/>
                    <a:pt x="190365" y="287756"/>
                  </a:cubicBezTo>
                  <a:close/>
                  <a:moveTo>
                    <a:pt x="310218" y="257222"/>
                  </a:moveTo>
                  <a:cubicBezTo>
                    <a:pt x="314631" y="256115"/>
                    <a:pt x="318415" y="256285"/>
                    <a:pt x="321577" y="257739"/>
                  </a:cubicBezTo>
                  <a:cubicBezTo>
                    <a:pt x="324729" y="259190"/>
                    <a:pt x="326793" y="261874"/>
                    <a:pt x="327768" y="265781"/>
                  </a:cubicBezTo>
                  <a:cubicBezTo>
                    <a:pt x="328226" y="267635"/>
                    <a:pt x="328082" y="269546"/>
                    <a:pt x="327329" y="271515"/>
                  </a:cubicBezTo>
                  <a:cubicBezTo>
                    <a:pt x="326574" y="273473"/>
                    <a:pt x="325293" y="275173"/>
                    <a:pt x="323468" y="276625"/>
                  </a:cubicBezTo>
                  <a:cubicBezTo>
                    <a:pt x="326038" y="276882"/>
                    <a:pt x="328168" y="277723"/>
                    <a:pt x="329841" y="279149"/>
                  </a:cubicBezTo>
                  <a:cubicBezTo>
                    <a:pt x="331513" y="280570"/>
                    <a:pt x="332639" y="282443"/>
                    <a:pt x="333213" y="284735"/>
                  </a:cubicBezTo>
                  <a:cubicBezTo>
                    <a:pt x="334187" y="288651"/>
                    <a:pt x="333537" y="292071"/>
                    <a:pt x="331254" y="295025"/>
                  </a:cubicBezTo>
                  <a:cubicBezTo>
                    <a:pt x="328971" y="297958"/>
                    <a:pt x="325618" y="299993"/>
                    <a:pt x="321186" y="301091"/>
                  </a:cubicBezTo>
                  <a:cubicBezTo>
                    <a:pt x="317211" y="302085"/>
                    <a:pt x="313553" y="301893"/>
                    <a:pt x="310190" y="300499"/>
                  </a:cubicBezTo>
                  <a:cubicBezTo>
                    <a:pt x="306827" y="299103"/>
                    <a:pt x="304706" y="296485"/>
                    <a:pt x="303856" y="292646"/>
                  </a:cubicBezTo>
                  <a:lnTo>
                    <a:pt x="303865" y="292446"/>
                  </a:lnTo>
                  <a:lnTo>
                    <a:pt x="312148" y="290373"/>
                  </a:lnTo>
                  <a:cubicBezTo>
                    <a:pt x="312569" y="292016"/>
                    <a:pt x="313495" y="293218"/>
                    <a:pt x="314928" y="293993"/>
                  </a:cubicBezTo>
                  <a:cubicBezTo>
                    <a:pt x="316371" y="294766"/>
                    <a:pt x="317976" y="294929"/>
                    <a:pt x="319771" y="294480"/>
                  </a:cubicBezTo>
                  <a:cubicBezTo>
                    <a:pt x="321740" y="293985"/>
                    <a:pt x="323173" y="293048"/>
                    <a:pt x="324042" y="291671"/>
                  </a:cubicBezTo>
                  <a:cubicBezTo>
                    <a:pt x="324912" y="290296"/>
                    <a:pt x="325112" y="288672"/>
                    <a:pt x="324645" y="286800"/>
                  </a:cubicBezTo>
                  <a:cubicBezTo>
                    <a:pt x="324079" y="284544"/>
                    <a:pt x="323115" y="283035"/>
                    <a:pt x="321720" y="282281"/>
                  </a:cubicBezTo>
                  <a:cubicBezTo>
                    <a:pt x="320335" y="281507"/>
                    <a:pt x="318558" y="281402"/>
                    <a:pt x="316371" y="281947"/>
                  </a:cubicBezTo>
                  <a:lnTo>
                    <a:pt x="311565" y="283150"/>
                  </a:lnTo>
                  <a:cubicBezTo>
                    <a:pt x="311565" y="283150"/>
                    <a:pt x="309961" y="276731"/>
                    <a:pt x="309961" y="276731"/>
                  </a:cubicBezTo>
                  <a:lnTo>
                    <a:pt x="314766" y="275526"/>
                  </a:lnTo>
                  <a:cubicBezTo>
                    <a:pt x="316801" y="275031"/>
                    <a:pt x="318166" y="274122"/>
                    <a:pt x="318873" y="272804"/>
                  </a:cubicBezTo>
                  <a:cubicBezTo>
                    <a:pt x="319590" y="271504"/>
                    <a:pt x="319704" y="269899"/>
                    <a:pt x="319226" y="267999"/>
                  </a:cubicBezTo>
                  <a:cubicBezTo>
                    <a:pt x="318797" y="266288"/>
                    <a:pt x="317976" y="265028"/>
                    <a:pt x="316735" y="264234"/>
                  </a:cubicBezTo>
                  <a:cubicBezTo>
                    <a:pt x="315502" y="263451"/>
                    <a:pt x="313964" y="263289"/>
                    <a:pt x="312100" y="263757"/>
                  </a:cubicBezTo>
                  <a:cubicBezTo>
                    <a:pt x="310504" y="264149"/>
                    <a:pt x="309263" y="264962"/>
                    <a:pt x="308413" y="266164"/>
                  </a:cubicBezTo>
                  <a:cubicBezTo>
                    <a:pt x="307542" y="267369"/>
                    <a:pt x="307314" y="268744"/>
                    <a:pt x="307695" y="270272"/>
                  </a:cubicBezTo>
                  <a:lnTo>
                    <a:pt x="299404" y="272336"/>
                  </a:lnTo>
                  <a:lnTo>
                    <a:pt x="299299" y="272174"/>
                  </a:lnTo>
                  <a:cubicBezTo>
                    <a:pt x="298353" y="268859"/>
                    <a:pt x="298936" y="265792"/>
                    <a:pt x="301076" y="262955"/>
                  </a:cubicBezTo>
                  <a:cubicBezTo>
                    <a:pt x="303206" y="260116"/>
                    <a:pt x="306253" y="258215"/>
                    <a:pt x="310218" y="257222"/>
                  </a:cubicBezTo>
                  <a:close/>
                  <a:moveTo>
                    <a:pt x="442444" y="247090"/>
                  </a:moveTo>
                  <a:cubicBezTo>
                    <a:pt x="442444" y="247090"/>
                    <a:pt x="444088" y="253672"/>
                    <a:pt x="444088" y="253672"/>
                  </a:cubicBezTo>
                  <a:lnTo>
                    <a:pt x="427580" y="257799"/>
                  </a:lnTo>
                  <a:lnTo>
                    <a:pt x="425936" y="251208"/>
                  </a:lnTo>
                  <a:close/>
                  <a:moveTo>
                    <a:pt x="48683" y="213573"/>
                  </a:moveTo>
                  <a:lnTo>
                    <a:pt x="48301" y="214938"/>
                  </a:lnTo>
                  <a:lnTo>
                    <a:pt x="47804" y="216476"/>
                  </a:lnTo>
                  <a:lnTo>
                    <a:pt x="42894" y="231380"/>
                  </a:lnTo>
                  <a:lnTo>
                    <a:pt x="47804" y="230157"/>
                  </a:lnTo>
                  <a:lnTo>
                    <a:pt x="52705" y="228934"/>
                  </a:lnTo>
                  <a:lnTo>
                    <a:pt x="48874" y="213582"/>
                  </a:lnTo>
                  <a:close/>
                  <a:moveTo>
                    <a:pt x="54540" y="200025"/>
                  </a:moveTo>
                  <a:cubicBezTo>
                    <a:pt x="54540" y="200025"/>
                    <a:pt x="61236" y="226804"/>
                    <a:pt x="61236" y="226804"/>
                  </a:cubicBezTo>
                  <a:lnTo>
                    <a:pt x="66061" y="225591"/>
                  </a:lnTo>
                  <a:lnTo>
                    <a:pt x="67713" y="232212"/>
                  </a:lnTo>
                  <a:lnTo>
                    <a:pt x="62879" y="233425"/>
                  </a:lnTo>
                  <a:lnTo>
                    <a:pt x="65201" y="242672"/>
                  </a:lnTo>
                  <a:lnTo>
                    <a:pt x="56670" y="244812"/>
                  </a:lnTo>
                  <a:lnTo>
                    <a:pt x="54357" y="235546"/>
                  </a:lnTo>
                  <a:lnTo>
                    <a:pt x="47804" y="237188"/>
                  </a:lnTo>
                  <a:lnTo>
                    <a:pt x="36962" y="239892"/>
                  </a:lnTo>
                  <a:lnTo>
                    <a:pt x="35299" y="234858"/>
                  </a:lnTo>
                  <a:lnTo>
                    <a:pt x="45940" y="202184"/>
                  </a:lnTo>
                  <a:lnTo>
                    <a:pt x="47804" y="201717"/>
                  </a:lnTo>
                  <a:close/>
                  <a:moveTo>
                    <a:pt x="176738" y="169433"/>
                  </a:moveTo>
                  <a:lnTo>
                    <a:pt x="178459" y="176293"/>
                  </a:lnTo>
                  <a:lnTo>
                    <a:pt x="161683" y="180477"/>
                  </a:lnTo>
                  <a:lnTo>
                    <a:pt x="162963" y="190605"/>
                  </a:lnTo>
                  <a:cubicBezTo>
                    <a:pt x="163593" y="189820"/>
                    <a:pt x="164415" y="189113"/>
                    <a:pt x="165446" y="188445"/>
                  </a:cubicBezTo>
                  <a:cubicBezTo>
                    <a:pt x="166460" y="187796"/>
                    <a:pt x="167635" y="187280"/>
                    <a:pt x="168982" y="186935"/>
                  </a:cubicBezTo>
                  <a:cubicBezTo>
                    <a:pt x="173070" y="185845"/>
                    <a:pt x="176558" y="186287"/>
                    <a:pt x="179432" y="188273"/>
                  </a:cubicBezTo>
                  <a:cubicBezTo>
                    <a:pt x="182338" y="190242"/>
                    <a:pt x="184344" y="193499"/>
                    <a:pt x="185481" y="198027"/>
                  </a:cubicBezTo>
                  <a:cubicBezTo>
                    <a:pt x="186502" y="202125"/>
                    <a:pt x="186110" y="205852"/>
                    <a:pt x="184324" y="209177"/>
                  </a:cubicBezTo>
                  <a:cubicBezTo>
                    <a:pt x="182527" y="212510"/>
                    <a:pt x="179308" y="214756"/>
                    <a:pt x="174656" y="215922"/>
                  </a:cubicBezTo>
                  <a:cubicBezTo>
                    <a:pt x="170749" y="216896"/>
                    <a:pt x="167118" y="216665"/>
                    <a:pt x="163794" y="215224"/>
                  </a:cubicBezTo>
                  <a:cubicBezTo>
                    <a:pt x="160460" y="213791"/>
                    <a:pt x="158387" y="211183"/>
                    <a:pt x="157536" y="207408"/>
                  </a:cubicBezTo>
                  <a:lnTo>
                    <a:pt x="157565" y="207236"/>
                  </a:lnTo>
                  <a:lnTo>
                    <a:pt x="165687" y="204782"/>
                  </a:lnTo>
                  <a:cubicBezTo>
                    <a:pt x="166163" y="206674"/>
                    <a:pt x="167072" y="208021"/>
                    <a:pt x="168418" y="208814"/>
                  </a:cubicBezTo>
                  <a:cubicBezTo>
                    <a:pt x="169755" y="209616"/>
                    <a:pt x="171294" y="209787"/>
                    <a:pt x="173024" y="209359"/>
                  </a:cubicBezTo>
                  <a:cubicBezTo>
                    <a:pt x="175019" y="208860"/>
                    <a:pt x="176319" y="207781"/>
                    <a:pt x="176901" y="206129"/>
                  </a:cubicBezTo>
                  <a:cubicBezTo>
                    <a:pt x="177494" y="204485"/>
                    <a:pt x="177504" y="202516"/>
                    <a:pt x="176931" y="200225"/>
                  </a:cubicBezTo>
                  <a:cubicBezTo>
                    <a:pt x="176319" y="197770"/>
                    <a:pt x="175325" y="195916"/>
                    <a:pt x="173931" y="194683"/>
                  </a:cubicBezTo>
                  <a:cubicBezTo>
                    <a:pt x="172544" y="193450"/>
                    <a:pt x="170854" y="193088"/>
                    <a:pt x="168867" y="193584"/>
                  </a:cubicBezTo>
                  <a:cubicBezTo>
                    <a:pt x="167233" y="193995"/>
                    <a:pt x="166039" y="194608"/>
                    <a:pt x="165333" y="195439"/>
                  </a:cubicBezTo>
                  <a:cubicBezTo>
                    <a:pt x="164606" y="196250"/>
                    <a:pt x="164196" y="197225"/>
                    <a:pt x="164081" y="198361"/>
                  </a:cubicBezTo>
                  <a:cubicBezTo>
                    <a:pt x="164081" y="198361"/>
                    <a:pt x="156429" y="199737"/>
                    <a:pt x="156429" y="199737"/>
                  </a:cubicBezTo>
                  <a:lnTo>
                    <a:pt x="152961" y="175366"/>
                  </a:lnTo>
                  <a:close/>
                  <a:moveTo>
                    <a:pt x="288468" y="163280"/>
                  </a:moveTo>
                  <a:cubicBezTo>
                    <a:pt x="288077" y="163299"/>
                    <a:pt x="287684" y="163356"/>
                    <a:pt x="287274" y="163462"/>
                  </a:cubicBezTo>
                  <a:cubicBezTo>
                    <a:pt x="285687" y="163852"/>
                    <a:pt x="284407" y="164435"/>
                    <a:pt x="283414" y="165229"/>
                  </a:cubicBezTo>
                  <a:cubicBezTo>
                    <a:pt x="282429" y="166021"/>
                    <a:pt x="281742" y="166919"/>
                    <a:pt x="281369" y="167952"/>
                  </a:cubicBezTo>
                  <a:lnTo>
                    <a:pt x="282077" y="170798"/>
                  </a:lnTo>
                  <a:cubicBezTo>
                    <a:pt x="282917" y="174180"/>
                    <a:pt x="284177" y="176625"/>
                    <a:pt x="285849" y="178135"/>
                  </a:cubicBezTo>
                  <a:cubicBezTo>
                    <a:pt x="286681" y="178881"/>
                    <a:pt x="287550" y="179387"/>
                    <a:pt x="288468" y="179634"/>
                  </a:cubicBezTo>
                  <a:cubicBezTo>
                    <a:pt x="289403" y="179892"/>
                    <a:pt x="290378" y="179892"/>
                    <a:pt x="291400" y="179645"/>
                  </a:cubicBezTo>
                  <a:cubicBezTo>
                    <a:pt x="293158" y="179204"/>
                    <a:pt x="294371" y="178040"/>
                    <a:pt x="295041" y="176167"/>
                  </a:cubicBezTo>
                  <a:cubicBezTo>
                    <a:pt x="295699" y="174296"/>
                    <a:pt x="295738" y="172211"/>
                    <a:pt x="295165" y="169920"/>
                  </a:cubicBezTo>
                  <a:cubicBezTo>
                    <a:pt x="294573" y="167569"/>
                    <a:pt x="293570" y="165774"/>
                    <a:pt x="292126" y="164590"/>
                  </a:cubicBezTo>
                  <a:cubicBezTo>
                    <a:pt x="291017" y="163652"/>
                    <a:pt x="289796" y="163221"/>
                    <a:pt x="288468" y="163280"/>
                  </a:cubicBezTo>
                  <a:close/>
                  <a:moveTo>
                    <a:pt x="288468" y="141203"/>
                  </a:moveTo>
                  <a:lnTo>
                    <a:pt x="288516" y="141203"/>
                  </a:lnTo>
                  <a:cubicBezTo>
                    <a:pt x="289949" y="141165"/>
                    <a:pt x="291420" y="141260"/>
                    <a:pt x="292929" y="141509"/>
                  </a:cubicBezTo>
                  <a:lnTo>
                    <a:pt x="292968" y="148168"/>
                  </a:lnTo>
                  <a:cubicBezTo>
                    <a:pt x="291573" y="148043"/>
                    <a:pt x="290330" y="147984"/>
                    <a:pt x="289279" y="148013"/>
                  </a:cubicBezTo>
                  <a:cubicBezTo>
                    <a:pt x="289012" y="148024"/>
                    <a:pt x="288745" y="148032"/>
                    <a:pt x="288468" y="148062"/>
                  </a:cubicBezTo>
                  <a:cubicBezTo>
                    <a:pt x="287618" y="148138"/>
                    <a:pt x="286699" y="148301"/>
                    <a:pt x="285696" y="148548"/>
                  </a:cubicBezTo>
                  <a:cubicBezTo>
                    <a:pt x="283099" y="149198"/>
                    <a:pt x="281264" y="150689"/>
                    <a:pt x="280166" y="153029"/>
                  </a:cubicBezTo>
                  <a:cubicBezTo>
                    <a:pt x="279086" y="155361"/>
                    <a:pt x="279019" y="158235"/>
                    <a:pt x="280004" y="161646"/>
                  </a:cubicBezTo>
                  <a:lnTo>
                    <a:pt x="280128" y="161760"/>
                  </a:lnTo>
                  <a:cubicBezTo>
                    <a:pt x="280834" y="160528"/>
                    <a:pt x="281856" y="159449"/>
                    <a:pt x="283174" y="158514"/>
                  </a:cubicBezTo>
                  <a:cubicBezTo>
                    <a:pt x="284502" y="157576"/>
                    <a:pt x="286079" y="156890"/>
                    <a:pt x="287905" y="156429"/>
                  </a:cubicBezTo>
                  <a:lnTo>
                    <a:pt x="288468" y="156296"/>
                  </a:lnTo>
                  <a:cubicBezTo>
                    <a:pt x="292039" y="155532"/>
                    <a:pt x="295174" y="156191"/>
                    <a:pt x="297867" y="158254"/>
                  </a:cubicBezTo>
                  <a:cubicBezTo>
                    <a:pt x="300706" y="160414"/>
                    <a:pt x="302644" y="163605"/>
                    <a:pt x="303695" y="167789"/>
                  </a:cubicBezTo>
                  <a:cubicBezTo>
                    <a:pt x="304765" y="172089"/>
                    <a:pt x="304326" y="175977"/>
                    <a:pt x="302349" y="179425"/>
                  </a:cubicBezTo>
                  <a:cubicBezTo>
                    <a:pt x="300381" y="182883"/>
                    <a:pt x="297286" y="185146"/>
                    <a:pt x="293044" y="186198"/>
                  </a:cubicBezTo>
                  <a:cubicBezTo>
                    <a:pt x="291458" y="186599"/>
                    <a:pt x="289939" y="186781"/>
                    <a:pt x="288468" y="186741"/>
                  </a:cubicBezTo>
                  <a:cubicBezTo>
                    <a:pt x="285745" y="186686"/>
                    <a:pt x="283223" y="185892"/>
                    <a:pt x="280892" y="184363"/>
                  </a:cubicBezTo>
                  <a:cubicBezTo>
                    <a:pt x="277300" y="182023"/>
                    <a:pt x="274816" y="178135"/>
                    <a:pt x="273469" y="172727"/>
                  </a:cubicBezTo>
                  <a:lnTo>
                    <a:pt x="271387" y="164416"/>
                  </a:lnTo>
                  <a:cubicBezTo>
                    <a:pt x="270001" y="158837"/>
                    <a:pt x="270498" y="153984"/>
                    <a:pt x="272885" y="149876"/>
                  </a:cubicBezTo>
                  <a:cubicBezTo>
                    <a:pt x="275293" y="145769"/>
                    <a:pt x="278982" y="143103"/>
                    <a:pt x="283958" y="141853"/>
                  </a:cubicBezTo>
                  <a:cubicBezTo>
                    <a:pt x="285545" y="141460"/>
                    <a:pt x="287043" y="141241"/>
                    <a:pt x="288468" y="141203"/>
                  </a:cubicBezTo>
                  <a:close/>
                  <a:moveTo>
                    <a:pt x="417336" y="120015"/>
                  </a:moveTo>
                  <a:lnTo>
                    <a:pt x="411700" y="138062"/>
                  </a:lnTo>
                  <a:lnTo>
                    <a:pt x="425570" y="151618"/>
                  </a:lnTo>
                  <a:lnTo>
                    <a:pt x="415950" y="154026"/>
                  </a:lnTo>
                  <a:lnTo>
                    <a:pt x="408135" y="144807"/>
                  </a:lnTo>
                  <a:lnTo>
                    <a:pt x="405565" y="156623"/>
                  </a:lnTo>
                  <a:lnTo>
                    <a:pt x="395917" y="159031"/>
                  </a:lnTo>
                  <a:lnTo>
                    <a:pt x="401773" y="140546"/>
                  </a:lnTo>
                  <a:lnTo>
                    <a:pt x="388284" y="127277"/>
                  </a:lnTo>
                  <a:lnTo>
                    <a:pt x="397894" y="124869"/>
                  </a:lnTo>
                  <a:cubicBezTo>
                    <a:pt x="397894" y="124869"/>
                    <a:pt x="405165" y="133763"/>
                    <a:pt x="405165" y="133763"/>
                  </a:cubicBezTo>
                  <a:lnTo>
                    <a:pt x="405337" y="133714"/>
                  </a:lnTo>
                  <a:lnTo>
                    <a:pt x="407676" y="122423"/>
                  </a:lnTo>
                  <a:close/>
                  <a:moveTo>
                    <a:pt x="30122" y="84716"/>
                  </a:moveTo>
                  <a:cubicBezTo>
                    <a:pt x="30122" y="84716"/>
                    <a:pt x="31774" y="91297"/>
                    <a:pt x="31774" y="91297"/>
                  </a:cubicBezTo>
                  <a:cubicBezTo>
                    <a:pt x="28536" y="97796"/>
                    <a:pt x="26673" y="103554"/>
                    <a:pt x="26156" y="108609"/>
                  </a:cubicBezTo>
                  <a:cubicBezTo>
                    <a:pt x="25641" y="113653"/>
                    <a:pt x="25850" y="119539"/>
                    <a:pt x="26758" y="126253"/>
                  </a:cubicBezTo>
                  <a:lnTo>
                    <a:pt x="27436" y="130695"/>
                  </a:lnTo>
                  <a:lnTo>
                    <a:pt x="18876" y="132836"/>
                  </a:lnTo>
                  <a:lnTo>
                    <a:pt x="18208" y="128394"/>
                  </a:lnTo>
                  <a:cubicBezTo>
                    <a:pt x="17301" y="121965"/>
                    <a:pt x="17290" y="115852"/>
                    <a:pt x="18170" y="110062"/>
                  </a:cubicBezTo>
                  <a:cubicBezTo>
                    <a:pt x="19059" y="104272"/>
                    <a:pt x="20836" y="98711"/>
                    <a:pt x="23550" y="93362"/>
                  </a:cubicBezTo>
                  <a:lnTo>
                    <a:pt x="1643" y="98825"/>
                  </a:lnTo>
                  <a:lnTo>
                    <a:pt x="0" y="92244"/>
                  </a:lnTo>
                  <a:close/>
                  <a:moveTo>
                    <a:pt x="141166" y="81547"/>
                  </a:moveTo>
                  <a:cubicBezTo>
                    <a:pt x="140650" y="81566"/>
                    <a:pt x="140105" y="81634"/>
                    <a:pt x="139550" y="81777"/>
                  </a:cubicBezTo>
                  <a:cubicBezTo>
                    <a:pt x="137755" y="82227"/>
                    <a:pt x="136465" y="83164"/>
                    <a:pt x="135671" y="84586"/>
                  </a:cubicBezTo>
                  <a:cubicBezTo>
                    <a:pt x="134859" y="86011"/>
                    <a:pt x="134707" y="87682"/>
                    <a:pt x="135184" y="89592"/>
                  </a:cubicBezTo>
                  <a:cubicBezTo>
                    <a:pt x="135681" y="91550"/>
                    <a:pt x="136617" y="92955"/>
                    <a:pt x="137975" y="93795"/>
                  </a:cubicBezTo>
                  <a:cubicBezTo>
                    <a:pt x="138929" y="94388"/>
                    <a:pt x="139990" y="94675"/>
                    <a:pt x="141166" y="94637"/>
                  </a:cubicBezTo>
                  <a:cubicBezTo>
                    <a:pt x="141682" y="94618"/>
                    <a:pt x="142215" y="94542"/>
                    <a:pt x="142770" y="94398"/>
                  </a:cubicBezTo>
                  <a:cubicBezTo>
                    <a:pt x="144538" y="93957"/>
                    <a:pt x="145837" y="93031"/>
                    <a:pt x="146639" y="91617"/>
                  </a:cubicBezTo>
                  <a:cubicBezTo>
                    <a:pt x="147461" y="90222"/>
                    <a:pt x="147622" y="88541"/>
                    <a:pt x="147136" y="86601"/>
                  </a:cubicBezTo>
                  <a:cubicBezTo>
                    <a:pt x="146658" y="84700"/>
                    <a:pt x="145722" y="83297"/>
                    <a:pt x="144318" y="82427"/>
                  </a:cubicBezTo>
                  <a:cubicBezTo>
                    <a:pt x="143352" y="81826"/>
                    <a:pt x="142303" y="81528"/>
                    <a:pt x="141166" y="81547"/>
                  </a:cubicBezTo>
                  <a:close/>
                  <a:moveTo>
                    <a:pt x="135032" y="63683"/>
                  </a:moveTo>
                  <a:cubicBezTo>
                    <a:pt x="133465" y="64075"/>
                    <a:pt x="132375" y="64888"/>
                    <a:pt x="131765" y="66128"/>
                  </a:cubicBezTo>
                  <a:cubicBezTo>
                    <a:pt x="131134" y="67371"/>
                    <a:pt x="131039" y="68880"/>
                    <a:pt x="131477" y="70638"/>
                  </a:cubicBezTo>
                  <a:cubicBezTo>
                    <a:pt x="131927" y="72415"/>
                    <a:pt x="132720" y="73714"/>
                    <a:pt x="133866" y="74527"/>
                  </a:cubicBezTo>
                  <a:cubicBezTo>
                    <a:pt x="135023" y="75356"/>
                    <a:pt x="136378" y="75567"/>
                    <a:pt x="137965" y="75177"/>
                  </a:cubicBezTo>
                  <a:cubicBezTo>
                    <a:pt x="139464" y="74803"/>
                    <a:pt x="140525" y="74020"/>
                    <a:pt x="141166" y="72796"/>
                  </a:cubicBezTo>
                  <a:lnTo>
                    <a:pt x="141213" y="72693"/>
                  </a:lnTo>
                  <a:cubicBezTo>
                    <a:pt x="141843" y="71440"/>
                    <a:pt x="141939" y="69912"/>
                    <a:pt x="141499" y="68135"/>
                  </a:cubicBezTo>
                  <a:cubicBezTo>
                    <a:pt x="141403" y="67753"/>
                    <a:pt x="141289" y="67399"/>
                    <a:pt x="141166" y="67065"/>
                  </a:cubicBezTo>
                  <a:cubicBezTo>
                    <a:pt x="140697" y="65882"/>
                    <a:pt x="140009" y="64964"/>
                    <a:pt x="139092" y="64333"/>
                  </a:cubicBezTo>
                  <a:cubicBezTo>
                    <a:pt x="137936" y="63512"/>
                    <a:pt x="136569" y="63301"/>
                    <a:pt x="135032" y="63683"/>
                  </a:cubicBezTo>
                  <a:close/>
                  <a:moveTo>
                    <a:pt x="141166" y="56795"/>
                  </a:moveTo>
                  <a:cubicBezTo>
                    <a:pt x="142149" y="57004"/>
                    <a:pt x="143084" y="57329"/>
                    <a:pt x="143974" y="57760"/>
                  </a:cubicBezTo>
                  <a:cubicBezTo>
                    <a:pt x="146993" y="59222"/>
                    <a:pt x="148970" y="61830"/>
                    <a:pt x="149926" y="65622"/>
                  </a:cubicBezTo>
                  <a:cubicBezTo>
                    <a:pt x="150451" y="67753"/>
                    <a:pt x="150366" y="69768"/>
                    <a:pt x="149647" y="71689"/>
                  </a:cubicBezTo>
                  <a:cubicBezTo>
                    <a:pt x="148932" y="73609"/>
                    <a:pt x="147718" y="75280"/>
                    <a:pt x="145961" y="76694"/>
                  </a:cubicBezTo>
                  <a:cubicBezTo>
                    <a:pt x="148473" y="77086"/>
                    <a:pt x="150603" y="77994"/>
                    <a:pt x="152342" y="79456"/>
                  </a:cubicBezTo>
                  <a:cubicBezTo>
                    <a:pt x="154100" y="80897"/>
                    <a:pt x="155266" y="82771"/>
                    <a:pt x="155839" y="85063"/>
                  </a:cubicBezTo>
                  <a:cubicBezTo>
                    <a:pt x="156822" y="89009"/>
                    <a:pt x="156240" y="92373"/>
                    <a:pt x="154090" y="95162"/>
                  </a:cubicBezTo>
                  <a:cubicBezTo>
                    <a:pt x="151951" y="97941"/>
                    <a:pt x="148711" y="99881"/>
                    <a:pt x="144404" y="100961"/>
                  </a:cubicBezTo>
                  <a:cubicBezTo>
                    <a:pt x="143284" y="101237"/>
                    <a:pt x="142206" y="101438"/>
                    <a:pt x="141166" y="101543"/>
                  </a:cubicBezTo>
                  <a:cubicBezTo>
                    <a:pt x="138146" y="101868"/>
                    <a:pt x="135443" y="101495"/>
                    <a:pt x="133045" y="100416"/>
                  </a:cubicBezTo>
                  <a:cubicBezTo>
                    <a:pt x="129834" y="98965"/>
                    <a:pt x="127743" y="96279"/>
                    <a:pt x="126759" y="92324"/>
                  </a:cubicBezTo>
                  <a:cubicBezTo>
                    <a:pt x="126185" y="90014"/>
                    <a:pt x="126319" y="87825"/>
                    <a:pt x="127170" y="85732"/>
                  </a:cubicBezTo>
                  <a:cubicBezTo>
                    <a:pt x="128029" y="83630"/>
                    <a:pt x="129481" y="81815"/>
                    <a:pt x="131516" y="80268"/>
                  </a:cubicBezTo>
                  <a:cubicBezTo>
                    <a:pt x="129300" y="79846"/>
                    <a:pt x="127437" y="78958"/>
                    <a:pt x="125909" y="77612"/>
                  </a:cubicBezTo>
                  <a:cubicBezTo>
                    <a:pt x="124390" y="76255"/>
                    <a:pt x="123358" y="74516"/>
                    <a:pt x="122823" y="72396"/>
                  </a:cubicBezTo>
                  <a:cubicBezTo>
                    <a:pt x="121886" y="68604"/>
                    <a:pt x="122392" y="65365"/>
                    <a:pt x="124351" y="62662"/>
                  </a:cubicBezTo>
                  <a:cubicBezTo>
                    <a:pt x="126310" y="59967"/>
                    <a:pt x="129318" y="58114"/>
                    <a:pt x="133388" y="57091"/>
                  </a:cubicBezTo>
                  <a:cubicBezTo>
                    <a:pt x="136236" y="56384"/>
                    <a:pt x="138824" y="56289"/>
                    <a:pt x="141166" y="56795"/>
                  </a:cubicBezTo>
                  <a:close/>
                  <a:moveTo>
                    <a:pt x="257877" y="35319"/>
                  </a:moveTo>
                  <a:cubicBezTo>
                    <a:pt x="257036" y="35100"/>
                    <a:pt x="256158" y="35108"/>
                    <a:pt x="255231" y="35347"/>
                  </a:cubicBezTo>
                  <a:cubicBezTo>
                    <a:pt x="253512" y="35768"/>
                    <a:pt x="252307" y="36913"/>
                    <a:pt x="251620" y="38797"/>
                  </a:cubicBezTo>
                  <a:cubicBezTo>
                    <a:pt x="250942" y="40659"/>
                    <a:pt x="250894" y="42751"/>
                    <a:pt x="251467" y="45053"/>
                  </a:cubicBezTo>
                  <a:cubicBezTo>
                    <a:pt x="252068" y="47481"/>
                    <a:pt x="253043" y="49315"/>
                    <a:pt x="254410" y="50566"/>
                  </a:cubicBezTo>
                  <a:cubicBezTo>
                    <a:pt x="255432" y="51502"/>
                    <a:pt x="256588" y="51960"/>
                    <a:pt x="257877" y="51932"/>
                  </a:cubicBezTo>
                  <a:cubicBezTo>
                    <a:pt x="258288" y="51932"/>
                    <a:pt x="258728" y="51865"/>
                    <a:pt x="259167" y="51759"/>
                  </a:cubicBezTo>
                  <a:cubicBezTo>
                    <a:pt x="260580" y="51407"/>
                    <a:pt x="261746" y="50844"/>
                    <a:pt x="262653" y="50041"/>
                  </a:cubicBezTo>
                  <a:cubicBezTo>
                    <a:pt x="263590" y="49248"/>
                    <a:pt x="264260" y="48341"/>
                    <a:pt x="264679" y="47299"/>
                  </a:cubicBezTo>
                  <a:lnTo>
                    <a:pt x="263705" y="43373"/>
                  </a:lnTo>
                  <a:cubicBezTo>
                    <a:pt x="262921" y="40250"/>
                    <a:pt x="261775" y="38012"/>
                    <a:pt x="260283" y="36656"/>
                  </a:cubicBezTo>
                  <a:cubicBezTo>
                    <a:pt x="259531" y="35977"/>
                    <a:pt x="258728" y="35538"/>
                    <a:pt x="257877" y="35319"/>
                  </a:cubicBezTo>
                  <a:close/>
                  <a:moveTo>
                    <a:pt x="257877" y="28240"/>
                  </a:moveTo>
                  <a:cubicBezTo>
                    <a:pt x="260532" y="28297"/>
                    <a:pt x="262998" y="29090"/>
                    <a:pt x="265272" y="30608"/>
                  </a:cubicBezTo>
                  <a:cubicBezTo>
                    <a:pt x="268740" y="32930"/>
                    <a:pt x="271146" y="36800"/>
                    <a:pt x="272503" y="42226"/>
                  </a:cubicBezTo>
                  <a:lnTo>
                    <a:pt x="275025" y="52306"/>
                  </a:lnTo>
                  <a:cubicBezTo>
                    <a:pt x="276325" y="57493"/>
                    <a:pt x="275808" y="61934"/>
                    <a:pt x="273516" y="65661"/>
                  </a:cubicBezTo>
                  <a:cubicBezTo>
                    <a:pt x="271223" y="69395"/>
                    <a:pt x="267727" y="71842"/>
                    <a:pt x="263008" y="73016"/>
                  </a:cubicBezTo>
                  <a:cubicBezTo>
                    <a:pt x="261537" y="73379"/>
                    <a:pt x="259969" y="73619"/>
                    <a:pt x="258327" y="73714"/>
                  </a:cubicBezTo>
                  <a:lnTo>
                    <a:pt x="257877" y="73733"/>
                  </a:lnTo>
                  <a:cubicBezTo>
                    <a:pt x="256397" y="73771"/>
                    <a:pt x="254963" y="73695"/>
                    <a:pt x="253607" y="73465"/>
                  </a:cubicBezTo>
                  <a:lnTo>
                    <a:pt x="253063" y="67036"/>
                  </a:lnTo>
                  <a:cubicBezTo>
                    <a:pt x="254457" y="67209"/>
                    <a:pt x="255794" y="67255"/>
                    <a:pt x="257094" y="67160"/>
                  </a:cubicBezTo>
                  <a:lnTo>
                    <a:pt x="257877" y="67103"/>
                  </a:lnTo>
                  <a:cubicBezTo>
                    <a:pt x="258957" y="66989"/>
                    <a:pt x="260122" y="66768"/>
                    <a:pt x="261374" y="66454"/>
                  </a:cubicBezTo>
                  <a:cubicBezTo>
                    <a:pt x="263620" y="65891"/>
                    <a:pt x="265244" y="64600"/>
                    <a:pt x="266245" y="62576"/>
                  </a:cubicBezTo>
                  <a:cubicBezTo>
                    <a:pt x="267240" y="60549"/>
                    <a:pt x="267354" y="57989"/>
                    <a:pt x="266580" y="54885"/>
                  </a:cubicBezTo>
                  <a:lnTo>
                    <a:pt x="266055" y="52772"/>
                  </a:lnTo>
                  <a:cubicBezTo>
                    <a:pt x="265395" y="54225"/>
                    <a:pt x="264488" y="55429"/>
                    <a:pt x="263333" y="56376"/>
                  </a:cubicBezTo>
                  <a:cubicBezTo>
                    <a:pt x="262167" y="57339"/>
                    <a:pt x="260819" y="57999"/>
                    <a:pt x="259299" y="58381"/>
                  </a:cubicBezTo>
                  <a:cubicBezTo>
                    <a:pt x="258813" y="58506"/>
                    <a:pt x="258346" y="58600"/>
                    <a:pt x="257877" y="58676"/>
                  </a:cubicBezTo>
                  <a:cubicBezTo>
                    <a:pt x="254505" y="59231"/>
                    <a:pt x="251534" y="58611"/>
                    <a:pt x="248984" y="56842"/>
                  </a:cubicBezTo>
                  <a:cubicBezTo>
                    <a:pt x="246051" y="54817"/>
                    <a:pt x="244035" y="51608"/>
                    <a:pt x="242936" y="47183"/>
                  </a:cubicBezTo>
                  <a:cubicBezTo>
                    <a:pt x="241875" y="42934"/>
                    <a:pt x="242343" y="39064"/>
                    <a:pt x="244331" y="35557"/>
                  </a:cubicBezTo>
                  <a:cubicBezTo>
                    <a:pt x="246317" y="32061"/>
                    <a:pt x="249394" y="29807"/>
                    <a:pt x="253550" y="28757"/>
                  </a:cubicBezTo>
                  <a:cubicBezTo>
                    <a:pt x="255049" y="28383"/>
                    <a:pt x="256483" y="28221"/>
                    <a:pt x="257877" y="28240"/>
                  </a:cubicBezTo>
                  <a:close/>
                  <a:moveTo>
                    <a:pt x="391632" y="23958"/>
                  </a:moveTo>
                  <a:cubicBezTo>
                    <a:pt x="391223" y="23930"/>
                    <a:pt x="390783" y="23967"/>
                    <a:pt x="390315" y="24071"/>
                  </a:cubicBezTo>
                  <a:cubicBezTo>
                    <a:pt x="389148" y="24378"/>
                    <a:pt x="388356" y="24990"/>
                    <a:pt x="387935" y="25936"/>
                  </a:cubicBezTo>
                  <a:cubicBezTo>
                    <a:pt x="387524" y="26881"/>
                    <a:pt x="387448" y="27914"/>
                    <a:pt x="387725" y="29021"/>
                  </a:cubicBezTo>
                  <a:lnTo>
                    <a:pt x="388291" y="31266"/>
                  </a:lnTo>
                  <a:cubicBezTo>
                    <a:pt x="388566" y="32374"/>
                    <a:pt x="389131" y="33242"/>
                    <a:pt x="390008" y="33864"/>
                  </a:cubicBezTo>
                  <a:cubicBezTo>
                    <a:pt x="390515" y="34217"/>
                    <a:pt x="391049" y="34428"/>
                    <a:pt x="391632" y="34495"/>
                  </a:cubicBezTo>
                  <a:cubicBezTo>
                    <a:pt x="392054" y="34543"/>
                    <a:pt x="392492" y="34504"/>
                    <a:pt x="392951" y="34390"/>
                  </a:cubicBezTo>
                  <a:cubicBezTo>
                    <a:pt x="394222" y="34074"/>
                    <a:pt x="395045" y="33473"/>
                    <a:pt x="395406" y="32614"/>
                  </a:cubicBezTo>
                  <a:cubicBezTo>
                    <a:pt x="395770" y="31743"/>
                    <a:pt x="395798" y="30703"/>
                    <a:pt x="395482" y="29471"/>
                  </a:cubicBezTo>
                  <a:lnTo>
                    <a:pt x="394919" y="27216"/>
                  </a:lnTo>
                  <a:cubicBezTo>
                    <a:pt x="394651" y="26116"/>
                    <a:pt x="394098" y="25238"/>
                    <a:pt x="393286" y="24607"/>
                  </a:cubicBezTo>
                  <a:cubicBezTo>
                    <a:pt x="392788" y="24226"/>
                    <a:pt x="392245" y="24015"/>
                    <a:pt x="391632" y="23958"/>
                  </a:cubicBezTo>
                  <a:close/>
                  <a:moveTo>
                    <a:pt x="391632" y="18941"/>
                  </a:moveTo>
                  <a:cubicBezTo>
                    <a:pt x="393505" y="18837"/>
                    <a:pt x="395157" y="19239"/>
                    <a:pt x="396591" y="20117"/>
                  </a:cubicBezTo>
                  <a:cubicBezTo>
                    <a:pt x="398644" y="21379"/>
                    <a:pt x="399982" y="23280"/>
                    <a:pt x="400612" y="25802"/>
                  </a:cubicBezTo>
                  <a:lnTo>
                    <a:pt x="401177" y="28047"/>
                  </a:lnTo>
                  <a:cubicBezTo>
                    <a:pt x="401807" y="30587"/>
                    <a:pt x="401530" y="32891"/>
                    <a:pt x="400317" y="34952"/>
                  </a:cubicBezTo>
                  <a:cubicBezTo>
                    <a:pt x="399113" y="37018"/>
                    <a:pt x="397050" y="38411"/>
                    <a:pt x="394135" y="39139"/>
                  </a:cubicBezTo>
                  <a:cubicBezTo>
                    <a:pt x="393267" y="39357"/>
                    <a:pt x="392427" y="39491"/>
                    <a:pt x="391632" y="39530"/>
                  </a:cubicBezTo>
                  <a:cubicBezTo>
                    <a:pt x="389761" y="39625"/>
                    <a:pt x="388098" y="39234"/>
                    <a:pt x="386647" y="38354"/>
                  </a:cubicBezTo>
                  <a:cubicBezTo>
                    <a:pt x="385681" y="37762"/>
                    <a:pt x="384861" y="37027"/>
                    <a:pt x="384200" y="36158"/>
                  </a:cubicBezTo>
                  <a:cubicBezTo>
                    <a:pt x="383475" y="35174"/>
                    <a:pt x="382940" y="34017"/>
                    <a:pt x="382604" y="32690"/>
                  </a:cubicBezTo>
                  <a:lnTo>
                    <a:pt x="382041" y="30435"/>
                  </a:lnTo>
                  <a:cubicBezTo>
                    <a:pt x="381411" y="27941"/>
                    <a:pt x="381708" y="25640"/>
                    <a:pt x="382929" y="23556"/>
                  </a:cubicBezTo>
                  <a:cubicBezTo>
                    <a:pt x="383282" y="22955"/>
                    <a:pt x="383713" y="22410"/>
                    <a:pt x="384200" y="21913"/>
                  </a:cubicBezTo>
                  <a:cubicBezTo>
                    <a:pt x="385424" y="20709"/>
                    <a:pt x="387067" y="19849"/>
                    <a:pt x="389131" y="19334"/>
                  </a:cubicBezTo>
                  <a:cubicBezTo>
                    <a:pt x="389999" y="19105"/>
                    <a:pt x="390831" y="18980"/>
                    <a:pt x="391632" y="18941"/>
                  </a:cubicBezTo>
                  <a:close/>
                  <a:moveTo>
                    <a:pt x="365209" y="5033"/>
                  </a:moveTo>
                  <a:cubicBezTo>
                    <a:pt x="364798" y="4994"/>
                    <a:pt x="364367" y="5042"/>
                    <a:pt x="363899" y="5158"/>
                  </a:cubicBezTo>
                  <a:cubicBezTo>
                    <a:pt x="362754" y="5444"/>
                    <a:pt x="361959" y="6064"/>
                    <a:pt x="361550" y="7011"/>
                  </a:cubicBezTo>
                  <a:cubicBezTo>
                    <a:pt x="361130" y="7947"/>
                    <a:pt x="361062" y="8987"/>
                    <a:pt x="361348" y="10116"/>
                  </a:cubicBezTo>
                  <a:lnTo>
                    <a:pt x="361913" y="12360"/>
                  </a:lnTo>
                  <a:cubicBezTo>
                    <a:pt x="362191" y="13497"/>
                    <a:pt x="362743" y="14366"/>
                    <a:pt x="363555" y="14978"/>
                  </a:cubicBezTo>
                  <a:cubicBezTo>
                    <a:pt x="364042" y="15341"/>
                    <a:pt x="364596" y="15551"/>
                    <a:pt x="365209" y="15598"/>
                  </a:cubicBezTo>
                  <a:cubicBezTo>
                    <a:pt x="365629" y="15628"/>
                    <a:pt x="366069" y="15588"/>
                    <a:pt x="366545" y="15464"/>
                  </a:cubicBezTo>
                  <a:cubicBezTo>
                    <a:pt x="367673" y="15188"/>
                    <a:pt x="368457" y="14576"/>
                    <a:pt x="368867" y="13659"/>
                  </a:cubicBezTo>
                  <a:cubicBezTo>
                    <a:pt x="369298" y="12723"/>
                    <a:pt x="369354" y="11711"/>
                    <a:pt x="369077" y="10574"/>
                  </a:cubicBezTo>
                  <a:lnTo>
                    <a:pt x="368514" y="8328"/>
                  </a:lnTo>
                  <a:cubicBezTo>
                    <a:pt x="368236" y="7191"/>
                    <a:pt x="367682" y="6313"/>
                    <a:pt x="366870" y="5682"/>
                  </a:cubicBezTo>
                  <a:cubicBezTo>
                    <a:pt x="366374" y="5301"/>
                    <a:pt x="365820" y="5081"/>
                    <a:pt x="365209" y="5033"/>
                  </a:cubicBezTo>
                  <a:close/>
                  <a:moveTo>
                    <a:pt x="381985" y="418"/>
                  </a:moveTo>
                  <a:lnTo>
                    <a:pt x="384200" y="964"/>
                  </a:lnTo>
                  <a:lnTo>
                    <a:pt x="386695" y="1574"/>
                  </a:lnTo>
                  <a:cubicBezTo>
                    <a:pt x="386695" y="1574"/>
                    <a:pt x="384200" y="9245"/>
                    <a:pt x="384200" y="9245"/>
                  </a:cubicBezTo>
                  <a:lnTo>
                    <a:pt x="374198" y="40103"/>
                  </a:lnTo>
                  <a:lnTo>
                    <a:pt x="372288" y="39643"/>
                  </a:lnTo>
                  <a:lnTo>
                    <a:pt x="369488" y="38947"/>
                  </a:lnTo>
                  <a:cubicBezTo>
                    <a:pt x="369488" y="38947"/>
                    <a:pt x="372288" y="30301"/>
                    <a:pt x="372288" y="30301"/>
                  </a:cubicBezTo>
                  <a:close/>
                  <a:moveTo>
                    <a:pt x="365209" y="16"/>
                  </a:moveTo>
                  <a:cubicBezTo>
                    <a:pt x="367100" y="-88"/>
                    <a:pt x="368763" y="303"/>
                    <a:pt x="370194" y="1192"/>
                  </a:cubicBezTo>
                  <a:cubicBezTo>
                    <a:pt x="371008" y="1699"/>
                    <a:pt x="371703" y="2292"/>
                    <a:pt x="372288" y="2997"/>
                  </a:cubicBezTo>
                  <a:cubicBezTo>
                    <a:pt x="373185" y="4067"/>
                    <a:pt x="373825" y="5368"/>
                    <a:pt x="374209" y="6905"/>
                  </a:cubicBezTo>
                  <a:lnTo>
                    <a:pt x="374761" y="9151"/>
                  </a:lnTo>
                  <a:cubicBezTo>
                    <a:pt x="375393" y="11672"/>
                    <a:pt x="375105" y="13964"/>
                    <a:pt x="373901" y="16028"/>
                  </a:cubicBezTo>
                  <a:cubicBezTo>
                    <a:pt x="373473" y="16764"/>
                    <a:pt x="372938" y="17414"/>
                    <a:pt x="372288" y="17978"/>
                  </a:cubicBezTo>
                  <a:cubicBezTo>
                    <a:pt x="371123" y="18999"/>
                    <a:pt x="369603" y="19745"/>
                    <a:pt x="367730" y="20212"/>
                  </a:cubicBezTo>
                  <a:cubicBezTo>
                    <a:pt x="366851" y="20432"/>
                    <a:pt x="366010" y="20556"/>
                    <a:pt x="365209" y="20605"/>
                  </a:cubicBezTo>
                  <a:cubicBezTo>
                    <a:pt x="363345" y="20700"/>
                    <a:pt x="361684" y="20318"/>
                    <a:pt x="360250" y="19440"/>
                  </a:cubicBezTo>
                  <a:cubicBezTo>
                    <a:pt x="358198" y="18188"/>
                    <a:pt x="356848" y="16307"/>
                    <a:pt x="356218" y="13784"/>
                  </a:cubicBezTo>
                  <a:cubicBezTo>
                    <a:pt x="356218" y="13784"/>
                    <a:pt x="355655" y="11540"/>
                    <a:pt x="355655" y="11540"/>
                  </a:cubicBezTo>
                  <a:cubicBezTo>
                    <a:pt x="355034" y="9017"/>
                    <a:pt x="355330" y="6715"/>
                    <a:pt x="356534" y="4622"/>
                  </a:cubicBezTo>
                  <a:cubicBezTo>
                    <a:pt x="357747" y="2540"/>
                    <a:pt x="359811" y="1135"/>
                    <a:pt x="362715" y="409"/>
                  </a:cubicBezTo>
                  <a:cubicBezTo>
                    <a:pt x="363585" y="190"/>
                    <a:pt x="364414" y="56"/>
                    <a:pt x="365209" y="16"/>
                  </a:cubicBezTo>
                  <a:close/>
                </a:path>
              </a:pathLst>
            </a:custGeom>
            <a:solidFill>
              <a:srgbClr val="010101">
                <a:alpha val="60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02897" y="1977589"/>
            <a:ext cx="917170" cy="1818326"/>
            <a:chOff x="2573939" y="4310398"/>
            <a:chExt cx="482134" cy="955851"/>
          </a:xfrm>
        </p:grpSpPr>
        <p:sp>
          <p:nvSpPr>
            <p:cNvPr id="107" name="Freeform 106"/>
            <p:cNvSpPr/>
            <p:nvPr/>
          </p:nvSpPr>
          <p:spPr>
            <a:xfrm>
              <a:off x="2573939" y="4310398"/>
              <a:ext cx="449263" cy="948826"/>
            </a:xfrm>
            <a:custGeom>
              <a:avLst/>
              <a:gdLst>
                <a:gd name="connsiteX0" fmla="*/ 426005 w 426795"/>
                <a:gd name="connsiteY0" fmla="*/ 0 h 901374"/>
                <a:gd name="connsiteX1" fmla="*/ 426005 w 426795"/>
                <a:gd name="connsiteY1" fmla="*/ 6 h 901374"/>
                <a:gd name="connsiteX2" fmla="*/ 426011 w 426795"/>
                <a:gd name="connsiteY2" fmla="*/ 0 h 901374"/>
                <a:gd name="connsiteX3" fmla="*/ 426005 w 426795"/>
                <a:gd name="connsiteY3" fmla="*/ 15 h 901374"/>
                <a:gd name="connsiteX4" fmla="*/ 426795 w 426795"/>
                <a:gd name="connsiteY4" fmla="*/ 119349 h 901374"/>
                <a:gd name="connsiteX5" fmla="*/ 88362 w 426795"/>
                <a:gd name="connsiteY5" fmla="*/ 901374 h 901374"/>
                <a:gd name="connsiteX6" fmla="*/ 44180 w 426795"/>
                <a:gd name="connsiteY6" fmla="*/ 882261 h 901374"/>
                <a:gd name="connsiteX7" fmla="*/ 42503 w 426795"/>
                <a:gd name="connsiteY7" fmla="*/ 886136 h 901374"/>
                <a:gd name="connsiteX8" fmla="*/ 0 w 426795"/>
                <a:gd name="connsiteY8" fmla="*/ 863162 h 901374"/>
                <a:gd name="connsiteX9" fmla="*/ 5 w 426795"/>
                <a:gd name="connsiteY9" fmla="*/ 863151 h 901374"/>
                <a:gd name="connsiteX10" fmla="*/ 0 w 426795"/>
                <a:gd name="connsiteY10" fmla="*/ 863149 h 901374"/>
                <a:gd name="connsiteX11" fmla="*/ 338452 w 426795"/>
                <a:gd name="connsiteY11" fmla="*/ 81124 h 901374"/>
                <a:gd name="connsiteX12" fmla="*/ 338455 w 426795"/>
                <a:gd name="connsiteY12" fmla="*/ 81121 h 901374"/>
                <a:gd name="connsiteX13" fmla="*/ 338462 w 426795"/>
                <a:gd name="connsiteY13" fmla="*/ 81106 h 901374"/>
                <a:gd name="connsiteX14" fmla="*/ 390847 w 426795"/>
                <a:gd name="connsiteY14" fmla="*/ 32577 h 90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6795" h="901374">
                  <a:moveTo>
                    <a:pt x="426005" y="0"/>
                  </a:moveTo>
                  <a:lnTo>
                    <a:pt x="426005" y="6"/>
                  </a:lnTo>
                  <a:lnTo>
                    <a:pt x="426011" y="0"/>
                  </a:lnTo>
                  <a:lnTo>
                    <a:pt x="426005" y="15"/>
                  </a:lnTo>
                  <a:lnTo>
                    <a:pt x="426795" y="119349"/>
                  </a:lnTo>
                  <a:lnTo>
                    <a:pt x="88362" y="901374"/>
                  </a:lnTo>
                  <a:lnTo>
                    <a:pt x="44180" y="882261"/>
                  </a:lnTo>
                  <a:lnTo>
                    <a:pt x="42503" y="886136"/>
                  </a:lnTo>
                  <a:cubicBezTo>
                    <a:pt x="27375" y="879654"/>
                    <a:pt x="13254" y="871942"/>
                    <a:pt x="0" y="863162"/>
                  </a:cubicBezTo>
                  <a:lnTo>
                    <a:pt x="5" y="863151"/>
                  </a:lnTo>
                  <a:lnTo>
                    <a:pt x="0" y="863149"/>
                  </a:lnTo>
                  <a:cubicBezTo>
                    <a:pt x="0" y="863149"/>
                    <a:pt x="338452" y="81124"/>
                    <a:pt x="338452" y="81124"/>
                  </a:cubicBezTo>
                  <a:lnTo>
                    <a:pt x="338455" y="81121"/>
                  </a:lnTo>
                  <a:lnTo>
                    <a:pt x="338462" y="81106"/>
                  </a:lnTo>
                  <a:lnTo>
                    <a:pt x="390847" y="32577"/>
                  </a:ln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2610883" y="4313565"/>
              <a:ext cx="445190" cy="952684"/>
              <a:chOff x="2617315" y="4626760"/>
              <a:chExt cx="445190" cy="952684"/>
            </a:xfrm>
          </p:grpSpPr>
          <p:sp>
            <p:nvSpPr>
              <p:cNvPr id="109" name="Shape 63"/>
              <p:cNvSpPr/>
              <p:nvPr/>
            </p:nvSpPr>
            <p:spPr>
              <a:xfrm>
                <a:off x="2617315" y="4626760"/>
                <a:ext cx="444292" cy="9526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519" extrusionOk="0">
                    <a:moveTo>
                      <a:pt x="17167" y="1832"/>
                    </a:moveTo>
                    <a:lnTo>
                      <a:pt x="21389" y="0"/>
                    </a:lnTo>
                    <a:lnTo>
                      <a:pt x="21427" y="2696"/>
                    </a:lnTo>
                    <a:lnTo>
                      <a:pt x="4364" y="21161"/>
                    </a:lnTo>
                    <a:cubicBezTo>
                      <a:pt x="4087" y="21461"/>
                      <a:pt x="3338" y="21600"/>
                      <a:pt x="2699" y="21471"/>
                    </a:cubicBezTo>
                    <a:lnTo>
                      <a:pt x="763" y="21078"/>
                    </a:lnTo>
                    <a:cubicBezTo>
                      <a:pt x="123" y="20948"/>
                      <a:pt x="-173" y="20597"/>
                      <a:pt x="103" y="20298"/>
                    </a:cubicBezTo>
                    <a:cubicBezTo>
                      <a:pt x="103" y="20298"/>
                      <a:pt x="17167" y="1832"/>
                      <a:pt x="17167" y="1832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0" name="Shape 64"/>
              <p:cNvSpPr/>
              <p:nvPr/>
            </p:nvSpPr>
            <p:spPr>
              <a:xfrm>
                <a:off x="2617315" y="4626760"/>
                <a:ext cx="443513" cy="941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600" extrusionOk="0">
                    <a:moveTo>
                      <a:pt x="17197" y="1860"/>
                    </a:moveTo>
                    <a:lnTo>
                      <a:pt x="21427" y="0"/>
                    </a:lnTo>
                    <a:lnTo>
                      <a:pt x="19248" y="2390"/>
                    </a:lnTo>
                    <a:lnTo>
                      <a:pt x="1735" y="21600"/>
                    </a:lnTo>
                    <a:lnTo>
                      <a:pt x="765" y="21400"/>
                    </a:lnTo>
                    <a:cubicBezTo>
                      <a:pt x="124" y="21269"/>
                      <a:pt x="-173" y="20912"/>
                      <a:pt x="104" y="20609"/>
                    </a:cubicBezTo>
                    <a:cubicBezTo>
                      <a:pt x="104" y="20609"/>
                      <a:pt x="17197" y="1860"/>
                      <a:pt x="17197" y="1860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1" name="Shape 67"/>
              <p:cNvSpPr/>
              <p:nvPr/>
            </p:nvSpPr>
            <p:spPr>
              <a:xfrm>
                <a:off x="2647907" y="4626760"/>
                <a:ext cx="414598" cy="8731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998" y="2006"/>
                    </a:moveTo>
                    <a:lnTo>
                      <a:pt x="21559" y="0"/>
                    </a:lnTo>
                    <a:lnTo>
                      <a:pt x="21600" y="2953"/>
                    </a:lnTo>
                    <a:lnTo>
                      <a:pt x="4603" y="21600"/>
                    </a:lnTo>
                    <a:cubicBezTo>
                      <a:pt x="2846" y="21405"/>
                      <a:pt x="1329" y="21086"/>
                      <a:pt x="0" y="20654"/>
                    </a:cubicBezTo>
                    <a:cubicBezTo>
                      <a:pt x="0" y="20654"/>
                      <a:pt x="16998" y="2006"/>
                      <a:pt x="16998" y="200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2" name="Shape 68"/>
              <p:cNvSpPr/>
              <p:nvPr/>
            </p:nvSpPr>
            <p:spPr>
              <a:xfrm>
                <a:off x="2647907" y="4626760"/>
                <a:ext cx="413815" cy="8582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030" y="2041"/>
                    </a:moveTo>
                    <a:lnTo>
                      <a:pt x="21600" y="0"/>
                    </a:lnTo>
                    <a:lnTo>
                      <a:pt x="19245" y="2623"/>
                    </a:lnTo>
                    <a:lnTo>
                      <a:pt x="2212" y="21600"/>
                    </a:lnTo>
                    <a:cubicBezTo>
                      <a:pt x="1419" y="21436"/>
                      <a:pt x="685" y="21240"/>
                      <a:pt x="0" y="21014"/>
                    </a:cubicBezTo>
                    <a:cubicBezTo>
                      <a:pt x="0" y="21014"/>
                      <a:pt x="17030" y="2041"/>
                      <a:pt x="17030" y="204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3" name="Shape 69"/>
              <p:cNvSpPr/>
              <p:nvPr/>
            </p:nvSpPr>
            <p:spPr>
              <a:xfrm>
                <a:off x="2972654" y="4626760"/>
                <a:ext cx="88346" cy="119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680"/>
                    </a:moveTo>
                    <a:lnTo>
                      <a:pt x="21407" y="0"/>
                    </a:lnTo>
                    <a:lnTo>
                      <a:pt x="21600" y="21600"/>
                    </a:lnTo>
                    <a:cubicBezTo>
                      <a:pt x="17892" y="20973"/>
                      <a:pt x="14124" y="20065"/>
                      <a:pt x="10377" y="18865"/>
                    </a:cubicBezTo>
                    <a:cubicBezTo>
                      <a:pt x="6630" y="17665"/>
                      <a:pt x="3155" y="16252"/>
                      <a:pt x="0" y="14680"/>
                    </a:cubicBez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4" name="Shape 71"/>
              <p:cNvSpPr/>
              <p:nvPr/>
            </p:nvSpPr>
            <p:spPr>
              <a:xfrm>
                <a:off x="3031485" y="4626760"/>
                <a:ext cx="29203" cy="39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681"/>
                    </a:moveTo>
                    <a:lnTo>
                      <a:pt x="21403" y="0"/>
                    </a:lnTo>
                    <a:lnTo>
                      <a:pt x="21600" y="21600"/>
                    </a:lnTo>
                    <a:cubicBezTo>
                      <a:pt x="17892" y="20973"/>
                      <a:pt x="14117" y="20061"/>
                      <a:pt x="10378" y="18867"/>
                    </a:cubicBezTo>
                    <a:cubicBezTo>
                      <a:pt x="6635" y="17665"/>
                      <a:pt x="3156" y="16250"/>
                      <a:pt x="0" y="14681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996235" y="5292241"/>
            <a:ext cx="3021838" cy="724327"/>
            <a:chOff x="1103595" y="5090928"/>
            <a:chExt cx="3283822" cy="875437"/>
          </a:xfrm>
        </p:grpSpPr>
        <p:sp>
          <p:nvSpPr>
            <p:cNvPr id="129" name="Rounded Rectangle 128"/>
            <p:cNvSpPr/>
            <p:nvPr/>
          </p:nvSpPr>
          <p:spPr>
            <a:xfrm>
              <a:off x="1103595" y="5139153"/>
              <a:ext cx="182880" cy="18288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4459" y="5090928"/>
              <a:ext cx="1224158" cy="289218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sz="800" b="1" dirty="0" smtClean="0">
                  <a:solidFill>
                    <a:schemeClr val="bg2"/>
                  </a:solidFill>
                  <a:cs typeface="+mn-ea"/>
                  <a:sym typeface="+mn-lt"/>
                </a:rPr>
                <a:t>Text goes</a:t>
              </a: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1103595" y="5423339"/>
              <a:ext cx="182880" cy="1828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334459" y="5375115"/>
              <a:ext cx="1224158" cy="289218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sz="800" b="1" dirty="0" smtClean="0">
                  <a:solidFill>
                    <a:schemeClr val="bg2"/>
                  </a:solidFill>
                  <a:cs typeface="+mn-ea"/>
                  <a:sym typeface="+mn-lt"/>
                </a:rPr>
                <a:t>Example text goes</a:t>
              </a: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1103595" y="5725372"/>
              <a:ext cx="182880" cy="1828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334459" y="5677147"/>
              <a:ext cx="1224158" cy="289218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sz="800" b="1" dirty="0" smtClean="0">
                  <a:solidFill>
                    <a:schemeClr val="bg2"/>
                  </a:solidFill>
                  <a:cs typeface="+mn-ea"/>
                  <a:sym typeface="+mn-lt"/>
                </a:rPr>
                <a:t>Example text goes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932395" y="5139153"/>
              <a:ext cx="182880" cy="1828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163259" y="5090928"/>
              <a:ext cx="1224158" cy="289218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sz="800" b="1" dirty="0" smtClean="0">
                  <a:solidFill>
                    <a:schemeClr val="bg2"/>
                  </a:solidFill>
                  <a:cs typeface="+mn-ea"/>
                  <a:sym typeface="+mn-lt"/>
                </a:rPr>
                <a:t>Text goes</a:t>
              </a: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932395" y="5423339"/>
              <a:ext cx="182880" cy="18288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163259" y="5375114"/>
              <a:ext cx="1224158" cy="289218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sz="800" b="1" dirty="0" smtClean="0">
                  <a:solidFill>
                    <a:schemeClr val="bg2"/>
                  </a:solidFill>
                  <a:cs typeface="+mn-ea"/>
                  <a:sym typeface="+mn-lt"/>
                </a:rPr>
                <a:t>Example text goes</a:t>
              </a: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2932395" y="5725372"/>
              <a:ext cx="182880" cy="18288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163259" y="5677147"/>
              <a:ext cx="1224158" cy="289218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sz="800" b="1" dirty="0" smtClean="0">
                  <a:solidFill>
                    <a:schemeClr val="bg2"/>
                  </a:solidFill>
                  <a:cs typeface="+mn-ea"/>
                  <a:sym typeface="+mn-lt"/>
                </a:rPr>
                <a:t>Example text goes</a:t>
              </a: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925469" y="4579961"/>
            <a:ext cx="3011931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zh-CN" altLang="en-US" sz="1200" dirty="0">
                <a:solidFill>
                  <a:schemeClr val="bg2"/>
                </a:solidFill>
                <a:cs typeface="+mn-ea"/>
                <a:sym typeface="+mn-lt"/>
              </a:rPr>
              <a:t>添加文本内容标题添加文本内容标题添加文本内容标题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66" name="组合 65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68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9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0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1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2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3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4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5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6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67" name="直接连接符 66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/>
          <p:cNvSpPr txBox="1"/>
          <p:nvPr/>
        </p:nvSpPr>
        <p:spPr>
          <a:xfrm>
            <a:off x="1114626" y="471174"/>
            <a:ext cx="3663371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单击添加您的标题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002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7" grpId="0" animBg="1"/>
      <p:bldP spid="8" grpId="0" animBg="1"/>
      <p:bldP spid="9" grpId="0" animBg="1"/>
      <p:bldP spid="13" grpId="0" animBg="1"/>
      <p:bldP spid="14" grpId="0" animBg="1"/>
      <p:bldP spid="18" grpId="0" animBg="1"/>
      <p:bldP spid="19" grpId="0"/>
      <p:bldP spid="20" grpId="0" animBg="1"/>
      <p:bldP spid="21" grpId="0"/>
      <p:bldP spid="22" grpId="0" animBg="1"/>
      <p:bldP spid="23" grpId="0"/>
      <p:bldP spid="25" grpId="0"/>
      <p:bldP spid="26" grpId="0" animBg="1"/>
      <p:bldP spid="27" grpId="0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144" grpId="0"/>
      <p:bldP spid="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Connector 128"/>
          <p:cNvCxnSpPr/>
          <p:nvPr/>
        </p:nvCxnSpPr>
        <p:spPr>
          <a:xfrm flipH="1">
            <a:off x="8673979" y="4076791"/>
            <a:ext cx="1115592" cy="0"/>
          </a:xfrm>
          <a:prstGeom prst="line">
            <a:avLst/>
          </a:prstGeom>
          <a:ln w="15875">
            <a:solidFill>
              <a:schemeClr val="tx1">
                <a:alpha val="4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296997" y="3348681"/>
            <a:ext cx="2244394" cy="1400258"/>
            <a:chOff x="1701687" y="2757289"/>
            <a:chExt cx="4885903" cy="3048272"/>
          </a:xfrm>
          <a:effectLst>
            <a:outerShdw blurRad="266700" dist="279400" dir="3840000" sx="88000" sy="88000" algn="t" rotWithShape="0">
              <a:prstClr val="black">
                <a:alpha val="25000"/>
              </a:prstClr>
            </a:outerShdw>
          </a:effectLst>
        </p:grpSpPr>
        <p:sp>
          <p:nvSpPr>
            <p:cNvPr id="32" name="Shape 3769"/>
            <p:cNvSpPr/>
            <p:nvPr/>
          </p:nvSpPr>
          <p:spPr>
            <a:xfrm rot="21232698">
              <a:off x="1724073" y="2780417"/>
              <a:ext cx="4863517" cy="3025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15" y="9781"/>
                  </a:moveTo>
                  <a:cubicBezTo>
                    <a:pt x="19510" y="9777"/>
                    <a:pt x="19505" y="9773"/>
                    <a:pt x="19501" y="9768"/>
                  </a:cubicBezTo>
                  <a:cubicBezTo>
                    <a:pt x="19496" y="9765"/>
                    <a:pt x="19492" y="9761"/>
                    <a:pt x="19487" y="9756"/>
                  </a:cubicBezTo>
                  <a:cubicBezTo>
                    <a:pt x="19482" y="9752"/>
                    <a:pt x="19477" y="9747"/>
                    <a:pt x="19471" y="9743"/>
                  </a:cubicBezTo>
                  <a:cubicBezTo>
                    <a:pt x="19467" y="9739"/>
                    <a:pt x="19462" y="9735"/>
                    <a:pt x="19457" y="9730"/>
                  </a:cubicBezTo>
                  <a:cubicBezTo>
                    <a:pt x="19452" y="9726"/>
                    <a:pt x="19447" y="9722"/>
                    <a:pt x="19442" y="9718"/>
                  </a:cubicBezTo>
                  <a:cubicBezTo>
                    <a:pt x="19437" y="9713"/>
                    <a:pt x="19431" y="9709"/>
                    <a:pt x="19426" y="9704"/>
                  </a:cubicBezTo>
                  <a:cubicBezTo>
                    <a:pt x="19422" y="9701"/>
                    <a:pt x="19419" y="9698"/>
                    <a:pt x="19415" y="9695"/>
                  </a:cubicBezTo>
                  <a:cubicBezTo>
                    <a:pt x="19410" y="9689"/>
                    <a:pt x="19404" y="9684"/>
                    <a:pt x="19398" y="9679"/>
                  </a:cubicBezTo>
                  <a:cubicBezTo>
                    <a:pt x="19393" y="9675"/>
                    <a:pt x="19388" y="9671"/>
                    <a:pt x="19384" y="9667"/>
                  </a:cubicBezTo>
                  <a:cubicBezTo>
                    <a:pt x="19379" y="9663"/>
                    <a:pt x="19374" y="9658"/>
                    <a:pt x="19369" y="9654"/>
                  </a:cubicBezTo>
                  <a:cubicBezTo>
                    <a:pt x="19364" y="9651"/>
                    <a:pt x="19360" y="9647"/>
                    <a:pt x="19356" y="9643"/>
                  </a:cubicBezTo>
                  <a:cubicBezTo>
                    <a:pt x="19350" y="9638"/>
                    <a:pt x="19345" y="9633"/>
                    <a:pt x="19339" y="9628"/>
                  </a:cubicBezTo>
                  <a:cubicBezTo>
                    <a:pt x="19334" y="9624"/>
                    <a:pt x="19329" y="9620"/>
                    <a:pt x="19325" y="9616"/>
                  </a:cubicBezTo>
                  <a:cubicBezTo>
                    <a:pt x="19320" y="9613"/>
                    <a:pt x="19316" y="9609"/>
                    <a:pt x="19312" y="9606"/>
                  </a:cubicBezTo>
                  <a:cubicBezTo>
                    <a:pt x="19307" y="9601"/>
                    <a:pt x="19303" y="9597"/>
                    <a:pt x="19298" y="9593"/>
                  </a:cubicBezTo>
                  <a:cubicBezTo>
                    <a:pt x="19292" y="9588"/>
                    <a:pt x="19287" y="9583"/>
                    <a:pt x="19281" y="9578"/>
                  </a:cubicBezTo>
                  <a:cubicBezTo>
                    <a:pt x="19276" y="9574"/>
                    <a:pt x="19272" y="9570"/>
                    <a:pt x="19267" y="9566"/>
                  </a:cubicBezTo>
                  <a:cubicBezTo>
                    <a:pt x="19262" y="9562"/>
                    <a:pt x="19257" y="9558"/>
                    <a:pt x="19253" y="9554"/>
                  </a:cubicBezTo>
                  <a:cubicBezTo>
                    <a:pt x="19247" y="9549"/>
                    <a:pt x="19242" y="9545"/>
                    <a:pt x="19237" y="9541"/>
                  </a:cubicBezTo>
                  <a:cubicBezTo>
                    <a:pt x="19233" y="9537"/>
                    <a:pt x="19228" y="9533"/>
                    <a:pt x="19224" y="9529"/>
                  </a:cubicBezTo>
                  <a:cubicBezTo>
                    <a:pt x="19218" y="9524"/>
                    <a:pt x="19213" y="9519"/>
                    <a:pt x="19207" y="9515"/>
                  </a:cubicBezTo>
                  <a:cubicBezTo>
                    <a:pt x="19203" y="9511"/>
                    <a:pt x="19200" y="9508"/>
                    <a:pt x="19196" y="9505"/>
                  </a:cubicBezTo>
                  <a:cubicBezTo>
                    <a:pt x="19190" y="9500"/>
                    <a:pt x="19185" y="9495"/>
                    <a:pt x="19180" y="9490"/>
                  </a:cubicBezTo>
                  <a:cubicBezTo>
                    <a:pt x="19174" y="9486"/>
                    <a:pt x="19169" y="9481"/>
                    <a:pt x="19163" y="9476"/>
                  </a:cubicBezTo>
                  <a:cubicBezTo>
                    <a:pt x="19159" y="9473"/>
                    <a:pt x="19155" y="9469"/>
                    <a:pt x="19151" y="9466"/>
                  </a:cubicBezTo>
                  <a:cubicBezTo>
                    <a:pt x="19146" y="9462"/>
                    <a:pt x="19141" y="9457"/>
                    <a:pt x="19136" y="9453"/>
                  </a:cubicBezTo>
                  <a:cubicBezTo>
                    <a:pt x="19131" y="9448"/>
                    <a:pt x="19126" y="9444"/>
                    <a:pt x="19120" y="9439"/>
                  </a:cubicBezTo>
                  <a:cubicBezTo>
                    <a:pt x="19115" y="9435"/>
                    <a:pt x="19110" y="9431"/>
                    <a:pt x="19106" y="9427"/>
                  </a:cubicBezTo>
                  <a:cubicBezTo>
                    <a:pt x="19101" y="9423"/>
                    <a:pt x="19097" y="9419"/>
                    <a:pt x="19093" y="9416"/>
                  </a:cubicBezTo>
                  <a:cubicBezTo>
                    <a:pt x="19088" y="9411"/>
                    <a:pt x="19083" y="9407"/>
                    <a:pt x="19077" y="9402"/>
                  </a:cubicBezTo>
                  <a:cubicBezTo>
                    <a:pt x="19073" y="9398"/>
                    <a:pt x="19068" y="9394"/>
                    <a:pt x="19063" y="9390"/>
                  </a:cubicBezTo>
                  <a:cubicBezTo>
                    <a:pt x="19058" y="9385"/>
                    <a:pt x="19053" y="9381"/>
                    <a:pt x="19048" y="9377"/>
                  </a:cubicBezTo>
                  <a:cubicBezTo>
                    <a:pt x="19043" y="9372"/>
                    <a:pt x="19038" y="9368"/>
                    <a:pt x="19032" y="9363"/>
                  </a:cubicBezTo>
                  <a:cubicBezTo>
                    <a:pt x="19029" y="9360"/>
                    <a:pt x="19025" y="9357"/>
                    <a:pt x="19021" y="9354"/>
                  </a:cubicBezTo>
                  <a:cubicBezTo>
                    <a:pt x="19015" y="9348"/>
                    <a:pt x="19009" y="9343"/>
                    <a:pt x="19003" y="9337"/>
                  </a:cubicBezTo>
                  <a:cubicBezTo>
                    <a:pt x="18998" y="9334"/>
                    <a:pt x="18994" y="9330"/>
                    <a:pt x="18989" y="9326"/>
                  </a:cubicBezTo>
                  <a:cubicBezTo>
                    <a:pt x="18985" y="9322"/>
                    <a:pt x="18980" y="9318"/>
                    <a:pt x="18976" y="9314"/>
                  </a:cubicBezTo>
                  <a:cubicBezTo>
                    <a:pt x="18983" y="9219"/>
                    <a:pt x="18993" y="9125"/>
                    <a:pt x="18993" y="9027"/>
                  </a:cubicBezTo>
                  <a:cubicBezTo>
                    <a:pt x="18993" y="5838"/>
                    <a:pt x="17885" y="3065"/>
                    <a:pt x="16254" y="1647"/>
                  </a:cubicBezTo>
                  <a:cubicBezTo>
                    <a:pt x="16251" y="1645"/>
                    <a:pt x="16247" y="1642"/>
                    <a:pt x="16244" y="1639"/>
                  </a:cubicBezTo>
                  <a:cubicBezTo>
                    <a:pt x="16238" y="1633"/>
                    <a:pt x="16231" y="1628"/>
                    <a:pt x="16225" y="1622"/>
                  </a:cubicBezTo>
                  <a:cubicBezTo>
                    <a:pt x="16221" y="1619"/>
                    <a:pt x="16217" y="1616"/>
                    <a:pt x="16214" y="1613"/>
                  </a:cubicBezTo>
                  <a:cubicBezTo>
                    <a:pt x="16209" y="1608"/>
                    <a:pt x="16204" y="1604"/>
                    <a:pt x="16199" y="1599"/>
                  </a:cubicBezTo>
                  <a:cubicBezTo>
                    <a:pt x="16193" y="1594"/>
                    <a:pt x="16187" y="1590"/>
                    <a:pt x="16181" y="1584"/>
                  </a:cubicBezTo>
                  <a:cubicBezTo>
                    <a:pt x="16177" y="1581"/>
                    <a:pt x="16172" y="1576"/>
                    <a:pt x="16167" y="1573"/>
                  </a:cubicBezTo>
                  <a:cubicBezTo>
                    <a:pt x="16163" y="1569"/>
                    <a:pt x="16159" y="1565"/>
                    <a:pt x="16154" y="1561"/>
                  </a:cubicBezTo>
                  <a:cubicBezTo>
                    <a:pt x="16149" y="1557"/>
                    <a:pt x="16143" y="1552"/>
                    <a:pt x="16138" y="1547"/>
                  </a:cubicBezTo>
                  <a:cubicBezTo>
                    <a:pt x="16134" y="1543"/>
                    <a:pt x="16130" y="1540"/>
                    <a:pt x="16126" y="1537"/>
                  </a:cubicBezTo>
                  <a:cubicBezTo>
                    <a:pt x="16120" y="1531"/>
                    <a:pt x="16114" y="1526"/>
                    <a:pt x="16108" y="1521"/>
                  </a:cubicBezTo>
                  <a:cubicBezTo>
                    <a:pt x="16104" y="1518"/>
                    <a:pt x="16101" y="1515"/>
                    <a:pt x="16097" y="1512"/>
                  </a:cubicBezTo>
                  <a:cubicBezTo>
                    <a:pt x="16091" y="1507"/>
                    <a:pt x="16086" y="1502"/>
                    <a:pt x="16080" y="1497"/>
                  </a:cubicBezTo>
                  <a:cubicBezTo>
                    <a:pt x="16074" y="1492"/>
                    <a:pt x="16069" y="1487"/>
                    <a:pt x="16063" y="1483"/>
                  </a:cubicBezTo>
                  <a:cubicBezTo>
                    <a:pt x="16060" y="1480"/>
                    <a:pt x="16057" y="1477"/>
                    <a:pt x="16053" y="1474"/>
                  </a:cubicBezTo>
                  <a:cubicBezTo>
                    <a:pt x="16048" y="1470"/>
                    <a:pt x="16043" y="1465"/>
                    <a:pt x="16038" y="1461"/>
                  </a:cubicBezTo>
                  <a:cubicBezTo>
                    <a:pt x="16032" y="1456"/>
                    <a:pt x="16027" y="1451"/>
                    <a:pt x="16021" y="1446"/>
                  </a:cubicBezTo>
                  <a:cubicBezTo>
                    <a:pt x="16017" y="1442"/>
                    <a:pt x="16013" y="1439"/>
                    <a:pt x="16008" y="1435"/>
                  </a:cubicBezTo>
                  <a:cubicBezTo>
                    <a:pt x="16003" y="1430"/>
                    <a:pt x="15997" y="1425"/>
                    <a:pt x="15992" y="1420"/>
                  </a:cubicBezTo>
                  <a:cubicBezTo>
                    <a:pt x="15987" y="1416"/>
                    <a:pt x="15982" y="1412"/>
                    <a:pt x="15977" y="1408"/>
                  </a:cubicBezTo>
                  <a:cubicBezTo>
                    <a:pt x="15973" y="1404"/>
                    <a:pt x="15970" y="1402"/>
                    <a:pt x="15966" y="1399"/>
                  </a:cubicBezTo>
                  <a:cubicBezTo>
                    <a:pt x="15960" y="1393"/>
                    <a:pt x="15954" y="1388"/>
                    <a:pt x="15948" y="1383"/>
                  </a:cubicBezTo>
                  <a:cubicBezTo>
                    <a:pt x="15944" y="1379"/>
                    <a:pt x="15940" y="1376"/>
                    <a:pt x="15936" y="1373"/>
                  </a:cubicBezTo>
                  <a:cubicBezTo>
                    <a:pt x="15931" y="1368"/>
                    <a:pt x="15926" y="1364"/>
                    <a:pt x="15921" y="1359"/>
                  </a:cubicBezTo>
                  <a:cubicBezTo>
                    <a:pt x="15915" y="1354"/>
                    <a:pt x="15909" y="1349"/>
                    <a:pt x="15903" y="1344"/>
                  </a:cubicBezTo>
                  <a:cubicBezTo>
                    <a:pt x="15899" y="1340"/>
                    <a:pt x="15894" y="1336"/>
                    <a:pt x="15890" y="1332"/>
                  </a:cubicBezTo>
                  <a:cubicBezTo>
                    <a:pt x="15886" y="1329"/>
                    <a:pt x="15882" y="1326"/>
                    <a:pt x="15878" y="1322"/>
                  </a:cubicBezTo>
                  <a:cubicBezTo>
                    <a:pt x="15873" y="1318"/>
                    <a:pt x="15868" y="1313"/>
                    <a:pt x="15863" y="1309"/>
                  </a:cubicBezTo>
                  <a:cubicBezTo>
                    <a:pt x="15856" y="1303"/>
                    <a:pt x="15850" y="1298"/>
                    <a:pt x="15844" y="1293"/>
                  </a:cubicBezTo>
                  <a:cubicBezTo>
                    <a:pt x="15840" y="1290"/>
                    <a:pt x="15837" y="1287"/>
                    <a:pt x="15833" y="1283"/>
                  </a:cubicBezTo>
                  <a:cubicBezTo>
                    <a:pt x="15827" y="1278"/>
                    <a:pt x="15822" y="1274"/>
                    <a:pt x="15816" y="1269"/>
                  </a:cubicBezTo>
                  <a:cubicBezTo>
                    <a:pt x="15812" y="1265"/>
                    <a:pt x="15808" y="1262"/>
                    <a:pt x="15804" y="1259"/>
                  </a:cubicBezTo>
                  <a:cubicBezTo>
                    <a:pt x="15800" y="1254"/>
                    <a:pt x="15795" y="1250"/>
                    <a:pt x="15790" y="1246"/>
                  </a:cubicBezTo>
                  <a:cubicBezTo>
                    <a:pt x="15784" y="1241"/>
                    <a:pt x="15778" y="1236"/>
                    <a:pt x="15773" y="1231"/>
                  </a:cubicBezTo>
                  <a:cubicBezTo>
                    <a:pt x="15769" y="1228"/>
                    <a:pt x="15765" y="1224"/>
                    <a:pt x="15761" y="1221"/>
                  </a:cubicBezTo>
                  <a:cubicBezTo>
                    <a:pt x="15755" y="1216"/>
                    <a:pt x="15750" y="1211"/>
                    <a:pt x="15744" y="1206"/>
                  </a:cubicBezTo>
                  <a:cubicBezTo>
                    <a:pt x="15739" y="1202"/>
                    <a:pt x="15734" y="1197"/>
                    <a:pt x="15729" y="1193"/>
                  </a:cubicBezTo>
                  <a:cubicBezTo>
                    <a:pt x="15725" y="1189"/>
                    <a:pt x="15721" y="1186"/>
                    <a:pt x="15717" y="1182"/>
                  </a:cubicBezTo>
                  <a:cubicBezTo>
                    <a:pt x="15711" y="1178"/>
                    <a:pt x="15706" y="1173"/>
                    <a:pt x="15701" y="1169"/>
                  </a:cubicBezTo>
                  <a:cubicBezTo>
                    <a:pt x="15696" y="1165"/>
                    <a:pt x="15692" y="1162"/>
                    <a:pt x="15688" y="1158"/>
                  </a:cubicBezTo>
                  <a:cubicBezTo>
                    <a:pt x="15682" y="1152"/>
                    <a:pt x="15676" y="1147"/>
                    <a:pt x="15669" y="1141"/>
                  </a:cubicBezTo>
                  <a:cubicBezTo>
                    <a:pt x="15666" y="1139"/>
                    <a:pt x="15663" y="1136"/>
                    <a:pt x="15659" y="1133"/>
                  </a:cubicBezTo>
                  <a:cubicBezTo>
                    <a:pt x="15653" y="1128"/>
                    <a:pt x="15647" y="1122"/>
                    <a:pt x="15641" y="1117"/>
                  </a:cubicBezTo>
                  <a:cubicBezTo>
                    <a:pt x="15637" y="1114"/>
                    <a:pt x="15633" y="1110"/>
                    <a:pt x="15630" y="1107"/>
                  </a:cubicBezTo>
                  <a:cubicBezTo>
                    <a:pt x="15624" y="1102"/>
                    <a:pt x="15618" y="1097"/>
                    <a:pt x="15612" y="1092"/>
                  </a:cubicBezTo>
                  <a:cubicBezTo>
                    <a:pt x="15608" y="1089"/>
                    <a:pt x="15604" y="1085"/>
                    <a:pt x="15600" y="1082"/>
                  </a:cubicBezTo>
                  <a:cubicBezTo>
                    <a:pt x="15594" y="1077"/>
                    <a:pt x="15589" y="1072"/>
                    <a:pt x="15583" y="1067"/>
                  </a:cubicBezTo>
                  <a:cubicBezTo>
                    <a:pt x="15579" y="1063"/>
                    <a:pt x="15575" y="1060"/>
                    <a:pt x="15571" y="1057"/>
                  </a:cubicBezTo>
                  <a:cubicBezTo>
                    <a:pt x="15565" y="1051"/>
                    <a:pt x="15560" y="1047"/>
                    <a:pt x="15554" y="1042"/>
                  </a:cubicBezTo>
                  <a:cubicBezTo>
                    <a:pt x="15549" y="1037"/>
                    <a:pt x="15543" y="1033"/>
                    <a:pt x="15538" y="1028"/>
                  </a:cubicBezTo>
                  <a:cubicBezTo>
                    <a:pt x="15535" y="1025"/>
                    <a:pt x="15531" y="1022"/>
                    <a:pt x="15528" y="1019"/>
                  </a:cubicBezTo>
                  <a:cubicBezTo>
                    <a:pt x="14787" y="369"/>
                    <a:pt x="13938" y="0"/>
                    <a:pt x="13035" y="0"/>
                  </a:cubicBezTo>
                  <a:cubicBezTo>
                    <a:pt x="11082" y="0"/>
                    <a:pt x="9401" y="1747"/>
                    <a:pt x="8507" y="4302"/>
                  </a:cubicBezTo>
                  <a:cubicBezTo>
                    <a:pt x="8284" y="4238"/>
                    <a:pt x="8056" y="4191"/>
                    <a:pt x="7821" y="4191"/>
                  </a:cubicBezTo>
                  <a:cubicBezTo>
                    <a:pt x="6113" y="4191"/>
                    <a:pt x="4675" y="5963"/>
                    <a:pt x="4143" y="8419"/>
                  </a:cubicBezTo>
                  <a:cubicBezTo>
                    <a:pt x="4066" y="8411"/>
                    <a:pt x="3991" y="8382"/>
                    <a:pt x="3910" y="8382"/>
                  </a:cubicBezTo>
                  <a:cubicBezTo>
                    <a:pt x="1751" y="8382"/>
                    <a:pt x="0" y="11198"/>
                    <a:pt x="0" y="14669"/>
                  </a:cubicBezTo>
                  <a:cubicBezTo>
                    <a:pt x="0" y="17061"/>
                    <a:pt x="832" y="19141"/>
                    <a:pt x="2055" y="20203"/>
                  </a:cubicBezTo>
                  <a:cubicBezTo>
                    <a:pt x="2060" y="20207"/>
                    <a:pt x="2064" y="20211"/>
                    <a:pt x="2068" y="20215"/>
                  </a:cubicBezTo>
                  <a:cubicBezTo>
                    <a:pt x="2073" y="20219"/>
                    <a:pt x="2078" y="20223"/>
                    <a:pt x="2084" y="20228"/>
                  </a:cubicBezTo>
                  <a:cubicBezTo>
                    <a:pt x="2089" y="20232"/>
                    <a:pt x="2094" y="20237"/>
                    <a:pt x="2100" y="20242"/>
                  </a:cubicBezTo>
                  <a:cubicBezTo>
                    <a:pt x="2104" y="20246"/>
                    <a:pt x="2109" y="20250"/>
                    <a:pt x="2114" y="20254"/>
                  </a:cubicBezTo>
                  <a:cubicBezTo>
                    <a:pt x="2118" y="20257"/>
                    <a:pt x="2123" y="20261"/>
                    <a:pt x="2127" y="20265"/>
                  </a:cubicBezTo>
                  <a:cubicBezTo>
                    <a:pt x="2133" y="20270"/>
                    <a:pt x="2138" y="20274"/>
                    <a:pt x="2143" y="20279"/>
                  </a:cubicBezTo>
                  <a:cubicBezTo>
                    <a:pt x="2147" y="20283"/>
                    <a:pt x="2151" y="20287"/>
                    <a:pt x="2156" y="20290"/>
                  </a:cubicBezTo>
                  <a:cubicBezTo>
                    <a:pt x="2161" y="20295"/>
                    <a:pt x="2167" y="20300"/>
                    <a:pt x="2173" y="20305"/>
                  </a:cubicBezTo>
                  <a:cubicBezTo>
                    <a:pt x="2177" y="20309"/>
                    <a:pt x="2182" y="20313"/>
                    <a:pt x="2186" y="20316"/>
                  </a:cubicBezTo>
                  <a:cubicBezTo>
                    <a:pt x="2191" y="20321"/>
                    <a:pt x="2196" y="20325"/>
                    <a:pt x="2201" y="20329"/>
                  </a:cubicBezTo>
                  <a:cubicBezTo>
                    <a:pt x="2206" y="20333"/>
                    <a:pt x="2210" y="20337"/>
                    <a:pt x="2214" y="20341"/>
                  </a:cubicBezTo>
                  <a:cubicBezTo>
                    <a:pt x="2220" y="20346"/>
                    <a:pt x="2225" y="20350"/>
                    <a:pt x="2231" y="20355"/>
                  </a:cubicBezTo>
                  <a:cubicBezTo>
                    <a:pt x="2235" y="20359"/>
                    <a:pt x="2240" y="20363"/>
                    <a:pt x="2245" y="20367"/>
                  </a:cubicBezTo>
                  <a:cubicBezTo>
                    <a:pt x="2250" y="20371"/>
                    <a:pt x="2255" y="20376"/>
                    <a:pt x="2259" y="20380"/>
                  </a:cubicBezTo>
                  <a:cubicBezTo>
                    <a:pt x="2264" y="20384"/>
                    <a:pt x="2269" y="20388"/>
                    <a:pt x="2274" y="20392"/>
                  </a:cubicBezTo>
                  <a:cubicBezTo>
                    <a:pt x="2279" y="20397"/>
                    <a:pt x="2284" y="20401"/>
                    <a:pt x="2289" y="20405"/>
                  </a:cubicBezTo>
                  <a:cubicBezTo>
                    <a:pt x="2293" y="20409"/>
                    <a:pt x="2298" y="20413"/>
                    <a:pt x="2302" y="20417"/>
                  </a:cubicBezTo>
                  <a:cubicBezTo>
                    <a:pt x="2307" y="20421"/>
                    <a:pt x="2313" y="20426"/>
                    <a:pt x="2318" y="20430"/>
                  </a:cubicBezTo>
                  <a:cubicBezTo>
                    <a:pt x="2323" y="20435"/>
                    <a:pt x="2328" y="20439"/>
                    <a:pt x="2333" y="20444"/>
                  </a:cubicBezTo>
                  <a:cubicBezTo>
                    <a:pt x="2337" y="20447"/>
                    <a:pt x="2342" y="20451"/>
                    <a:pt x="2346" y="20455"/>
                  </a:cubicBezTo>
                  <a:cubicBezTo>
                    <a:pt x="2351" y="20459"/>
                    <a:pt x="2356" y="20463"/>
                    <a:pt x="2361" y="20468"/>
                  </a:cubicBezTo>
                  <a:cubicBezTo>
                    <a:pt x="2366" y="20472"/>
                    <a:pt x="2372" y="20477"/>
                    <a:pt x="2377" y="20482"/>
                  </a:cubicBezTo>
                  <a:cubicBezTo>
                    <a:pt x="2382" y="20486"/>
                    <a:pt x="2386" y="20490"/>
                    <a:pt x="2391" y="20493"/>
                  </a:cubicBezTo>
                  <a:cubicBezTo>
                    <a:pt x="2395" y="20498"/>
                    <a:pt x="2400" y="20501"/>
                    <a:pt x="2405" y="20506"/>
                  </a:cubicBezTo>
                  <a:cubicBezTo>
                    <a:pt x="2410" y="20510"/>
                    <a:pt x="2415" y="20514"/>
                    <a:pt x="2420" y="20519"/>
                  </a:cubicBezTo>
                  <a:cubicBezTo>
                    <a:pt x="2425" y="20523"/>
                    <a:pt x="2430" y="20527"/>
                    <a:pt x="2435" y="20532"/>
                  </a:cubicBezTo>
                  <a:cubicBezTo>
                    <a:pt x="2440" y="20536"/>
                    <a:pt x="2445" y="20541"/>
                    <a:pt x="2450" y="20545"/>
                  </a:cubicBezTo>
                  <a:cubicBezTo>
                    <a:pt x="2454" y="20549"/>
                    <a:pt x="2459" y="20552"/>
                    <a:pt x="2463" y="20556"/>
                  </a:cubicBezTo>
                  <a:cubicBezTo>
                    <a:pt x="2468" y="20561"/>
                    <a:pt x="2473" y="20565"/>
                    <a:pt x="2479" y="20570"/>
                  </a:cubicBezTo>
                  <a:cubicBezTo>
                    <a:pt x="2484" y="20574"/>
                    <a:pt x="2489" y="20578"/>
                    <a:pt x="2493" y="20582"/>
                  </a:cubicBezTo>
                  <a:cubicBezTo>
                    <a:pt x="2498" y="20586"/>
                    <a:pt x="2502" y="20590"/>
                    <a:pt x="2507" y="20594"/>
                  </a:cubicBezTo>
                  <a:cubicBezTo>
                    <a:pt x="2512" y="20598"/>
                    <a:pt x="2517" y="20603"/>
                    <a:pt x="2522" y="20607"/>
                  </a:cubicBezTo>
                  <a:cubicBezTo>
                    <a:pt x="2527" y="20611"/>
                    <a:pt x="2532" y="20616"/>
                    <a:pt x="2537" y="20620"/>
                  </a:cubicBezTo>
                  <a:cubicBezTo>
                    <a:pt x="2542" y="20624"/>
                    <a:pt x="2547" y="20629"/>
                    <a:pt x="2552" y="20633"/>
                  </a:cubicBezTo>
                  <a:cubicBezTo>
                    <a:pt x="2556" y="20637"/>
                    <a:pt x="2561" y="20641"/>
                    <a:pt x="2565" y="20645"/>
                  </a:cubicBezTo>
                  <a:cubicBezTo>
                    <a:pt x="2571" y="20649"/>
                    <a:pt x="2576" y="20654"/>
                    <a:pt x="2581" y="20658"/>
                  </a:cubicBezTo>
                  <a:cubicBezTo>
                    <a:pt x="2585" y="20662"/>
                    <a:pt x="2590" y="20666"/>
                    <a:pt x="2595" y="20670"/>
                  </a:cubicBezTo>
                  <a:cubicBezTo>
                    <a:pt x="2600" y="20674"/>
                    <a:pt x="2605" y="20679"/>
                    <a:pt x="2611" y="20684"/>
                  </a:cubicBezTo>
                  <a:cubicBezTo>
                    <a:pt x="2615" y="20687"/>
                    <a:pt x="2619" y="20691"/>
                    <a:pt x="2624" y="20695"/>
                  </a:cubicBezTo>
                  <a:cubicBezTo>
                    <a:pt x="2629" y="20700"/>
                    <a:pt x="2634" y="20704"/>
                    <a:pt x="2640" y="20709"/>
                  </a:cubicBezTo>
                  <a:cubicBezTo>
                    <a:pt x="2644" y="20713"/>
                    <a:pt x="2648" y="20716"/>
                    <a:pt x="2652" y="20720"/>
                  </a:cubicBezTo>
                  <a:cubicBezTo>
                    <a:pt x="2658" y="20725"/>
                    <a:pt x="2663" y="20729"/>
                    <a:pt x="2669" y="20734"/>
                  </a:cubicBezTo>
                  <a:cubicBezTo>
                    <a:pt x="2673" y="20738"/>
                    <a:pt x="2678" y="20742"/>
                    <a:pt x="2682" y="20746"/>
                  </a:cubicBezTo>
                  <a:cubicBezTo>
                    <a:pt x="2687" y="20750"/>
                    <a:pt x="2693" y="20755"/>
                    <a:pt x="2698" y="20760"/>
                  </a:cubicBezTo>
                  <a:cubicBezTo>
                    <a:pt x="2703" y="20763"/>
                    <a:pt x="2707" y="20767"/>
                    <a:pt x="2712" y="20771"/>
                  </a:cubicBezTo>
                  <a:cubicBezTo>
                    <a:pt x="2716" y="20775"/>
                    <a:pt x="2722" y="20780"/>
                    <a:pt x="2727" y="20784"/>
                  </a:cubicBezTo>
                  <a:cubicBezTo>
                    <a:pt x="2731" y="20788"/>
                    <a:pt x="2736" y="20792"/>
                    <a:pt x="2740" y="20796"/>
                  </a:cubicBezTo>
                  <a:cubicBezTo>
                    <a:pt x="2746" y="20801"/>
                    <a:pt x="2751" y="20805"/>
                    <a:pt x="2756" y="20810"/>
                  </a:cubicBezTo>
                  <a:cubicBezTo>
                    <a:pt x="2761" y="20814"/>
                    <a:pt x="2766" y="20818"/>
                    <a:pt x="2771" y="20822"/>
                  </a:cubicBezTo>
                  <a:cubicBezTo>
                    <a:pt x="2775" y="20826"/>
                    <a:pt x="2780" y="20830"/>
                    <a:pt x="2785" y="20834"/>
                  </a:cubicBezTo>
                  <a:cubicBezTo>
                    <a:pt x="3340" y="21322"/>
                    <a:pt x="3977" y="21600"/>
                    <a:pt x="4655" y="21600"/>
                  </a:cubicBezTo>
                  <a:lnTo>
                    <a:pt x="17690" y="21600"/>
                  </a:lnTo>
                  <a:cubicBezTo>
                    <a:pt x="19849" y="21600"/>
                    <a:pt x="21600" y="18784"/>
                    <a:pt x="21600" y="15313"/>
                  </a:cubicBezTo>
                  <a:cubicBezTo>
                    <a:pt x="21600" y="12906"/>
                    <a:pt x="20753" y="10833"/>
                    <a:pt x="19515" y="978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3" name="Shape 3770"/>
            <p:cNvSpPr/>
            <p:nvPr/>
          </p:nvSpPr>
          <p:spPr>
            <a:xfrm rot="21232698">
              <a:off x="1706021" y="2757289"/>
              <a:ext cx="4863508" cy="302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15" y="9781"/>
                  </a:moveTo>
                  <a:cubicBezTo>
                    <a:pt x="19510" y="9777"/>
                    <a:pt x="19505" y="9773"/>
                    <a:pt x="19501" y="9769"/>
                  </a:cubicBezTo>
                  <a:cubicBezTo>
                    <a:pt x="19496" y="9765"/>
                    <a:pt x="19492" y="9761"/>
                    <a:pt x="19487" y="9756"/>
                  </a:cubicBezTo>
                  <a:cubicBezTo>
                    <a:pt x="19482" y="9752"/>
                    <a:pt x="19476" y="9747"/>
                    <a:pt x="19471" y="9743"/>
                  </a:cubicBezTo>
                  <a:cubicBezTo>
                    <a:pt x="19466" y="9739"/>
                    <a:pt x="19462" y="9735"/>
                    <a:pt x="19457" y="9730"/>
                  </a:cubicBezTo>
                  <a:cubicBezTo>
                    <a:pt x="19452" y="9726"/>
                    <a:pt x="19447" y="9722"/>
                    <a:pt x="19442" y="9718"/>
                  </a:cubicBezTo>
                  <a:cubicBezTo>
                    <a:pt x="19437" y="9713"/>
                    <a:pt x="19431" y="9709"/>
                    <a:pt x="19426" y="9704"/>
                  </a:cubicBezTo>
                  <a:cubicBezTo>
                    <a:pt x="19422" y="9701"/>
                    <a:pt x="19419" y="9698"/>
                    <a:pt x="19415" y="9695"/>
                  </a:cubicBezTo>
                  <a:cubicBezTo>
                    <a:pt x="19410" y="9689"/>
                    <a:pt x="19404" y="9684"/>
                    <a:pt x="19398" y="9679"/>
                  </a:cubicBezTo>
                  <a:cubicBezTo>
                    <a:pt x="19393" y="9675"/>
                    <a:pt x="19388" y="9671"/>
                    <a:pt x="19384" y="9668"/>
                  </a:cubicBezTo>
                  <a:cubicBezTo>
                    <a:pt x="19379" y="9663"/>
                    <a:pt x="19374" y="9658"/>
                    <a:pt x="19369" y="9654"/>
                  </a:cubicBezTo>
                  <a:cubicBezTo>
                    <a:pt x="19364" y="9651"/>
                    <a:pt x="19360" y="9647"/>
                    <a:pt x="19356" y="9644"/>
                  </a:cubicBezTo>
                  <a:cubicBezTo>
                    <a:pt x="19350" y="9638"/>
                    <a:pt x="19345" y="9634"/>
                    <a:pt x="19339" y="9628"/>
                  </a:cubicBezTo>
                  <a:cubicBezTo>
                    <a:pt x="19334" y="9624"/>
                    <a:pt x="19329" y="9620"/>
                    <a:pt x="19325" y="9616"/>
                  </a:cubicBezTo>
                  <a:cubicBezTo>
                    <a:pt x="19320" y="9613"/>
                    <a:pt x="19316" y="9609"/>
                    <a:pt x="19312" y="9606"/>
                  </a:cubicBezTo>
                  <a:cubicBezTo>
                    <a:pt x="19307" y="9602"/>
                    <a:pt x="19303" y="9597"/>
                    <a:pt x="19298" y="9593"/>
                  </a:cubicBezTo>
                  <a:cubicBezTo>
                    <a:pt x="19292" y="9588"/>
                    <a:pt x="19287" y="9583"/>
                    <a:pt x="19281" y="9579"/>
                  </a:cubicBezTo>
                  <a:cubicBezTo>
                    <a:pt x="19276" y="9574"/>
                    <a:pt x="19272" y="9570"/>
                    <a:pt x="19267" y="9566"/>
                  </a:cubicBezTo>
                  <a:cubicBezTo>
                    <a:pt x="19262" y="9562"/>
                    <a:pt x="19257" y="9558"/>
                    <a:pt x="19253" y="9554"/>
                  </a:cubicBezTo>
                  <a:cubicBezTo>
                    <a:pt x="19247" y="9549"/>
                    <a:pt x="19242" y="9545"/>
                    <a:pt x="19237" y="9541"/>
                  </a:cubicBezTo>
                  <a:cubicBezTo>
                    <a:pt x="19233" y="9537"/>
                    <a:pt x="19228" y="9533"/>
                    <a:pt x="19224" y="9529"/>
                  </a:cubicBezTo>
                  <a:cubicBezTo>
                    <a:pt x="19218" y="9524"/>
                    <a:pt x="19213" y="9520"/>
                    <a:pt x="19207" y="9515"/>
                  </a:cubicBezTo>
                  <a:cubicBezTo>
                    <a:pt x="19203" y="9512"/>
                    <a:pt x="19200" y="9508"/>
                    <a:pt x="19196" y="9505"/>
                  </a:cubicBezTo>
                  <a:cubicBezTo>
                    <a:pt x="19190" y="9500"/>
                    <a:pt x="19185" y="9495"/>
                    <a:pt x="19180" y="9490"/>
                  </a:cubicBezTo>
                  <a:cubicBezTo>
                    <a:pt x="19174" y="9486"/>
                    <a:pt x="19169" y="9481"/>
                    <a:pt x="19163" y="9476"/>
                  </a:cubicBezTo>
                  <a:cubicBezTo>
                    <a:pt x="19159" y="9473"/>
                    <a:pt x="19155" y="9470"/>
                    <a:pt x="19151" y="9466"/>
                  </a:cubicBezTo>
                  <a:cubicBezTo>
                    <a:pt x="19146" y="9462"/>
                    <a:pt x="19141" y="9457"/>
                    <a:pt x="19136" y="9453"/>
                  </a:cubicBezTo>
                  <a:cubicBezTo>
                    <a:pt x="19131" y="9449"/>
                    <a:pt x="19126" y="9444"/>
                    <a:pt x="19120" y="9439"/>
                  </a:cubicBezTo>
                  <a:cubicBezTo>
                    <a:pt x="19115" y="9435"/>
                    <a:pt x="19110" y="9431"/>
                    <a:pt x="19106" y="9427"/>
                  </a:cubicBezTo>
                  <a:cubicBezTo>
                    <a:pt x="19101" y="9423"/>
                    <a:pt x="19097" y="9419"/>
                    <a:pt x="19093" y="9416"/>
                  </a:cubicBezTo>
                  <a:cubicBezTo>
                    <a:pt x="19088" y="9411"/>
                    <a:pt x="19083" y="9407"/>
                    <a:pt x="19078" y="9402"/>
                  </a:cubicBezTo>
                  <a:cubicBezTo>
                    <a:pt x="19073" y="9398"/>
                    <a:pt x="19068" y="9394"/>
                    <a:pt x="19063" y="9390"/>
                  </a:cubicBezTo>
                  <a:cubicBezTo>
                    <a:pt x="19058" y="9385"/>
                    <a:pt x="19053" y="9381"/>
                    <a:pt x="19048" y="9377"/>
                  </a:cubicBezTo>
                  <a:cubicBezTo>
                    <a:pt x="19043" y="9372"/>
                    <a:pt x="19038" y="9368"/>
                    <a:pt x="19032" y="9363"/>
                  </a:cubicBezTo>
                  <a:cubicBezTo>
                    <a:pt x="19029" y="9360"/>
                    <a:pt x="19025" y="9357"/>
                    <a:pt x="19021" y="9354"/>
                  </a:cubicBezTo>
                  <a:cubicBezTo>
                    <a:pt x="19015" y="9348"/>
                    <a:pt x="19009" y="9343"/>
                    <a:pt x="19003" y="9337"/>
                  </a:cubicBezTo>
                  <a:cubicBezTo>
                    <a:pt x="18998" y="9334"/>
                    <a:pt x="18994" y="9330"/>
                    <a:pt x="18989" y="9326"/>
                  </a:cubicBezTo>
                  <a:cubicBezTo>
                    <a:pt x="18985" y="9322"/>
                    <a:pt x="18980" y="9318"/>
                    <a:pt x="18976" y="9314"/>
                  </a:cubicBezTo>
                  <a:cubicBezTo>
                    <a:pt x="18982" y="9219"/>
                    <a:pt x="18993" y="9125"/>
                    <a:pt x="18993" y="9027"/>
                  </a:cubicBezTo>
                  <a:cubicBezTo>
                    <a:pt x="18993" y="5838"/>
                    <a:pt x="17885" y="3065"/>
                    <a:pt x="16254" y="1647"/>
                  </a:cubicBezTo>
                  <a:cubicBezTo>
                    <a:pt x="16251" y="1645"/>
                    <a:pt x="16247" y="1642"/>
                    <a:pt x="16244" y="1639"/>
                  </a:cubicBezTo>
                  <a:cubicBezTo>
                    <a:pt x="16238" y="1634"/>
                    <a:pt x="16231" y="1628"/>
                    <a:pt x="16225" y="1622"/>
                  </a:cubicBezTo>
                  <a:cubicBezTo>
                    <a:pt x="16221" y="1619"/>
                    <a:pt x="16217" y="1616"/>
                    <a:pt x="16214" y="1613"/>
                  </a:cubicBezTo>
                  <a:cubicBezTo>
                    <a:pt x="16209" y="1608"/>
                    <a:pt x="16203" y="1604"/>
                    <a:pt x="16198" y="1599"/>
                  </a:cubicBezTo>
                  <a:cubicBezTo>
                    <a:pt x="16193" y="1595"/>
                    <a:pt x="16187" y="1590"/>
                    <a:pt x="16181" y="1585"/>
                  </a:cubicBezTo>
                  <a:cubicBezTo>
                    <a:pt x="16177" y="1581"/>
                    <a:pt x="16172" y="1577"/>
                    <a:pt x="16167" y="1573"/>
                  </a:cubicBezTo>
                  <a:cubicBezTo>
                    <a:pt x="16163" y="1569"/>
                    <a:pt x="16159" y="1565"/>
                    <a:pt x="16154" y="1562"/>
                  </a:cubicBezTo>
                  <a:cubicBezTo>
                    <a:pt x="16149" y="1557"/>
                    <a:pt x="16143" y="1552"/>
                    <a:pt x="16138" y="1547"/>
                  </a:cubicBezTo>
                  <a:cubicBezTo>
                    <a:pt x="16134" y="1544"/>
                    <a:pt x="16130" y="1540"/>
                    <a:pt x="16126" y="1537"/>
                  </a:cubicBezTo>
                  <a:cubicBezTo>
                    <a:pt x="16120" y="1531"/>
                    <a:pt x="16114" y="1526"/>
                    <a:pt x="16108" y="1521"/>
                  </a:cubicBezTo>
                  <a:cubicBezTo>
                    <a:pt x="16104" y="1518"/>
                    <a:pt x="16101" y="1515"/>
                    <a:pt x="16097" y="1512"/>
                  </a:cubicBezTo>
                  <a:cubicBezTo>
                    <a:pt x="16091" y="1507"/>
                    <a:pt x="16086" y="1502"/>
                    <a:pt x="16080" y="1497"/>
                  </a:cubicBezTo>
                  <a:cubicBezTo>
                    <a:pt x="16074" y="1492"/>
                    <a:pt x="16069" y="1488"/>
                    <a:pt x="16063" y="1483"/>
                  </a:cubicBezTo>
                  <a:cubicBezTo>
                    <a:pt x="16060" y="1480"/>
                    <a:pt x="16057" y="1477"/>
                    <a:pt x="16053" y="1474"/>
                  </a:cubicBezTo>
                  <a:cubicBezTo>
                    <a:pt x="16048" y="1470"/>
                    <a:pt x="16043" y="1465"/>
                    <a:pt x="16038" y="1461"/>
                  </a:cubicBezTo>
                  <a:cubicBezTo>
                    <a:pt x="16032" y="1456"/>
                    <a:pt x="16027" y="1451"/>
                    <a:pt x="16021" y="1446"/>
                  </a:cubicBezTo>
                  <a:cubicBezTo>
                    <a:pt x="16017" y="1442"/>
                    <a:pt x="16012" y="1439"/>
                    <a:pt x="16008" y="1435"/>
                  </a:cubicBezTo>
                  <a:cubicBezTo>
                    <a:pt x="16003" y="1430"/>
                    <a:pt x="15997" y="1425"/>
                    <a:pt x="15992" y="1421"/>
                  </a:cubicBezTo>
                  <a:cubicBezTo>
                    <a:pt x="15987" y="1416"/>
                    <a:pt x="15982" y="1412"/>
                    <a:pt x="15977" y="1408"/>
                  </a:cubicBezTo>
                  <a:cubicBezTo>
                    <a:pt x="15973" y="1405"/>
                    <a:pt x="15970" y="1402"/>
                    <a:pt x="15966" y="1399"/>
                  </a:cubicBezTo>
                  <a:cubicBezTo>
                    <a:pt x="15960" y="1393"/>
                    <a:pt x="15954" y="1388"/>
                    <a:pt x="15948" y="1383"/>
                  </a:cubicBezTo>
                  <a:cubicBezTo>
                    <a:pt x="15944" y="1379"/>
                    <a:pt x="15940" y="1376"/>
                    <a:pt x="15936" y="1373"/>
                  </a:cubicBezTo>
                  <a:cubicBezTo>
                    <a:pt x="15931" y="1369"/>
                    <a:pt x="15926" y="1364"/>
                    <a:pt x="15921" y="1360"/>
                  </a:cubicBezTo>
                  <a:cubicBezTo>
                    <a:pt x="15915" y="1354"/>
                    <a:pt x="15909" y="1349"/>
                    <a:pt x="15903" y="1344"/>
                  </a:cubicBezTo>
                  <a:cubicBezTo>
                    <a:pt x="15899" y="1340"/>
                    <a:pt x="15894" y="1336"/>
                    <a:pt x="15889" y="1332"/>
                  </a:cubicBezTo>
                  <a:cubicBezTo>
                    <a:pt x="15886" y="1329"/>
                    <a:pt x="15882" y="1326"/>
                    <a:pt x="15878" y="1322"/>
                  </a:cubicBezTo>
                  <a:cubicBezTo>
                    <a:pt x="15873" y="1318"/>
                    <a:pt x="15868" y="1313"/>
                    <a:pt x="15863" y="1309"/>
                  </a:cubicBezTo>
                  <a:cubicBezTo>
                    <a:pt x="15856" y="1303"/>
                    <a:pt x="15850" y="1298"/>
                    <a:pt x="15844" y="1293"/>
                  </a:cubicBezTo>
                  <a:cubicBezTo>
                    <a:pt x="15840" y="1290"/>
                    <a:pt x="15837" y="1287"/>
                    <a:pt x="15833" y="1283"/>
                  </a:cubicBezTo>
                  <a:cubicBezTo>
                    <a:pt x="15827" y="1279"/>
                    <a:pt x="15822" y="1274"/>
                    <a:pt x="15816" y="1269"/>
                  </a:cubicBezTo>
                  <a:cubicBezTo>
                    <a:pt x="15812" y="1265"/>
                    <a:pt x="15808" y="1262"/>
                    <a:pt x="15804" y="1259"/>
                  </a:cubicBezTo>
                  <a:cubicBezTo>
                    <a:pt x="15800" y="1255"/>
                    <a:pt x="15795" y="1250"/>
                    <a:pt x="15790" y="1246"/>
                  </a:cubicBezTo>
                  <a:cubicBezTo>
                    <a:pt x="15784" y="1241"/>
                    <a:pt x="15778" y="1236"/>
                    <a:pt x="15773" y="1231"/>
                  </a:cubicBezTo>
                  <a:cubicBezTo>
                    <a:pt x="15769" y="1228"/>
                    <a:pt x="15765" y="1224"/>
                    <a:pt x="15761" y="1221"/>
                  </a:cubicBezTo>
                  <a:cubicBezTo>
                    <a:pt x="15755" y="1216"/>
                    <a:pt x="15750" y="1211"/>
                    <a:pt x="15744" y="1206"/>
                  </a:cubicBezTo>
                  <a:cubicBezTo>
                    <a:pt x="15739" y="1202"/>
                    <a:pt x="15734" y="1198"/>
                    <a:pt x="15729" y="1193"/>
                  </a:cubicBezTo>
                  <a:cubicBezTo>
                    <a:pt x="15725" y="1190"/>
                    <a:pt x="15721" y="1186"/>
                    <a:pt x="15716" y="1182"/>
                  </a:cubicBezTo>
                  <a:cubicBezTo>
                    <a:pt x="15711" y="1178"/>
                    <a:pt x="15706" y="1173"/>
                    <a:pt x="15701" y="1169"/>
                  </a:cubicBezTo>
                  <a:cubicBezTo>
                    <a:pt x="15696" y="1165"/>
                    <a:pt x="15692" y="1162"/>
                    <a:pt x="15688" y="1158"/>
                  </a:cubicBezTo>
                  <a:cubicBezTo>
                    <a:pt x="15682" y="1152"/>
                    <a:pt x="15675" y="1147"/>
                    <a:pt x="15669" y="1141"/>
                  </a:cubicBezTo>
                  <a:cubicBezTo>
                    <a:pt x="15666" y="1139"/>
                    <a:pt x="15663" y="1136"/>
                    <a:pt x="15659" y="1133"/>
                  </a:cubicBezTo>
                  <a:cubicBezTo>
                    <a:pt x="15653" y="1128"/>
                    <a:pt x="15647" y="1122"/>
                    <a:pt x="15641" y="1117"/>
                  </a:cubicBezTo>
                  <a:cubicBezTo>
                    <a:pt x="15637" y="1114"/>
                    <a:pt x="15633" y="1110"/>
                    <a:pt x="15630" y="1107"/>
                  </a:cubicBezTo>
                  <a:cubicBezTo>
                    <a:pt x="15624" y="1102"/>
                    <a:pt x="15618" y="1097"/>
                    <a:pt x="15612" y="1092"/>
                  </a:cubicBezTo>
                  <a:cubicBezTo>
                    <a:pt x="15608" y="1089"/>
                    <a:pt x="15604" y="1085"/>
                    <a:pt x="15600" y="1082"/>
                  </a:cubicBezTo>
                  <a:cubicBezTo>
                    <a:pt x="15594" y="1077"/>
                    <a:pt x="15589" y="1072"/>
                    <a:pt x="15583" y="1067"/>
                  </a:cubicBezTo>
                  <a:cubicBezTo>
                    <a:pt x="15579" y="1063"/>
                    <a:pt x="15575" y="1060"/>
                    <a:pt x="15571" y="1057"/>
                  </a:cubicBezTo>
                  <a:cubicBezTo>
                    <a:pt x="15565" y="1052"/>
                    <a:pt x="15560" y="1047"/>
                    <a:pt x="15554" y="1042"/>
                  </a:cubicBezTo>
                  <a:cubicBezTo>
                    <a:pt x="15549" y="1037"/>
                    <a:pt x="15543" y="1033"/>
                    <a:pt x="15538" y="1028"/>
                  </a:cubicBezTo>
                  <a:cubicBezTo>
                    <a:pt x="15535" y="1025"/>
                    <a:pt x="15531" y="1022"/>
                    <a:pt x="15528" y="1019"/>
                  </a:cubicBezTo>
                  <a:cubicBezTo>
                    <a:pt x="14787" y="369"/>
                    <a:pt x="13938" y="0"/>
                    <a:pt x="13035" y="0"/>
                  </a:cubicBezTo>
                  <a:cubicBezTo>
                    <a:pt x="11082" y="0"/>
                    <a:pt x="9401" y="1747"/>
                    <a:pt x="8507" y="4302"/>
                  </a:cubicBezTo>
                  <a:cubicBezTo>
                    <a:pt x="8284" y="4238"/>
                    <a:pt x="8056" y="4191"/>
                    <a:pt x="7821" y="4191"/>
                  </a:cubicBezTo>
                  <a:cubicBezTo>
                    <a:pt x="6113" y="4191"/>
                    <a:pt x="4675" y="5963"/>
                    <a:pt x="4143" y="8419"/>
                  </a:cubicBezTo>
                  <a:cubicBezTo>
                    <a:pt x="4066" y="8411"/>
                    <a:pt x="3991" y="8382"/>
                    <a:pt x="3910" y="8382"/>
                  </a:cubicBezTo>
                  <a:cubicBezTo>
                    <a:pt x="1751" y="8382"/>
                    <a:pt x="0" y="11198"/>
                    <a:pt x="0" y="14669"/>
                  </a:cubicBezTo>
                  <a:cubicBezTo>
                    <a:pt x="0" y="17061"/>
                    <a:pt x="832" y="19141"/>
                    <a:pt x="2055" y="20204"/>
                  </a:cubicBezTo>
                  <a:cubicBezTo>
                    <a:pt x="2060" y="20207"/>
                    <a:pt x="2064" y="20211"/>
                    <a:pt x="2068" y="20215"/>
                  </a:cubicBezTo>
                  <a:cubicBezTo>
                    <a:pt x="2073" y="20219"/>
                    <a:pt x="2078" y="20223"/>
                    <a:pt x="2084" y="20228"/>
                  </a:cubicBezTo>
                  <a:cubicBezTo>
                    <a:pt x="2089" y="20232"/>
                    <a:pt x="2094" y="20237"/>
                    <a:pt x="2100" y="20242"/>
                  </a:cubicBezTo>
                  <a:cubicBezTo>
                    <a:pt x="2104" y="20246"/>
                    <a:pt x="2109" y="20250"/>
                    <a:pt x="2114" y="20254"/>
                  </a:cubicBezTo>
                  <a:cubicBezTo>
                    <a:pt x="2118" y="20257"/>
                    <a:pt x="2123" y="20261"/>
                    <a:pt x="2127" y="20265"/>
                  </a:cubicBezTo>
                  <a:cubicBezTo>
                    <a:pt x="2132" y="20270"/>
                    <a:pt x="2138" y="20274"/>
                    <a:pt x="2143" y="20279"/>
                  </a:cubicBezTo>
                  <a:cubicBezTo>
                    <a:pt x="2147" y="20283"/>
                    <a:pt x="2151" y="20287"/>
                    <a:pt x="2156" y="20290"/>
                  </a:cubicBezTo>
                  <a:cubicBezTo>
                    <a:pt x="2161" y="20295"/>
                    <a:pt x="2167" y="20300"/>
                    <a:pt x="2173" y="20305"/>
                  </a:cubicBezTo>
                  <a:cubicBezTo>
                    <a:pt x="2177" y="20309"/>
                    <a:pt x="2182" y="20313"/>
                    <a:pt x="2186" y="20316"/>
                  </a:cubicBezTo>
                  <a:cubicBezTo>
                    <a:pt x="2191" y="20321"/>
                    <a:pt x="2196" y="20325"/>
                    <a:pt x="2201" y="20329"/>
                  </a:cubicBezTo>
                  <a:cubicBezTo>
                    <a:pt x="2206" y="20333"/>
                    <a:pt x="2210" y="20337"/>
                    <a:pt x="2214" y="20341"/>
                  </a:cubicBezTo>
                  <a:cubicBezTo>
                    <a:pt x="2220" y="20346"/>
                    <a:pt x="2225" y="20350"/>
                    <a:pt x="2231" y="20355"/>
                  </a:cubicBezTo>
                  <a:cubicBezTo>
                    <a:pt x="2235" y="20359"/>
                    <a:pt x="2240" y="20363"/>
                    <a:pt x="2245" y="20367"/>
                  </a:cubicBezTo>
                  <a:cubicBezTo>
                    <a:pt x="2250" y="20371"/>
                    <a:pt x="2254" y="20376"/>
                    <a:pt x="2259" y="20380"/>
                  </a:cubicBezTo>
                  <a:cubicBezTo>
                    <a:pt x="2264" y="20384"/>
                    <a:pt x="2269" y="20388"/>
                    <a:pt x="2274" y="20392"/>
                  </a:cubicBezTo>
                  <a:cubicBezTo>
                    <a:pt x="2279" y="20397"/>
                    <a:pt x="2284" y="20401"/>
                    <a:pt x="2289" y="20405"/>
                  </a:cubicBezTo>
                  <a:cubicBezTo>
                    <a:pt x="2293" y="20409"/>
                    <a:pt x="2298" y="20413"/>
                    <a:pt x="2302" y="20417"/>
                  </a:cubicBezTo>
                  <a:cubicBezTo>
                    <a:pt x="2307" y="20421"/>
                    <a:pt x="2313" y="20426"/>
                    <a:pt x="2318" y="20430"/>
                  </a:cubicBezTo>
                  <a:cubicBezTo>
                    <a:pt x="2323" y="20435"/>
                    <a:pt x="2328" y="20439"/>
                    <a:pt x="2333" y="20444"/>
                  </a:cubicBezTo>
                  <a:cubicBezTo>
                    <a:pt x="2337" y="20447"/>
                    <a:pt x="2342" y="20451"/>
                    <a:pt x="2346" y="20455"/>
                  </a:cubicBezTo>
                  <a:cubicBezTo>
                    <a:pt x="2351" y="20459"/>
                    <a:pt x="2356" y="20463"/>
                    <a:pt x="2361" y="20468"/>
                  </a:cubicBezTo>
                  <a:cubicBezTo>
                    <a:pt x="2366" y="20472"/>
                    <a:pt x="2372" y="20477"/>
                    <a:pt x="2377" y="20482"/>
                  </a:cubicBezTo>
                  <a:cubicBezTo>
                    <a:pt x="2382" y="20486"/>
                    <a:pt x="2386" y="20490"/>
                    <a:pt x="2391" y="20493"/>
                  </a:cubicBezTo>
                  <a:cubicBezTo>
                    <a:pt x="2395" y="20498"/>
                    <a:pt x="2400" y="20501"/>
                    <a:pt x="2404" y="20506"/>
                  </a:cubicBezTo>
                  <a:cubicBezTo>
                    <a:pt x="2409" y="20510"/>
                    <a:pt x="2414" y="20514"/>
                    <a:pt x="2419" y="20519"/>
                  </a:cubicBezTo>
                  <a:cubicBezTo>
                    <a:pt x="2425" y="20523"/>
                    <a:pt x="2430" y="20527"/>
                    <a:pt x="2435" y="20532"/>
                  </a:cubicBezTo>
                  <a:cubicBezTo>
                    <a:pt x="2440" y="20536"/>
                    <a:pt x="2445" y="20541"/>
                    <a:pt x="2450" y="20545"/>
                  </a:cubicBezTo>
                  <a:cubicBezTo>
                    <a:pt x="2454" y="20549"/>
                    <a:pt x="2459" y="20552"/>
                    <a:pt x="2463" y="20556"/>
                  </a:cubicBezTo>
                  <a:cubicBezTo>
                    <a:pt x="2468" y="20561"/>
                    <a:pt x="2473" y="20565"/>
                    <a:pt x="2479" y="20570"/>
                  </a:cubicBezTo>
                  <a:cubicBezTo>
                    <a:pt x="2484" y="20574"/>
                    <a:pt x="2489" y="20578"/>
                    <a:pt x="2493" y="20582"/>
                  </a:cubicBezTo>
                  <a:cubicBezTo>
                    <a:pt x="2498" y="20586"/>
                    <a:pt x="2502" y="20590"/>
                    <a:pt x="2507" y="20594"/>
                  </a:cubicBezTo>
                  <a:cubicBezTo>
                    <a:pt x="2512" y="20598"/>
                    <a:pt x="2517" y="20603"/>
                    <a:pt x="2522" y="20607"/>
                  </a:cubicBezTo>
                  <a:cubicBezTo>
                    <a:pt x="2527" y="20611"/>
                    <a:pt x="2532" y="20616"/>
                    <a:pt x="2537" y="20620"/>
                  </a:cubicBezTo>
                  <a:cubicBezTo>
                    <a:pt x="2542" y="20624"/>
                    <a:pt x="2547" y="20629"/>
                    <a:pt x="2552" y="20633"/>
                  </a:cubicBezTo>
                  <a:cubicBezTo>
                    <a:pt x="2556" y="20637"/>
                    <a:pt x="2561" y="20641"/>
                    <a:pt x="2565" y="20645"/>
                  </a:cubicBezTo>
                  <a:cubicBezTo>
                    <a:pt x="2571" y="20649"/>
                    <a:pt x="2576" y="20654"/>
                    <a:pt x="2581" y="20658"/>
                  </a:cubicBezTo>
                  <a:cubicBezTo>
                    <a:pt x="2585" y="20662"/>
                    <a:pt x="2590" y="20666"/>
                    <a:pt x="2594" y="20670"/>
                  </a:cubicBezTo>
                  <a:cubicBezTo>
                    <a:pt x="2600" y="20674"/>
                    <a:pt x="2605" y="20679"/>
                    <a:pt x="2611" y="20684"/>
                  </a:cubicBezTo>
                  <a:cubicBezTo>
                    <a:pt x="2615" y="20687"/>
                    <a:pt x="2619" y="20691"/>
                    <a:pt x="2624" y="20695"/>
                  </a:cubicBezTo>
                  <a:cubicBezTo>
                    <a:pt x="2629" y="20700"/>
                    <a:pt x="2634" y="20704"/>
                    <a:pt x="2640" y="20709"/>
                  </a:cubicBezTo>
                  <a:cubicBezTo>
                    <a:pt x="2644" y="20713"/>
                    <a:pt x="2648" y="20716"/>
                    <a:pt x="2652" y="20720"/>
                  </a:cubicBezTo>
                  <a:cubicBezTo>
                    <a:pt x="2658" y="20725"/>
                    <a:pt x="2663" y="20729"/>
                    <a:pt x="2669" y="20734"/>
                  </a:cubicBezTo>
                  <a:cubicBezTo>
                    <a:pt x="2673" y="20738"/>
                    <a:pt x="2678" y="20742"/>
                    <a:pt x="2682" y="20746"/>
                  </a:cubicBezTo>
                  <a:cubicBezTo>
                    <a:pt x="2687" y="20750"/>
                    <a:pt x="2693" y="20755"/>
                    <a:pt x="2698" y="20760"/>
                  </a:cubicBezTo>
                  <a:cubicBezTo>
                    <a:pt x="2703" y="20763"/>
                    <a:pt x="2707" y="20767"/>
                    <a:pt x="2712" y="20771"/>
                  </a:cubicBezTo>
                  <a:cubicBezTo>
                    <a:pt x="2716" y="20776"/>
                    <a:pt x="2722" y="20780"/>
                    <a:pt x="2727" y="20784"/>
                  </a:cubicBezTo>
                  <a:cubicBezTo>
                    <a:pt x="2731" y="20788"/>
                    <a:pt x="2736" y="20792"/>
                    <a:pt x="2740" y="20796"/>
                  </a:cubicBezTo>
                  <a:cubicBezTo>
                    <a:pt x="2746" y="20801"/>
                    <a:pt x="2751" y="20805"/>
                    <a:pt x="2756" y="20810"/>
                  </a:cubicBezTo>
                  <a:cubicBezTo>
                    <a:pt x="2761" y="20814"/>
                    <a:pt x="2766" y="20818"/>
                    <a:pt x="2771" y="20822"/>
                  </a:cubicBezTo>
                  <a:cubicBezTo>
                    <a:pt x="2775" y="20826"/>
                    <a:pt x="2780" y="20830"/>
                    <a:pt x="2784" y="20834"/>
                  </a:cubicBezTo>
                  <a:cubicBezTo>
                    <a:pt x="3340" y="21322"/>
                    <a:pt x="3977" y="21600"/>
                    <a:pt x="4655" y="21600"/>
                  </a:cubicBezTo>
                  <a:lnTo>
                    <a:pt x="17690" y="21600"/>
                  </a:lnTo>
                  <a:cubicBezTo>
                    <a:pt x="19849" y="21600"/>
                    <a:pt x="21600" y="18784"/>
                    <a:pt x="21600" y="15313"/>
                  </a:cubicBezTo>
                  <a:cubicBezTo>
                    <a:pt x="21600" y="12906"/>
                    <a:pt x="20753" y="10833"/>
                    <a:pt x="19515" y="978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46142">
                  <a:schemeClr val="tx2">
                    <a:lumMod val="20000"/>
                    <a:lumOff val="80000"/>
                  </a:schemeClr>
                </a:gs>
                <a:gs pos="57000">
                  <a:schemeClr val="tx2">
                    <a:lumMod val="75000"/>
                  </a:schemeClr>
                </a:gs>
                <a:gs pos="81000">
                  <a:schemeClr val="tx2"/>
                </a:gs>
                <a:gs pos="72000">
                  <a:schemeClr val="tx2">
                    <a:lumMod val="40000"/>
                    <a:lumOff val="60000"/>
                  </a:schemeClr>
                </a:gs>
              </a:gsLst>
              <a:lin ang="18339742" scaled="0"/>
            </a:gra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4" name="Shape 3771"/>
            <p:cNvSpPr/>
            <p:nvPr/>
          </p:nvSpPr>
          <p:spPr>
            <a:xfrm rot="21232698">
              <a:off x="1701687" y="2766484"/>
              <a:ext cx="4695851" cy="2934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6" y="9024"/>
                  </a:moveTo>
                  <a:cubicBezTo>
                    <a:pt x="18879" y="8893"/>
                    <a:pt x="18900" y="8771"/>
                    <a:pt x="18900" y="8640"/>
                  </a:cubicBezTo>
                  <a:cubicBezTo>
                    <a:pt x="18900" y="3869"/>
                    <a:pt x="16482" y="0"/>
                    <a:pt x="13500" y="0"/>
                  </a:cubicBezTo>
                  <a:cubicBezTo>
                    <a:pt x="11478" y="0"/>
                    <a:pt x="9737" y="1801"/>
                    <a:pt x="8811" y="4434"/>
                  </a:cubicBezTo>
                  <a:cubicBezTo>
                    <a:pt x="8580" y="4368"/>
                    <a:pt x="8344" y="4320"/>
                    <a:pt x="8100" y="4320"/>
                  </a:cubicBezTo>
                  <a:cubicBezTo>
                    <a:pt x="6331" y="4320"/>
                    <a:pt x="4842" y="6147"/>
                    <a:pt x="4291" y="8678"/>
                  </a:cubicBezTo>
                  <a:cubicBezTo>
                    <a:pt x="4211" y="8670"/>
                    <a:pt x="4133" y="8640"/>
                    <a:pt x="4050" y="8640"/>
                  </a:cubicBezTo>
                  <a:cubicBezTo>
                    <a:pt x="1814" y="8640"/>
                    <a:pt x="0" y="11543"/>
                    <a:pt x="0" y="15120"/>
                  </a:cubicBezTo>
                  <a:cubicBezTo>
                    <a:pt x="0" y="18698"/>
                    <a:pt x="1814" y="21600"/>
                    <a:pt x="4050" y="21600"/>
                  </a:cubicBezTo>
                  <a:lnTo>
                    <a:pt x="17550" y="21600"/>
                  </a:lnTo>
                  <a:cubicBezTo>
                    <a:pt x="19786" y="21600"/>
                    <a:pt x="21600" y="18698"/>
                    <a:pt x="21600" y="15120"/>
                  </a:cubicBezTo>
                  <a:cubicBezTo>
                    <a:pt x="21600" y="12289"/>
                    <a:pt x="20459" y="9906"/>
                    <a:pt x="18876" y="90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8339742" scaled="0"/>
            </a:gra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5" name="Shape 3772"/>
            <p:cNvSpPr/>
            <p:nvPr/>
          </p:nvSpPr>
          <p:spPr>
            <a:xfrm rot="21232698">
              <a:off x="1701687" y="2766484"/>
              <a:ext cx="4695851" cy="2934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0" y="21408"/>
                  </a:moveTo>
                  <a:lnTo>
                    <a:pt x="4050" y="21408"/>
                  </a:lnTo>
                  <a:cubicBezTo>
                    <a:pt x="1883" y="21408"/>
                    <a:pt x="120" y="18587"/>
                    <a:pt x="120" y="15120"/>
                  </a:cubicBezTo>
                  <a:cubicBezTo>
                    <a:pt x="120" y="11653"/>
                    <a:pt x="1883" y="8832"/>
                    <a:pt x="4050" y="8832"/>
                  </a:cubicBezTo>
                  <a:cubicBezTo>
                    <a:pt x="4093" y="8832"/>
                    <a:pt x="4135" y="8841"/>
                    <a:pt x="4176" y="8850"/>
                  </a:cubicBezTo>
                  <a:cubicBezTo>
                    <a:pt x="4212" y="8858"/>
                    <a:pt x="4247" y="8865"/>
                    <a:pt x="4284" y="8869"/>
                  </a:cubicBezTo>
                  <a:lnTo>
                    <a:pt x="4374" y="8879"/>
                  </a:lnTo>
                  <a:lnTo>
                    <a:pt x="4404" y="8741"/>
                  </a:lnTo>
                  <a:cubicBezTo>
                    <a:pt x="4955" y="6211"/>
                    <a:pt x="6440" y="4512"/>
                    <a:pt x="8100" y="4512"/>
                  </a:cubicBezTo>
                  <a:cubicBezTo>
                    <a:pt x="8305" y="4512"/>
                    <a:pt x="8524" y="4547"/>
                    <a:pt x="8790" y="4623"/>
                  </a:cubicBezTo>
                  <a:lnTo>
                    <a:pt x="8873" y="4647"/>
                  </a:lnTo>
                  <a:lnTo>
                    <a:pt x="8915" y="4529"/>
                  </a:lnTo>
                  <a:cubicBezTo>
                    <a:pt x="9856" y="1853"/>
                    <a:pt x="11612" y="192"/>
                    <a:pt x="13500" y="192"/>
                  </a:cubicBezTo>
                  <a:cubicBezTo>
                    <a:pt x="16411" y="192"/>
                    <a:pt x="18780" y="3982"/>
                    <a:pt x="18780" y="8640"/>
                  </a:cubicBezTo>
                  <a:cubicBezTo>
                    <a:pt x="18780" y="8701"/>
                    <a:pt x="18775" y="8761"/>
                    <a:pt x="18769" y="8820"/>
                  </a:cubicBezTo>
                  <a:cubicBezTo>
                    <a:pt x="18764" y="8885"/>
                    <a:pt x="18758" y="8950"/>
                    <a:pt x="18756" y="9017"/>
                  </a:cubicBezTo>
                  <a:lnTo>
                    <a:pt x="18753" y="9158"/>
                  </a:lnTo>
                  <a:lnTo>
                    <a:pt x="18837" y="9204"/>
                  </a:lnTo>
                  <a:cubicBezTo>
                    <a:pt x="20418" y="10086"/>
                    <a:pt x="21480" y="12464"/>
                    <a:pt x="21480" y="15120"/>
                  </a:cubicBezTo>
                  <a:cubicBezTo>
                    <a:pt x="21480" y="18587"/>
                    <a:pt x="19717" y="21408"/>
                    <a:pt x="17550" y="21408"/>
                  </a:cubicBezTo>
                  <a:close/>
                  <a:moveTo>
                    <a:pt x="18876" y="9024"/>
                  </a:moveTo>
                  <a:cubicBezTo>
                    <a:pt x="18879" y="8893"/>
                    <a:pt x="18900" y="8771"/>
                    <a:pt x="18900" y="8640"/>
                  </a:cubicBezTo>
                  <a:cubicBezTo>
                    <a:pt x="18900" y="3869"/>
                    <a:pt x="16482" y="0"/>
                    <a:pt x="13500" y="0"/>
                  </a:cubicBezTo>
                  <a:cubicBezTo>
                    <a:pt x="11478" y="0"/>
                    <a:pt x="9737" y="1801"/>
                    <a:pt x="8811" y="4434"/>
                  </a:cubicBezTo>
                  <a:cubicBezTo>
                    <a:pt x="8580" y="4368"/>
                    <a:pt x="8344" y="4320"/>
                    <a:pt x="8100" y="4320"/>
                  </a:cubicBezTo>
                  <a:cubicBezTo>
                    <a:pt x="6331" y="4320"/>
                    <a:pt x="4842" y="6147"/>
                    <a:pt x="4291" y="8678"/>
                  </a:cubicBezTo>
                  <a:cubicBezTo>
                    <a:pt x="4211" y="8670"/>
                    <a:pt x="4133" y="8640"/>
                    <a:pt x="4050" y="8640"/>
                  </a:cubicBezTo>
                  <a:cubicBezTo>
                    <a:pt x="1814" y="8640"/>
                    <a:pt x="0" y="11543"/>
                    <a:pt x="0" y="15120"/>
                  </a:cubicBezTo>
                  <a:cubicBezTo>
                    <a:pt x="0" y="18698"/>
                    <a:pt x="1814" y="21600"/>
                    <a:pt x="4050" y="21600"/>
                  </a:cubicBezTo>
                  <a:lnTo>
                    <a:pt x="17550" y="21600"/>
                  </a:lnTo>
                  <a:cubicBezTo>
                    <a:pt x="19786" y="21600"/>
                    <a:pt x="21600" y="18698"/>
                    <a:pt x="21600" y="15120"/>
                  </a:cubicBezTo>
                  <a:cubicBezTo>
                    <a:pt x="21600" y="12289"/>
                    <a:pt x="20459" y="9906"/>
                    <a:pt x="18876" y="9024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955472" y="4182089"/>
            <a:ext cx="1009238" cy="1147380"/>
            <a:chOff x="10035847" y="250974"/>
            <a:chExt cx="1387000" cy="1576848"/>
          </a:xfrm>
        </p:grpSpPr>
        <p:sp>
          <p:nvSpPr>
            <p:cNvPr id="40" name="Shape 6"/>
            <p:cNvSpPr/>
            <p:nvPr/>
          </p:nvSpPr>
          <p:spPr>
            <a:xfrm>
              <a:off x="10035847" y="250974"/>
              <a:ext cx="1387000" cy="1576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4" h="20373" extrusionOk="0">
                  <a:moveTo>
                    <a:pt x="7913" y="20113"/>
                  </a:moveTo>
                  <a:cubicBezTo>
                    <a:pt x="7913" y="20113"/>
                    <a:pt x="8032" y="17033"/>
                    <a:pt x="5605" y="17120"/>
                  </a:cubicBezTo>
                  <a:cubicBezTo>
                    <a:pt x="3178" y="17207"/>
                    <a:pt x="2946" y="17846"/>
                    <a:pt x="2363" y="17033"/>
                  </a:cubicBezTo>
                  <a:cubicBezTo>
                    <a:pt x="1781" y="16220"/>
                    <a:pt x="2371" y="15763"/>
                    <a:pt x="1978" y="15417"/>
                  </a:cubicBezTo>
                  <a:cubicBezTo>
                    <a:pt x="1978" y="15417"/>
                    <a:pt x="1379" y="15139"/>
                    <a:pt x="1371" y="14785"/>
                  </a:cubicBezTo>
                  <a:cubicBezTo>
                    <a:pt x="1363" y="14431"/>
                    <a:pt x="1759" y="14351"/>
                    <a:pt x="1759" y="14351"/>
                  </a:cubicBezTo>
                  <a:cubicBezTo>
                    <a:pt x="1759" y="14351"/>
                    <a:pt x="1112" y="14330"/>
                    <a:pt x="1087" y="13947"/>
                  </a:cubicBezTo>
                  <a:cubicBezTo>
                    <a:pt x="1063" y="13563"/>
                    <a:pt x="1354" y="13534"/>
                    <a:pt x="675" y="13281"/>
                  </a:cubicBezTo>
                  <a:cubicBezTo>
                    <a:pt x="-5" y="13029"/>
                    <a:pt x="-199" y="12797"/>
                    <a:pt x="222" y="12161"/>
                  </a:cubicBezTo>
                  <a:cubicBezTo>
                    <a:pt x="642" y="11525"/>
                    <a:pt x="2050" y="9732"/>
                    <a:pt x="1888" y="8966"/>
                  </a:cubicBezTo>
                  <a:cubicBezTo>
                    <a:pt x="1726" y="8200"/>
                    <a:pt x="-296" y="3804"/>
                    <a:pt x="4752" y="1289"/>
                  </a:cubicBezTo>
                  <a:cubicBezTo>
                    <a:pt x="9800" y="-1227"/>
                    <a:pt x="18197" y="-143"/>
                    <a:pt x="19751" y="5279"/>
                  </a:cubicBezTo>
                  <a:cubicBezTo>
                    <a:pt x="21304" y="10701"/>
                    <a:pt x="16401" y="14604"/>
                    <a:pt x="16401" y="14604"/>
                  </a:cubicBezTo>
                  <a:cubicBezTo>
                    <a:pt x="16401" y="14604"/>
                    <a:pt x="14363" y="18031"/>
                    <a:pt x="16547" y="20373"/>
                  </a:cubicBezTo>
                  <a:lnTo>
                    <a:pt x="7907" y="20373"/>
                  </a:lnTo>
                  <a:cubicBezTo>
                    <a:pt x="7907" y="20373"/>
                    <a:pt x="7913" y="20113"/>
                    <a:pt x="7913" y="20113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50000">
                  <a:srgbClr val="010101"/>
                </a:gs>
              </a:gsLst>
              <a:path path="shape">
                <a:fillToRect l="50000" t="50000" r="50000" b="50000"/>
              </a:path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10286033" y="307824"/>
              <a:ext cx="1073887" cy="938817"/>
            </a:xfrm>
            <a:custGeom>
              <a:avLst/>
              <a:gdLst>
                <a:gd name="connsiteX0" fmla="*/ 1274616 w 2398626"/>
                <a:gd name="connsiteY0" fmla="*/ 254581 h 2096936"/>
                <a:gd name="connsiteX1" fmla="*/ 1333051 w 2398626"/>
                <a:gd name="connsiteY1" fmla="*/ 257543 h 2096936"/>
                <a:gd name="connsiteX2" fmla="*/ 1559356 w 2398626"/>
                <a:gd name="connsiteY2" fmla="*/ 500219 h 2096936"/>
                <a:gd name="connsiteX3" fmla="*/ 1397470 w 2398626"/>
                <a:gd name="connsiteY3" fmla="*/ 798632 h 2096936"/>
                <a:gd name="connsiteX4" fmla="*/ 1240144 w 2398626"/>
                <a:gd name="connsiteY4" fmla="*/ 854555 h 2096936"/>
                <a:gd name="connsiteX5" fmla="*/ 991075 w 2398626"/>
                <a:gd name="connsiteY5" fmla="*/ 804524 h 2096936"/>
                <a:gd name="connsiteX6" fmla="*/ 846488 w 2398626"/>
                <a:gd name="connsiteY6" fmla="*/ 903558 h 2096936"/>
                <a:gd name="connsiteX7" fmla="*/ 656544 w 2398626"/>
                <a:gd name="connsiteY7" fmla="*/ 536005 h 2096936"/>
                <a:gd name="connsiteX8" fmla="*/ 634985 w 2398626"/>
                <a:gd name="connsiteY8" fmla="*/ 521635 h 2096936"/>
                <a:gd name="connsiteX9" fmla="*/ 803499 w 2398626"/>
                <a:gd name="connsiteY9" fmla="*/ 349688 h 2096936"/>
                <a:gd name="connsiteX10" fmla="*/ 1025372 w 2398626"/>
                <a:gd name="connsiteY10" fmla="*/ 380860 h 2096936"/>
                <a:gd name="connsiteX11" fmla="*/ 1056613 w 2398626"/>
                <a:gd name="connsiteY11" fmla="*/ 395574 h 2096936"/>
                <a:gd name="connsiteX12" fmla="*/ 1085703 w 2398626"/>
                <a:gd name="connsiteY12" fmla="*/ 376808 h 2096936"/>
                <a:gd name="connsiteX13" fmla="*/ 1274616 w 2398626"/>
                <a:gd name="connsiteY13" fmla="*/ 254581 h 2096936"/>
                <a:gd name="connsiteX14" fmla="*/ 1270379 w 2398626"/>
                <a:gd name="connsiteY14" fmla="*/ 258 h 2096936"/>
                <a:gd name="connsiteX15" fmla="*/ 1624154 w 2398626"/>
                <a:gd name="connsiteY15" fmla="*/ 163109 h 2096936"/>
                <a:gd name="connsiteX16" fmla="*/ 2075916 w 2398626"/>
                <a:gd name="connsiteY16" fmla="*/ 342122 h 2096936"/>
                <a:gd name="connsiteX17" fmla="*/ 2223344 w 2398626"/>
                <a:gd name="connsiteY17" fmla="*/ 633737 h 2096936"/>
                <a:gd name="connsiteX18" fmla="*/ 2398269 w 2398626"/>
                <a:gd name="connsiteY18" fmla="*/ 1037221 h 2096936"/>
                <a:gd name="connsiteX19" fmla="*/ 2105051 w 2398626"/>
                <a:gd name="connsiteY19" fmla="*/ 1495383 h 2096936"/>
                <a:gd name="connsiteX20" fmla="*/ 1859805 w 2398626"/>
                <a:gd name="connsiteY20" fmla="*/ 1932910 h 2096936"/>
                <a:gd name="connsiteX21" fmla="*/ 1583903 w 2398626"/>
                <a:gd name="connsiteY21" fmla="*/ 2096419 h 2096936"/>
                <a:gd name="connsiteX22" fmla="*/ 1116111 w 2398626"/>
                <a:gd name="connsiteY22" fmla="*/ 1818945 h 2096936"/>
                <a:gd name="connsiteX23" fmla="*/ 1277931 w 2398626"/>
                <a:gd name="connsiteY23" fmla="*/ 1849741 h 2096936"/>
                <a:gd name="connsiteX24" fmla="*/ 1617601 w 2398626"/>
                <a:gd name="connsiteY24" fmla="*/ 1732529 h 2096936"/>
                <a:gd name="connsiteX25" fmla="*/ 1620409 w 2398626"/>
                <a:gd name="connsiteY25" fmla="*/ 1728549 h 2096936"/>
                <a:gd name="connsiteX26" fmla="*/ 1662064 w 2398626"/>
                <a:gd name="connsiteY26" fmla="*/ 1518532 h 2096936"/>
                <a:gd name="connsiteX27" fmla="*/ 1560853 w 2398626"/>
                <a:gd name="connsiteY27" fmla="*/ 1418499 h 2096936"/>
                <a:gd name="connsiteX28" fmla="*/ 1515806 w 2398626"/>
                <a:gd name="connsiteY28" fmla="*/ 1440600 h 2096936"/>
                <a:gd name="connsiteX29" fmla="*/ 1537920 w 2398626"/>
                <a:gd name="connsiteY29" fmla="*/ 1485746 h 2096936"/>
                <a:gd name="connsiteX30" fmla="*/ 1595253 w 2398626"/>
                <a:gd name="connsiteY30" fmla="*/ 1542624 h 2096936"/>
                <a:gd name="connsiteX31" fmla="*/ 1561087 w 2398626"/>
                <a:gd name="connsiteY31" fmla="*/ 1689269 h 2096936"/>
                <a:gd name="connsiteX32" fmla="*/ 1087210 w 2398626"/>
                <a:gd name="connsiteY32" fmla="*/ 1734520 h 2096936"/>
                <a:gd name="connsiteX33" fmla="*/ 1084402 w 2398626"/>
                <a:gd name="connsiteY33" fmla="*/ 1722893 h 2096936"/>
                <a:gd name="connsiteX34" fmla="*/ 570509 w 2398626"/>
                <a:gd name="connsiteY34" fmla="*/ 1401111 h 2096936"/>
                <a:gd name="connsiteX35" fmla="*/ 583731 w 2398626"/>
                <a:gd name="connsiteY35" fmla="*/ 1370630 h 2096936"/>
                <a:gd name="connsiteX36" fmla="*/ 839039 w 2398626"/>
                <a:gd name="connsiteY36" fmla="*/ 1073673 h 2096936"/>
                <a:gd name="connsiteX37" fmla="*/ 867940 w 2398626"/>
                <a:gd name="connsiteY37" fmla="*/ 1043506 h 2096936"/>
                <a:gd name="connsiteX38" fmla="*/ 1005774 w 2398626"/>
                <a:gd name="connsiteY38" fmla="*/ 876644 h 2096936"/>
                <a:gd name="connsiteX39" fmla="*/ 1215567 w 2398626"/>
                <a:gd name="connsiteY39" fmla="*/ 926608 h 2096936"/>
                <a:gd name="connsiteX40" fmla="*/ 1260497 w 2398626"/>
                <a:gd name="connsiteY40" fmla="*/ 928599 h 2096936"/>
                <a:gd name="connsiteX41" fmla="*/ 1697165 w 2398626"/>
                <a:gd name="connsiteY41" fmla="*/ 1000769 h 2096936"/>
                <a:gd name="connsiteX42" fmla="*/ 1747127 w 2398626"/>
                <a:gd name="connsiteY42" fmla="*/ 1005797 h 2096936"/>
                <a:gd name="connsiteX43" fmla="*/ 1752042 w 2398626"/>
                <a:gd name="connsiteY43" fmla="*/ 955833 h 2096936"/>
                <a:gd name="connsiteX44" fmla="*/ 1469705 w 2398626"/>
                <a:gd name="connsiteY44" fmla="*/ 797665 h 2096936"/>
                <a:gd name="connsiteX45" fmla="*/ 1645449 w 2398626"/>
                <a:gd name="connsiteY45" fmla="*/ 544702 h 2096936"/>
                <a:gd name="connsiteX46" fmla="*/ 1970493 w 2398626"/>
                <a:gd name="connsiteY46" fmla="*/ 628499 h 2096936"/>
                <a:gd name="connsiteX47" fmla="*/ 2023146 w 2398626"/>
                <a:gd name="connsiteY47" fmla="*/ 881672 h 2096936"/>
                <a:gd name="connsiteX48" fmla="*/ 2036485 w 2398626"/>
                <a:gd name="connsiteY48" fmla="*/ 920219 h 2096936"/>
                <a:gd name="connsiteX49" fmla="*/ 2109497 w 2398626"/>
                <a:gd name="connsiteY49" fmla="*/ 1139454 h 2096936"/>
                <a:gd name="connsiteX50" fmla="*/ 2028294 w 2398626"/>
                <a:gd name="connsiteY50" fmla="*/ 1254151 h 2096936"/>
                <a:gd name="connsiteX51" fmla="*/ 1796855 w 2398626"/>
                <a:gd name="connsiteY51" fmla="*/ 1225241 h 2096936"/>
                <a:gd name="connsiteX52" fmla="*/ 1271379 w 2398626"/>
                <a:gd name="connsiteY52" fmla="*/ 1220947 h 2096936"/>
                <a:gd name="connsiteX53" fmla="*/ 1069074 w 2398626"/>
                <a:gd name="connsiteY53" fmla="*/ 1320875 h 2096936"/>
                <a:gd name="connsiteX54" fmla="*/ 1002849 w 2398626"/>
                <a:gd name="connsiteY54" fmla="*/ 1254989 h 2096936"/>
                <a:gd name="connsiteX55" fmla="*/ 955461 w 2398626"/>
                <a:gd name="connsiteY55" fmla="*/ 1238230 h 2096936"/>
                <a:gd name="connsiteX56" fmla="*/ 938729 w 2398626"/>
                <a:gd name="connsiteY56" fmla="*/ 1285575 h 2096936"/>
                <a:gd name="connsiteX57" fmla="*/ 1053864 w 2398626"/>
                <a:gd name="connsiteY57" fmla="*/ 1390217 h 2096936"/>
                <a:gd name="connsiteX58" fmla="*/ 1073053 w 2398626"/>
                <a:gd name="connsiteY58" fmla="*/ 1393150 h 2096936"/>
                <a:gd name="connsiteX59" fmla="*/ 1316894 w 2398626"/>
                <a:gd name="connsiteY59" fmla="*/ 1275520 h 2096936"/>
                <a:gd name="connsiteX60" fmla="*/ 1758828 w 2398626"/>
                <a:gd name="connsiteY60" fmla="*/ 1285261 h 2096936"/>
                <a:gd name="connsiteX61" fmla="*/ 2058131 w 2398626"/>
                <a:gd name="connsiteY61" fmla="*/ 1318571 h 2096936"/>
                <a:gd name="connsiteX62" fmla="*/ 2179818 w 2398626"/>
                <a:gd name="connsiteY62" fmla="*/ 1149195 h 2096936"/>
                <a:gd name="connsiteX63" fmla="*/ 2097094 w 2398626"/>
                <a:gd name="connsiteY63" fmla="*/ 879158 h 2096936"/>
                <a:gd name="connsiteX64" fmla="*/ 2021391 w 2398626"/>
                <a:gd name="connsiteY64" fmla="*/ 578849 h 2096936"/>
                <a:gd name="connsiteX65" fmla="*/ 1630823 w 2398626"/>
                <a:gd name="connsiteY65" fmla="*/ 475150 h 2096936"/>
                <a:gd name="connsiteX66" fmla="*/ 1572203 w 2398626"/>
                <a:gd name="connsiteY66" fmla="*/ 323268 h 2096936"/>
                <a:gd name="connsiteX67" fmla="*/ 1345210 w 2398626"/>
                <a:gd name="connsiteY67" fmla="*/ 189925 h 2096936"/>
                <a:gd name="connsiteX68" fmla="*/ 1047428 w 2398626"/>
                <a:gd name="connsiteY68" fmla="*/ 309336 h 2096936"/>
                <a:gd name="connsiteX69" fmla="*/ 787791 w 2398626"/>
                <a:gd name="connsiteY69" fmla="*/ 282940 h 2096936"/>
                <a:gd name="connsiteX70" fmla="*/ 569105 w 2398626"/>
                <a:gd name="connsiteY70" fmla="*/ 492224 h 2096936"/>
                <a:gd name="connsiteX71" fmla="*/ 275301 w 2398626"/>
                <a:gd name="connsiteY71" fmla="*/ 532237 h 2096936"/>
                <a:gd name="connsiteX72" fmla="*/ 203459 w 2398626"/>
                <a:gd name="connsiteY72" fmla="*/ 821443 h 2096936"/>
                <a:gd name="connsiteX73" fmla="*/ 319179 w 2398626"/>
                <a:gd name="connsiteY73" fmla="*/ 945568 h 2096936"/>
                <a:gd name="connsiteX74" fmla="*/ 520898 w 2398626"/>
                <a:gd name="connsiteY74" fmla="*/ 940540 h 2096936"/>
                <a:gd name="connsiteX75" fmla="*/ 539736 w 2398626"/>
                <a:gd name="connsiteY75" fmla="*/ 894137 h 2096936"/>
                <a:gd name="connsiteX76" fmla="*/ 493285 w 2398626"/>
                <a:gd name="connsiteY76" fmla="*/ 875073 h 2096936"/>
                <a:gd name="connsiteX77" fmla="*/ 346090 w 2398626"/>
                <a:gd name="connsiteY77" fmla="*/ 879787 h 2096936"/>
                <a:gd name="connsiteX78" fmla="*/ 269568 w 2398626"/>
                <a:gd name="connsiteY78" fmla="*/ 795361 h 2096936"/>
                <a:gd name="connsiteX79" fmla="*/ 318711 w 2398626"/>
                <a:gd name="connsiteY79" fmla="*/ 588381 h 2096936"/>
                <a:gd name="connsiteX80" fmla="*/ 615673 w 2398626"/>
                <a:gd name="connsiteY80" fmla="*/ 596028 h 2096936"/>
                <a:gd name="connsiteX81" fmla="*/ 779015 w 2398626"/>
                <a:gd name="connsiteY81" fmla="*/ 1014596 h 2096936"/>
                <a:gd name="connsiteX82" fmla="*/ 538332 w 2398626"/>
                <a:gd name="connsiteY82" fmla="*/ 1225555 h 2096936"/>
                <a:gd name="connsiteX83" fmla="*/ 74752 w 2398626"/>
                <a:gd name="connsiteY83" fmla="*/ 978249 h 2096936"/>
                <a:gd name="connsiteX84" fmla="*/ 363056 w 2398626"/>
                <a:gd name="connsiteY84" fmla="*/ 302213 h 2096936"/>
                <a:gd name="connsiteX85" fmla="*/ 961077 w 2398626"/>
                <a:gd name="connsiteY85" fmla="*/ 90101 h 2096936"/>
                <a:gd name="connsiteX86" fmla="*/ 1270379 w 2398626"/>
                <a:gd name="connsiteY86" fmla="*/ 258 h 209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398626" h="2096936">
                  <a:moveTo>
                    <a:pt x="1274616" y="254581"/>
                  </a:moveTo>
                  <a:cubicBezTo>
                    <a:pt x="1292712" y="253338"/>
                    <a:pt x="1312180" y="254129"/>
                    <a:pt x="1333051" y="257543"/>
                  </a:cubicBezTo>
                  <a:cubicBezTo>
                    <a:pt x="1514646" y="287156"/>
                    <a:pt x="1564477" y="436565"/>
                    <a:pt x="1559356" y="500219"/>
                  </a:cubicBezTo>
                  <a:cubicBezTo>
                    <a:pt x="1436198" y="568237"/>
                    <a:pt x="1399492" y="712222"/>
                    <a:pt x="1397470" y="798632"/>
                  </a:cubicBezTo>
                  <a:cubicBezTo>
                    <a:pt x="1326854" y="808919"/>
                    <a:pt x="1270009" y="837068"/>
                    <a:pt x="1240144" y="854555"/>
                  </a:cubicBezTo>
                  <a:cubicBezTo>
                    <a:pt x="1200426" y="827809"/>
                    <a:pt x="1109973" y="780739"/>
                    <a:pt x="991075" y="804524"/>
                  </a:cubicBezTo>
                  <a:cubicBezTo>
                    <a:pt x="920933" y="818551"/>
                    <a:pt x="875577" y="859917"/>
                    <a:pt x="846488" y="903558"/>
                  </a:cubicBezTo>
                  <a:cubicBezTo>
                    <a:pt x="835170" y="795047"/>
                    <a:pt x="794032" y="635164"/>
                    <a:pt x="656544" y="536005"/>
                  </a:cubicBezTo>
                  <a:cubicBezTo>
                    <a:pt x="649487" y="530924"/>
                    <a:pt x="642301" y="526124"/>
                    <a:pt x="634985" y="521635"/>
                  </a:cubicBezTo>
                  <a:cubicBezTo>
                    <a:pt x="640752" y="484041"/>
                    <a:pt x="668765" y="381577"/>
                    <a:pt x="803499" y="349688"/>
                  </a:cubicBezTo>
                  <a:cubicBezTo>
                    <a:pt x="968526" y="310598"/>
                    <a:pt x="1023564" y="378491"/>
                    <a:pt x="1025372" y="380860"/>
                  </a:cubicBezTo>
                  <a:cubicBezTo>
                    <a:pt x="1032515" y="390836"/>
                    <a:pt x="1044349" y="396415"/>
                    <a:pt x="1056613" y="395574"/>
                  </a:cubicBezTo>
                  <a:cubicBezTo>
                    <a:pt x="1068877" y="394795"/>
                    <a:pt x="1079893" y="387656"/>
                    <a:pt x="1085703" y="376808"/>
                  </a:cubicBezTo>
                  <a:cubicBezTo>
                    <a:pt x="1088489" y="371544"/>
                    <a:pt x="1147943" y="263273"/>
                    <a:pt x="1274616" y="254581"/>
                  </a:cubicBezTo>
                  <a:close/>
                  <a:moveTo>
                    <a:pt x="1270379" y="258"/>
                  </a:moveTo>
                  <a:cubicBezTo>
                    <a:pt x="1377337" y="3775"/>
                    <a:pt x="1501297" y="43855"/>
                    <a:pt x="1624154" y="163109"/>
                  </a:cubicBezTo>
                  <a:cubicBezTo>
                    <a:pt x="1624154" y="163109"/>
                    <a:pt x="1877122" y="124144"/>
                    <a:pt x="2075916" y="342122"/>
                  </a:cubicBezTo>
                  <a:cubicBezTo>
                    <a:pt x="2204038" y="492643"/>
                    <a:pt x="2223344" y="633737"/>
                    <a:pt x="2223344" y="633737"/>
                  </a:cubicBezTo>
                  <a:cubicBezTo>
                    <a:pt x="2223344" y="633737"/>
                    <a:pt x="2389143" y="744978"/>
                    <a:pt x="2398269" y="1037221"/>
                  </a:cubicBezTo>
                  <a:cubicBezTo>
                    <a:pt x="2407513" y="1329569"/>
                    <a:pt x="2235513" y="1476005"/>
                    <a:pt x="2105051" y="1495383"/>
                  </a:cubicBezTo>
                  <a:cubicBezTo>
                    <a:pt x="2105051" y="1495383"/>
                    <a:pt x="2172329" y="1809833"/>
                    <a:pt x="1859805" y="1932910"/>
                  </a:cubicBezTo>
                  <a:cubicBezTo>
                    <a:pt x="1859805" y="1932910"/>
                    <a:pt x="1814874" y="2107627"/>
                    <a:pt x="1583903" y="2096419"/>
                  </a:cubicBezTo>
                  <a:cubicBezTo>
                    <a:pt x="1384992" y="2086783"/>
                    <a:pt x="1198952" y="2002357"/>
                    <a:pt x="1116111" y="1818945"/>
                  </a:cubicBezTo>
                  <a:cubicBezTo>
                    <a:pt x="1156010" y="1830782"/>
                    <a:pt x="1213812" y="1844504"/>
                    <a:pt x="1277931" y="1849741"/>
                  </a:cubicBezTo>
                  <a:cubicBezTo>
                    <a:pt x="1393066" y="1859063"/>
                    <a:pt x="1528559" y="1840628"/>
                    <a:pt x="1617601" y="1732529"/>
                  </a:cubicBezTo>
                  <a:cubicBezTo>
                    <a:pt x="1618537" y="1731272"/>
                    <a:pt x="1619590" y="1729911"/>
                    <a:pt x="1620409" y="1728549"/>
                  </a:cubicBezTo>
                  <a:cubicBezTo>
                    <a:pt x="1669435" y="1648523"/>
                    <a:pt x="1683359" y="1577923"/>
                    <a:pt x="1662064" y="1518532"/>
                  </a:cubicBezTo>
                  <a:cubicBezTo>
                    <a:pt x="1635386" y="1444790"/>
                    <a:pt x="1563895" y="1419546"/>
                    <a:pt x="1560853" y="1418499"/>
                  </a:cubicBezTo>
                  <a:cubicBezTo>
                    <a:pt x="1542366" y="1412109"/>
                    <a:pt x="1522124" y="1422060"/>
                    <a:pt x="1515806" y="1440600"/>
                  </a:cubicBezTo>
                  <a:cubicBezTo>
                    <a:pt x="1509370" y="1459141"/>
                    <a:pt x="1519316" y="1479357"/>
                    <a:pt x="1537920" y="1485746"/>
                  </a:cubicBezTo>
                  <a:cubicBezTo>
                    <a:pt x="1538271" y="1485851"/>
                    <a:pt x="1580276" y="1501249"/>
                    <a:pt x="1595253" y="1542624"/>
                  </a:cubicBezTo>
                  <a:cubicBezTo>
                    <a:pt x="1608592" y="1579704"/>
                    <a:pt x="1596774" y="1630401"/>
                    <a:pt x="1561087" y="1689269"/>
                  </a:cubicBezTo>
                  <a:cubicBezTo>
                    <a:pt x="1417871" y="1859587"/>
                    <a:pt x="1100666" y="1739652"/>
                    <a:pt x="1087210" y="1734520"/>
                  </a:cubicBezTo>
                  <a:cubicBezTo>
                    <a:pt x="1086274" y="1730644"/>
                    <a:pt x="1085221" y="1726768"/>
                    <a:pt x="1084402" y="1722893"/>
                  </a:cubicBezTo>
                  <a:cubicBezTo>
                    <a:pt x="1084402" y="1722893"/>
                    <a:pt x="610993" y="1754422"/>
                    <a:pt x="570509" y="1401111"/>
                  </a:cubicBezTo>
                  <a:cubicBezTo>
                    <a:pt x="579401" y="1393988"/>
                    <a:pt x="584667" y="1382780"/>
                    <a:pt x="583731" y="1370630"/>
                  </a:cubicBezTo>
                  <a:cubicBezTo>
                    <a:pt x="583029" y="1360469"/>
                    <a:pt x="568286" y="1122589"/>
                    <a:pt x="839039" y="1073673"/>
                  </a:cubicBezTo>
                  <a:cubicBezTo>
                    <a:pt x="854133" y="1070949"/>
                    <a:pt x="865834" y="1058799"/>
                    <a:pt x="867940" y="1043506"/>
                  </a:cubicBezTo>
                  <a:cubicBezTo>
                    <a:pt x="868057" y="1042039"/>
                    <a:pt x="888884" y="900003"/>
                    <a:pt x="1005774" y="876644"/>
                  </a:cubicBezTo>
                  <a:cubicBezTo>
                    <a:pt x="1128631" y="852029"/>
                    <a:pt x="1212173" y="923676"/>
                    <a:pt x="1215567" y="926608"/>
                  </a:cubicBezTo>
                  <a:cubicBezTo>
                    <a:pt x="1228086" y="937816"/>
                    <a:pt x="1246924" y="938654"/>
                    <a:pt x="1260497" y="928599"/>
                  </a:cubicBezTo>
                  <a:cubicBezTo>
                    <a:pt x="1270092" y="921476"/>
                    <a:pt x="1497669" y="757128"/>
                    <a:pt x="1697165" y="1000769"/>
                  </a:cubicBezTo>
                  <a:cubicBezTo>
                    <a:pt x="1709568" y="1015957"/>
                    <a:pt x="1731917" y="1018262"/>
                    <a:pt x="1747127" y="1005797"/>
                  </a:cubicBezTo>
                  <a:cubicBezTo>
                    <a:pt x="1762338" y="993332"/>
                    <a:pt x="1764561" y="971021"/>
                    <a:pt x="1752042" y="955833"/>
                  </a:cubicBezTo>
                  <a:cubicBezTo>
                    <a:pt x="1658320" y="841240"/>
                    <a:pt x="1557928" y="802274"/>
                    <a:pt x="1469705" y="797665"/>
                  </a:cubicBezTo>
                  <a:cubicBezTo>
                    <a:pt x="1472864" y="744978"/>
                    <a:pt x="1494744" y="583563"/>
                    <a:pt x="1645449" y="544702"/>
                  </a:cubicBezTo>
                  <a:cubicBezTo>
                    <a:pt x="1759881" y="515163"/>
                    <a:pt x="1893620" y="549520"/>
                    <a:pt x="1970493" y="628499"/>
                  </a:cubicBezTo>
                  <a:cubicBezTo>
                    <a:pt x="2033677" y="693338"/>
                    <a:pt x="2051929" y="780801"/>
                    <a:pt x="2023146" y="881672"/>
                  </a:cubicBezTo>
                  <a:cubicBezTo>
                    <a:pt x="2018934" y="896022"/>
                    <a:pt x="2024316" y="911420"/>
                    <a:pt x="2036485" y="920219"/>
                  </a:cubicBezTo>
                  <a:cubicBezTo>
                    <a:pt x="2037421" y="920847"/>
                    <a:pt x="2130324" y="989456"/>
                    <a:pt x="2109497" y="1139454"/>
                  </a:cubicBezTo>
                  <a:cubicBezTo>
                    <a:pt x="2101891" y="1193398"/>
                    <a:pt x="2073927" y="1233097"/>
                    <a:pt x="2028294" y="1254151"/>
                  </a:cubicBezTo>
                  <a:cubicBezTo>
                    <a:pt x="1963005" y="1284423"/>
                    <a:pt x="1872207" y="1273006"/>
                    <a:pt x="1796855" y="1225241"/>
                  </a:cubicBezTo>
                  <a:cubicBezTo>
                    <a:pt x="1633514" y="1121647"/>
                    <a:pt x="1392832" y="1119657"/>
                    <a:pt x="1271379" y="1220947"/>
                  </a:cubicBezTo>
                  <a:cubicBezTo>
                    <a:pt x="1212524" y="1269968"/>
                    <a:pt x="1127578" y="1333759"/>
                    <a:pt x="1069074" y="1320875"/>
                  </a:cubicBezTo>
                  <a:cubicBezTo>
                    <a:pt x="1042865" y="1315114"/>
                    <a:pt x="1021102" y="1293536"/>
                    <a:pt x="1002849" y="1254989"/>
                  </a:cubicBezTo>
                  <a:cubicBezTo>
                    <a:pt x="994424" y="1237287"/>
                    <a:pt x="973246" y="1229745"/>
                    <a:pt x="955461" y="1238230"/>
                  </a:cubicBezTo>
                  <a:cubicBezTo>
                    <a:pt x="937793" y="1246610"/>
                    <a:pt x="930188" y="1267873"/>
                    <a:pt x="938729" y="1285575"/>
                  </a:cubicBezTo>
                  <a:cubicBezTo>
                    <a:pt x="966694" y="1344338"/>
                    <a:pt x="1005423" y="1379638"/>
                    <a:pt x="1053864" y="1390217"/>
                  </a:cubicBezTo>
                  <a:cubicBezTo>
                    <a:pt x="1060182" y="1391684"/>
                    <a:pt x="1066617" y="1392626"/>
                    <a:pt x="1073053" y="1393150"/>
                  </a:cubicBezTo>
                  <a:cubicBezTo>
                    <a:pt x="1154957" y="1399749"/>
                    <a:pt x="1241776" y="1338053"/>
                    <a:pt x="1316894" y="1275520"/>
                  </a:cubicBezTo>
                  <a:cubicBezTo>
                    <a:pt x="1413308" y="1195074"/>
                    <a:pt x="1624037" y="1199683"/>
                    <a:pt x="1758828" y="1285261"/>
                  </a:cubicBezTo>
                  <a:cubicBezTo>
                    <a:pt x="1854071" y="1345595"/>
                    <a:pt x="1971546" y="1358689"/>
                    <a:pt x="2058131" y="1318571"/>
                  </a:cubicBezTo>
                  <a:cubicBezTo>
                    <a:pt x="2125761" y="1287356"/>
                    <a:pt x="2168936" y="1227127"/>
                    <a:pt x="2179818" y="1149195"/>
                  </a:cubicBezTo>
                  <a:cubicBezTo>
                    <a:pt x="2200294" y="1001398"/>
                    <a:pt x="2131962" y="913515"/>
                    <a:pt x="2097094" y="879158"/>
                  </a:cubicBezTo>
                  <a:cubicBezTo>
                    <a:pt x="2123889" y="762889"/>
                    <a:pt x="2097445" y="656886"/>
                    <a:pt x="2021391" y="578849"/>
                  </a:cubicBezTo>
                  <a:cubicBezTo>
                    <a:pt x="1928253" y="483320"/>
                    <a:pt x="1768071" y="440898"/>
                    <a:pt x="1630823" y="475150"/>
                  </a:cubicBezTo>
                  <a:cubicBezTo>
                    <a:pt x="1626962" y="424348"/>
                    <a:pt x="1606135" y="369670"/>
                    <a:pt x="1572203" y="323268"/>
                  </a:cubicBezTo>
                  <a:cubicBezTo>
                    <a:pt x="1535580" y="273408"/>
                    <a:pt x="1466546" y="209722"/>
                    <a:pt x="1345210" y="189925"/>
                  </a:cubicBezTo>
                  <a:cubicBezTo>
                    <a:pt x="1199654" y="166147"/>
                    <a:pt x="1097624" y="244079"/>
                    <a:pt x="1047428" y="309336"/>
                  </a:cubicBezTo>
                  <a:cubicBezTo>
                    <a:pt x="1005540" y="281474"/>
                    <a:pt x="924220" y="250678"/>
                    <a:pt x="787791" y="282940"/>
                  </a:cubicBezTo>
                  <a:cubicBezTo>
                    <a:pt x="645160" y="316773"/>
                    <a:pt x="586539" y="418168"/>
                    <a:pt x="569105" y="492224"/>
                  </a:cubicBezTo>
                  <a:cubicBezTo>
                    <a:pt x="468128" y="456296"/>
                    <a:pt x="356738" y="469389"/>
                    <a:pt x="275301" y="532237"/>
                  </a:cubicBezTo>
                  <a:cubicBezTo>
                    <a:pt x="186727" y="600532"/>
                    <a:pt x="159816" y="708526"/>
                    <a:pt x="203459" y="821443"/>
                  </a:cubicBezTo>
                  <a:cubicBezTo>
                    <a:pt x="227797" y="881986"/>
                    <a:pt x="266760" y="923676"/>
                    <a:pt x="319179" y="945568"/>
                  </a:cubicBezTo>
                  <a:cubicBezTo>
                    <a:pt x="413720" y="984848"/>
                    <a:pt x="516569" y="942320"/>
                    <a:pt x="520898" y="940540"/>
                  </a:cubicBezTo>
                  <a:cubicBezTo>
                    <a:pt x="538917" y="932893"/>
                    <a:pt x="547342" y="912153"/>
                    <a:pt x="539736" y="894137"/>
                  </a:cubicBezTo>
                  <a:cubicBezTo>
                    <a:pt x="532131" y="876016"/>
                    <a:pt x="511421" y="867531"/>
                    <a:pt x="493285" y="875073"/>
                  </a:cubicBezTo>
                  <a:cubicBezTo>
                    <a:pt x="492465" y="875387"/>
                    <a:pt x="412901" y="907754"/>
                    <a:pt x="346090" y="879787"/>
                  </a:cubicBezTo>
                  <a:cubicBezTo>
                    <a:pt x="311690" y="865332"/>
                    <a:pt x="286534" y="837574"/>
                    <a:pt x="269568" y="795361"/>
                  </a:cubicBezTo>
                  <a:cubicBezTo>
                    <a:pt x="237508" y="712611"/>
                    <a:pt x="255410" y="637193"/>
                    <a:pt x="318711" y="588381"/>
                  </a:cubicBezTo>
                  <a:cubicBezTo>
                    <a:pt x="385287" y="536951"/>
                    <a:pt x="506740" y="517363"/>
                    <a:pt x="615673" y="596028"/>
                  </a:cubicBezTo>
                  <a:cubicBezTo>
                    <a:pt x="797619" y="727275"/>
                    <a:pt x="780068" y="1000664"/>
                    <a:pt x="779015" y="1014596"/>
                  </a:cubicBezTo>
                  <a:cubicBezTo>
                    <a:pt x="635448" y="1054714"/>
                    <a:pt x="568988" y="1145110"/>
                    <a:pt x="538332" y="1225555"/>
                  </a:cubicBezTo>
                  <a:cubicBezTo>
                    <a:pt x="443908" y="1238020"/>
                    <a:pt x="223935" y="1234983"/>
                    <a:pt x="74752" y="978249"/>
                  </a:cubicBezTo>
                  <a:cubicBezTo>
                    <a:pt x="-119830" y="643478"/>
                    <a:pt x="97100" y="330390"/>
                    <a:pt x="363056" y="302213"/>
                  </a:cubicBezTo>
                  <a:cubicBezTo>
                    <a:pt x="363056" y="302213"/>
                    <a:pt x="495742" y="-62515"/>
                    <a:pt x="961077" y="90101"/>
                  </a:cubicBezTo>
                  <a:cubicBezTo>
                    <a:pt x="961077" y="90101"/>
                    <a:pt x="1092116" y="-5603"/>
                    <a:pt x="1270379" y="258"/>
                  </a:cubicBezTo>
                  <a:close/>
                </a:path>
              </a:pathLst>
            </a:custGeom>
            <a:gradFill flip="none" rotWithShape="1">
              <a:gsLst>
                <a:gs pos="15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87748" y="3665071"/>
            <a:ext cx="864688" cy="864718"/>
            <a:chOff x="10132507" y="2138695"/>
            <a:chExt cx="1410683" cy="1410731"/>
          </a:xfrm>
        </p:grpSpPr>
        <p:sp>
          <p:nvSpPr>
            <p:cNvPr id="42" name="Shape 9"/>
            <p:cNvSpPr/>
            <p:nvPr/>
          </p:nvSpPr>
          <p:spPr>
            <a:xfrm>
              <a:off x="10132507" y="2138695"/>
              <a:ext cx="1410683" cy="1410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9" y="8623"/>
                  </a:moveTo>
                  <a:cubicBezTo>
                    <a:pt x="183" y="8799"/>
                    <a:pt x="151" y="8976"/>
                    <a:pt x="125" y="9155"/>
                  </a:cubicBezTo>
                  <a:cubicBezTo>
                    <a:pt x="97" y="9334"/>
                    <a:pt x="73" y="9514"/>
                    <a:pt x="55" y="9696"/>
                  </a:cubicBezTo>
                  <a:cubicBezTo>
                    <a:pt x="18" y="10058"/>
                    <a:pt x="0" y="10427"/>
                    <a:pt x="0" y="10800"/>
                  </a:cubicBezTo>
                  <a:cubicBezTo>
                    <a:pt x="0" y="11172"/>
                    <a:pt x="18" y="11541"/>
                    <a:pt x="55" y="11904"/>
                  </a:cubicBezTo>
                  <a:cubicBezTo>
                    <a:pt x="73" y="12086"/>
                    <a:pt x="97" y="12266"/>
                    <a:pt x="125" y="12444"/>
                  </a:cubicBezTo>
                  <a:cubicBezTo>
                    <a:pt x="151" y="12623"/>
                    <a:pt x="183" y="12801"/>
                    <a:pt x="219" y="12976"/>
                  </a:cubicBezTo>
                  <a:cubicBezTo>
                    <a:pt x="255" y="13152"/>
                    <a:pt x="295" y="13326"/>
                    <a:pt x="340" y="13499"/>
                  </a:cubicBezTo>
                  <a:cubicBezTo>
                    <a:pt x="428" y="13844"/>
                    <a:pt x="534" y="14182"/>
                    <a:pt x="655" y="14513"/>
                  </a:cubicBezTo>
                  <a:cubicBezTo>
                    <a:pt x="716" y="14679"/>
                    <a:pt x="780" y="14842"/>
                    <a:pt x="849" y="15004"/>
                  </a:cubicBezTo>
                  <a:cubicBezTo>
                    <a:pt x="917" y="15165"/>
                    <a:pt x="989" y="15325"/>
                    <a:pt x="1065" y="15482"/>
                  </a:cubicBezTo>
                  <a:cubicBezTo>
                    <a:pt x="1102" y="15561"/>
                    <a:pt x="1141" y="15639"/>
                    <a:pt x="1181" y="15716"/>
                  </a:cubicBezTo>
                  <a:cubicBezTo>
                    <a:pt x="1261" y="15872"/>
                    <a:pt x="1344" y="16025"/>
                    <a:pt x="1431" y="16176"/>
                  </a:cubicBezTo>
                  <a:cubicBezTo>
                    <a:pt x="1691" y="16628"/>
                    <a:pt x="1982" y="17060"/>
                    <a:pt x="2303" y="17468"/>
                  </a:cubicBezTo>
                  <a:cubicBezTo>
                    <a:pt x="2463" y="17672"/>
                    <a:pt x="2631" y="17869"/>
                    <a:pt x="2806" y="18061"/>
                  </a:cubicBezTo>
                  <a:cubicBezTo>
                    <a:pt x="2921" y="18189"/>
                    <a:pt x="3041" y="18314"/>
                    <a:pt x="3163" y="18437"/>
                  </a:cubicBezTo>
                  <a:cubicBezTo>
                    <a:pt x="3285" y="18559"/>
                    <a:pt x="3410" y="18678"/>
                    <a:pt x="3538" y="18794"/>
                  </a:cubicBezTo>
                  <a:cubicBezTo>
                    <a:pt x="4113" y="19317"/>
                    <a:pt x="4745" y="19779"/>
                    <a:pt x="5424" y="20169"/>
                  </a:cubicBezTo>
                  <a:cubicBezTo>
                    <a:pt x="5575" y="20256"/>
                    <a:pt x="5728" y="20339"/>
                    <a:pt x="5883" y="20418"/>
                  </a:cubicBezTo>
                  <a:cubicBezTo>
                    <a:pt x="6193" y="20577"/>
                    <a:pt x="6513" y="20722"/>
                    <a:pt x="6839" y="20851"/>
                  </a:cubicBezTo>
                  <a:cubicBezTo>
                    <a:pt x="7003" y="20915"/>
                    <a:pt x="7168" y="20976"/>
                    <a:pt x="7336" y="21032"/>
                  </a:cubicBezTo>
                  <a:cubicBezTo>
                    <a:pt x="8423" y="21400"/>
                    <a:pt x="9588" y="21600"/>
                    <a:pt x="10799" y="21600"/>
                  </a:cubicBezTo>
                  <a:cubicBezTo>
                    <a:pt x="11626" y="21600"/>
                    <a:pt x="12430" y="21507"/>
                    <a:pt x="13203" y="21331"/>
                  </a:cubicBezTo>
                  <a:cubicBezTo>
                    <a:pt x="13564" y="21249"/>
                    <a:pt x="13918" y="21150"/>
                    <a:pt x="14264" y="21033"/>
                  </a:cubicBezTo>
                  <a:cubicBezTo>
                    <a:pt x="14431" y="20976"/>
                    <a:pt x="14596" y="20915"/>
                    <a:pt x="14760" y="20851"/>
                  </a:cubicBezTo>
                  <a:cubicBezTo>
                    <a:pt x="15087" y="20722"/>
                    <a:pt x="15406" y="20578"/>
                    <a:pt x="15717" y="20418"/>
                  </a:cubicBezTo>
                  <a:cubicBezTo>
                    <a:pt x="15872" y="20339"/>
                    <a:pt x="16025" y="20256"/>
                    <a:pt x="16176" y="20169"/>
                  </a:cubicBezTo>
                  <a:cubicBezTo>
                    <a:pt x="16854" y="19779"/>
                    <a:pt x="17486" y="19317"/>
                    <a:pt x="18062" y="18794"/>
                  </a:cubicBezTo>
                  <a:cubicBezTo>
                    <a:pt x="18190" y="18678"/>
                    <a:pt x="18315" y="18559"/>
                    <a:pt x="18437" y="18437"/>
                  </a:cubicBezTo>
                  <a:cubicBezTo>
                    <a:pt x="18559" y="18314"/>
                    <a:pt x="18678" y="18190"/>
                    <a:pt x="18794" y="18062"/>
                  </a:cubicBezTo>
                  <a:cubicBezTo>
                    <a:pt x="18969" y="17870"/>
                    <a:pt x="19136" y="17672"/>
                    <a:pt x="19296" y="17468"/>
                  </a:cubicBezTo>
                  <a:cubicBezTo>
                    <a:pt x="19550" y="17145"/>
                    <a:pt x="19785" y="16808"/>
                    <a:pt x="20001" y="16456"/>
                  </a:cubicBezTo>
                  <a:cubicBezTo>
                    <a:pt x="20058" y="16364"/>
                    <a:pt x="20114" y="16270"/>
                    <a:pt x="20169" y="16176"/>
                  </a:cubicBezTo>
                  <a:cubicBezTo>
                    <a:pt x="20256" y="16025"/>
                    <a:pt x="20339" y="15872"/>
                    <a:pt x="20418" y="15717"/>
                  </a:cubicBezTo>
                  <a:cubicBezTo>
                    <a:pt x="20458" y="15639"/>
                    <a:pt x="20497" y="15561"/>
                    <a:pt x="20536" y="15482"/>
                  </a:cubicBezTo>
                  <a:cubicBezTo>
                    <a:pt x="20611" y="15325"/>
                    <a:pt x="20683" y="15165"/>
                    <a:pt x="20752" y="15004"/>
                  </a:cubicBezTo>
                  <a:cubicBezTo>
                    <a:pt x="20820" y="14842"/>
                    <a:pt x="20884" y="14679"/>
                    <a:pt x="20945" y="14513"/>
                  </a:cubicBezTo>
                  <a:cubicBezTo>
                    <a:pt x="21066" y="14182"/>
                    <a:pt x="21171" y="13844"/>
                    <a:pt x="21260" y="13499"/>
                  </a:cubicBezTo>
                  <a:cubicBezTo>
                    <a:pt x="21305" y="13326"/>
                    <a:pt x="21345" y="13152"/>
                    <a:pt x="21380" y="12977"/>
                  </a:cubicBezTo>
                  <a:cubicBezTo>
                    <a:pt x="21417" y="12801"/>
                    <a:pt x="21448" y="12623"/>
                    <a:pt x="21476" y="12444"/>
                  </a:cubicBezTo>
                  <a:cubicBezTo>
                    <a:pt x="21502" y="12266"/>
                    <a:pt x="21526" y="12086"/>
                    <a:pt x="21545" y="11904"/>
                  </a:cubicBezTo>
                  <a:cubicBezTo>
                    <a:pt x="21581" y="11541"/>
                    <a:pt x="21600" y="11173"/>
                    <a:pt x="21600" y="10800"/>
                  </a:cubicBezTo>
                  <a:cubicBezTo>
                    <a:pt x="21600" y="10427"/>
                    <a:pt x="21581" y="10059"/>
                    <a:pt x="21545" y="9696"/>
                  </a:cubicBezTo>
                  <a:cubicBezTo>
                    <a:pt x="21526" y="9514"/>
                    <a:pt x="21503" y="9334"/>
                    <a:pt x="21476" y="9155"/>
                  </a:cubicBezTo>
                  <a:cubicBezTo>
                    <a:pt x="21448" y="8976"/>
                    <a:pt x="21417" y="8799"/>
                    <a:pt x="21380" y="8623"/>
                  </a:cubicBezTo>
                  <a:cubicBezTo>
                    <a:pt x="21345" y="8448"/>
                    <a:pt x="21305" y="8273"/>
                    <a:pt x="21260" y="8101"/>
                  </a:cubicBezTo>
                  <a:cubicBezTo>
                    <a:pt x="21171" y="7756"/>
                    <a:pt x="21066" y="7417"/>
                    <a:pt x="20945" y="7086"/>
                  </a:cubicBezTo>
                  <a:cubicBezTo>
                    <a:pt x="20915" y="7004"/>
                    <a:pt x="20883" y="6922"/>
                    <a:pt x="20851" y="6840"/>
                  </a:cubicBezTo>
                  <a:cubicBezTo>
                    <a:pt x="20754" y="6595"/>
                    <a:pt x="20649" y="6354"/>
                    <a:pt x="20535" y="6118"/>
                  </a:cubicBezTo>
                  <a:cubicBezTo>
                    <a:pt x="20497" y="6039"/>
                    <a:pt x="20458" y="5961"/>
                    <a:pt x="20418" y="5883"/>
                  </a:cubicBezTo>
                  <a:cubicBezTo>
                    <a:pt x="20338" y="5728"/>
                    <a:pt x="20255" y="5575"/>
                    <a:pt x="20169" y="5425"/>
                  </a:cubicBezTo>
                  <a:cubicBezTo>
                    <a:pt x="19909" y="4972"/>
                    <a:pt x="19617" y="4540"/>
                    <a:pt x="19296" y="4132"/>
                  </a:cubicBezTo>
                  <a:cubicBezTo>
                    <a:pt x="19136" y="3928"/>
                    <a:pt x="18968" y="3730"/>
                    <a:pt x="18794" y="3538"/>
                  </a:cubicBezTo>
                  <a:cubicBezTo>
                    <a:pt x="18678" y="3410"/>
                    <a:pt x="18559" y="3286"/>
                    <a:pt x="18437" y="3163"/>
                  </a:cubicBezTo>
                  <a:cubicBezTo>
                    <a:pt x="18315" y="3041"/>
                    <a:pt x="18189" y="2922"/>
                    <a:pt x="18062" y="2806"/>
                  </a:cubicBezTo>
                  <a:cubicBezTo>
                    <a:pt x="17814" y="2581"/>
                    <a:pt x="17556" y="2367"/>
                    <a:pt x="17288" y="2165"/>
                  </a:cubicBezTo>
                  <a:cubicBezTo>
                    <a:pt x="16934" y="1899"/>
                    <a:pt x="16562" y="1653"/>
                    <a:pt x="16176" y="1430"/>
                  </a:cubicBezTo>
                  <a:cubicBezTo>
                    <a:pt x="16025" y="1344"/>
                    <a:pt x="15872" y="1261"/>
                    <a:pt x="15717" y="1181"/>
                  </a:cubicBezTo>
                  <a:cubicBezTo>
                    <a:pt x="15646" y="1145"/>
                    <a:pt x="15575" y="1110"/>
                    <a:pt x="15503" y="1075"/>
                  </a:cubicBezTo>
                  <a:cubicBezTo>
                    <a:pt x="15417" y="1034"/>
                    <a:pt x="15331" y="993"/>
                    <a:pt x="15244" y="954"/>
                  </a:cubicBezTo>
                  <a:cubicBezTo>
                    <a:pt x="15208" y="938"/>
                    <a:pt x="15171" y="922"/>
                    <a:pt x="15135" y="906"/>
                  </a:cubicBezTo>
                  <a:cubicBezTo>
                    <a:pt x="15011" y="851"/>
                    <a:pt x="14887" y="799"/>
                    <a:pt x="14760" y="749"/>
                  </a:cubicBezTo>
                  <a:cubicBezTo>
                    <a:pt x="14758" y="748"/>
                    <a:pt x="14757" y="748"/>
                    <a:pt x="14755" y="747"/>
                  </a:cubicBezTo>
                  <a:cubicBezTo>
                    <a:pt x="14620" y="694"/>
                    <a:pt x="14483" y="645"/>
                    <a:pt x="14347" y="597"/>
                  </a:cubicBezTo>
                  <a:cubicBezTo>
                    <a:pt x="14319" y="587"/>
                    <a:pt x="14292" y="577"/>
                    <a:pt x="14263" y="567"/>
                  </a:cubicBezTo>
                  <a:cubicBezTo>
                    <a:pt x="13944" y="459"/>
                    <a:pt x="13617" y="366"/>
                    <a:pt x="13284" y="288"/>
                  </a:cubicBezTo>
                  <a:cubicBezTo>
                    <a:pt x="13181" y="263"/>
                    <a:pt x="13077" y="240"/>
                    <a:pt x="12972" y="218"/>
                  </a:cubicBezTo>
                  <a:cubicBezTo>
                    <a:pt x="12896" y="203"/>
                    <a:pt x="12820" y="189"/>
                    <a:pt x="12743" y="175"/>
                  </a:cubicBezTo>
                  <a:cubicBezTo>
                    <a:pt x="12176" y="71"/>
                    <a:pt x="11592" y="13"/>
                    <a:pt x="10997" y="2"/>
                  </a:cubicBezTo>
                  <a:cubicBezTo>
                    <a:pt x="10931" y="1"/>
                    <a:pt x="10865" y="0"/>
                    <a:pt x="10799" y="0"/>
                  </a:cubicBezTo>
                  <a:cubicBezTo>
                    <a:pt x="10687" y="0"/>
                    <a:pt x="10577" y="2"/>
                    <a:pt x="10465" y="6"/>
                  </a:cubicBezTo>
                  <a:cubicBezTo>
                    <a:pt x="9374" y="39"/>
                    <a:pt x="8323" y="234"/>
                    <a:pt x="7335" y="568"/>
                  </a:cubicBezTo>
                  <a:cubicBezTo>
                    <a:pt x="7168" y="624"/>
                    <a:pt x="7002" y="685"/>
                    <a:pt x="6839" y="749"/>
                  </a:cubicBezTo>
                  <a:cubicBezTo>
                    <a:pt x="6789" y="769"/>
                    <a:pt x="6739" y="790"/>
                    <a:pt x="6689" y="811"/>
                  </a:cubicBezTo>
                  <a:cubicBezTo>
                    <a:pt x="6577" y="857"/>
                    <a:pt x="6465" y="904"/>
                    <a:pt x="6355" y="954"/>
                  </a:cubicBezTo>
                  <a:cubicBezTo>
                    <a:pt x="6195" y="1026"/>
                    <a:pt x="6038" y="1102"/>
                    <a:pt x="5882" y="1182"/>
                  </a:cubicBezTo>
                  <a:cubicBezTo>
                    <a:pt x="5727" y="1261"/>
                    <a:pt x="5574" y="1344"/>
                    <a:pt x="5424" y="1431"/>
                  </a:cubicBezTo>
                  <a:cubicBezTo>
                    <a:pt x="4817" y="1780"/>
                    <a:pt x="4248" y="2186"/>
                    <a:pt x="3723" y="2642"/>
                  </a:cubicBezTo>
                  <a:cubicBezTo>
                    <a:pt x="3660" y="2696"/>
                    <a:pt x="3599" y="2750"/>
                    <a:pt x="3538" y="2806"/>
                  </a:cubicBezTo>
                  <a:cubicBezTo>
                    <a:pt x="3410" y="2922"/>
                    <a:pt x="3285" y="3041"/>
                    <a:pt x="3162" y="3163"/>
                  </a:cubicBezTo>
                  <a:cubicBezTo>
                    <a:pt x="3040" y="3286"/>
                    <a:pt x="2921" y="3411"/>
                    <a:pt x="2805" y="3538"/>
                  </a:cubicBezTo>
                  <a:cubicBezTo>
                    <a:pt x="2631" y="3730"/>
                    <a:pt x="2463" y="3928"/>
                    <a:pt x="2303" y="4132"/>
                  </a:cubicBezTo>
                  <a:cubicBezTo>
                    <a:pt x="1982" y="4540"/>
                    <a:pt x="1691" y="4972"/>
                    <a:pt x="1430" y="5425"/>
                  </a:cubicBezTo>
                  <a:cubicBezTo>
                    <a:pt x="1343" y="5575"/>
                    <a:pt x="1261" y="5728"/>
                    <a:pt x="1181" y="5883"/>
                  </a:cubicBezTo>
                  <a:cubicBezTo>
                    <a:pt x="1141" y="5961"/>
                    <a:pt x="1102" y="6039"/>
                    <a:pt x="1064" y="6118"/>
                  </a:cubicBezTo>
                  <a:cubicBezTo>
                    <a:pt x="951" y="6354"/>
                    <a:pt x="846" y="6595"/>
                    <a:pt x="749" y="6840"/>
                  </a:cubicBezTo>
                  <a:cubicBezTo>
                    <a:pt x="716" y="6922"/>
                    <a:pt x="685" y="7004"/>
                    <a:pt x="655" y="7087"/>
                  </a:cubicBezTo>
                  <a:cubicBezTo>
                    <a:pt x="534" y="7418"/>
                    <a:pt x="428" y="7756"/>
                    <a:pt x="339" y="8101"/>
                  </a:cubicBezTo>
                  <a:cubicBezTo>
                    <a:pt x="295" y="8273"/>
                    <a:pt x="255" y="8448"/>
                    <a:pt x="219" y="86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72000">
                  <a:schemeClr val="tx2">
                    <a:lumMod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3" name="Shape 10"/>
            <p:cNvSpPr/>
            <p:nvPr/>
          </p:nvSpPr>
          <p:spPr>
            <a:xfrm>
              <a:off x="10172309" y="2178496"/>
              <a:ext cx="1328192" cy="1269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22" y="0"/>
                  </a:moveTo>
                  <a:cubicBezTo>
                    <a:pt x="10710" y="0"/>
                    <a:pt x="10601" y="2"/>
                    <a:pt x="10489" y="6"/>
                  </a:cubicBezTo>
                  <a:cubicBezTo>
                    <a:pt x="9399" y="41"/>
                    <a:pt x="8349" y="243"/>
                    <a:pt x="7363" y="593"/>
                  </a:cubicBezTo>
                  <a:cubicBezTo>
                    <a:pt x="7196" y="652"/>
                    <a:pt x="7029" y="716"/>
                    <a:pt x="6866" y="783"/>
                  </a:cubicBezTo>
                  <a:cubicBezTo>
                    <a:pt x="6816" y="804"/>
                    <a:pt x="6766" y="825"/>
                    <a:pt x="6716" y="847"/>
                  </a:cubicBezTo>
                  <a:cubicBezTo>
                    <a:pt x="6604" y="895"/>
                    <a:pt x="6493" y="946"/>
                    <a:pt x="6383" y="998"/>
                  </a:cubicBezTo>
                  <a:cubicBezTo>
                    <a:pt x="6224" y="1073"/>
                    <a:pt x="6065" y="1153"/>
                    <a:pt x="5909" y="1237"/>
                  </a:cubicBezTo>
                  <a:lnTo>
                    <a:pt x="5834" y="1276"/>
                  </a:lnTo>
                  <a:cubicBezTo>
                    <a:pt x="5781" y="1428"/>
                    <a:pt x="5993" y="1492"/>
                    <a:pt x="6190" y="1430"/>
                  </a:cubicBezTo>
                  <a:cubicBezTo>
                    <a:pt x="6450" y="1349"/>
                    <a:pt x="6581" y="1729"/>
                    <a:pt x="6216" y="1811"/>
                  </a:cubicBezTo>
                  <a:cubicBezTo>
                    <a:pt x="5850" y="1893"/>
                    <a:pt x="6267" y="2166"/>
                    <a:pt x="6528" y="1975"/>
                  </a:cubicBezTo>
                  <a:cubicBezTo>
                    <a:pt x="6789" y="1784"/>
                    <a:pt x="6033" y="2413"/>
                    <a:pt x="6268" y="2549"/>
                  </a:cubicBezTo>
                  <a:cubicBezTo>
                    <a:pt x="6502" y="2686"/>
                    <a:pt x="6137" y="3095"/>
                    <a:pt x="6372" y="3478"/>
                  </a:cubicBezTo>
                  <a:cubicBezTo>
                    <a:pt x="6606" y="3860"/>
                    <a:pt x="6737" y="4487"/>
                    <a:pt x="7337" y="4705"/>
                  </a:cubicBezTo>
                  <a:cubicBezTo>
                    <a:pt x="7937" y="4923"/>
                    <a:pt x="8068" y="3723"/>
                    <a:pt x="8068" y="3396"/>
                  </a:cubicBezTo>
                  <a:cubicBezTo>
                    <a:pt x="8068" y="3068"/>
                    <a:pt x="8850" y="3095"/>
                    <a:pt x="9059" y="2740"/>
                  </a:cubicBezTo>
                  <a:cubicBezTo>
                    <a:pt x="9268" y="2385"/>
                    <a:pt x="9971" y="2384"/>
                    <a:pt x="10414" y="2165"/>
                  </a:cubicBezTo>
                  <a:cubicBezTo>
                    <a:pt x="10858" y="1947"/>
                    <a:pt x="10884" y="1757"/>
                    <a:pt x="10466" y="1811"/>
                  </a:cubicBezTo>
                  <a:cubicBezTo>
                    <a:pt x="10049" y="1866"/>
                    <a:pt x="10179" y="1321"/>
                    <a:pt x="10596" y="1321"/>
                  </a:cubicBezTo>
                  <a:cubicBezTo>
                    <a:pt x="11014" y="1321"/>
                    <a:pt x="10205" y="720"/>
                    <a:pt x="10570" y="720"/>
                  </a:cubicBezTo>
                  <a:cubicBezTo>
                    <a:pt x="10876" y="720"/>
                    <a:pt x="10872" y="585"/>
                    <a:pt x="11015" y="381"/>
                  </a:cubicBezTo>
                  <a:cubicBezTo>
                    <a:pt x="11043" y="341"/>
                    <a:pt x="11077" y="299"/>
                    <a:pt x="11119" y="254"/>
                  </a:cubicBezTo>
                  <a:cubicBezTo>
                    <a:pt x="11203" y="166"/>
                    <a:pt x="11222" y="84"/>
                    <a:pt x="11220" y="9"/>
                  </a:cubicBezTo>
                  <a:cubicBezTo>
                    <a:pt x="11154" y="7"/>
                    <a:pt x="11088" y="4"/>
                    <a:pt x="11021" y="3"/>
                  </a:cubicBezTo>
                  <a:lnTo>
                    <a:pt x="11015" y="3"/>
                  </a:lnTo>
                  <a:cubicBezTo>
                    <a:pt x="10952" y="2"/>
                    <a:pt x="10886" y="0"/>
                    <a:pt x="10822" y="0"/>
                  </a:cubicBezTo>
                  <a:close/>
                  <a:moveTo>
                    <a:pt x="13174" y="1358"/>
                  </a:moveTo>
                  <a:cubicBezTo>
                    <a:pt x="12964" y="1378"/>
                    <a:pt x="13020" y="1595"/>
                    <a:pt x="13174" y="1696"/>
                  </a:cubicBezTo>
                  <a:cubicBezTo>
                    <a:pt x="13221" y="1728"/>
                    <a:pt x="13280" y="1748"/>
                    <a:pt x="13341" y="1748"/>
                  </a:cubicBezTo>
                  <a:cubicBezTo>
                    <a:pt x="13621" y="1748"/>
                    <a:pt x="13464" y="1358"/>
                    <a:pt x="13246" y="1358"/>
                  </a:cubicBezTo>
                  <a:cubicBezTo>
                    <a:pt x="13219" y="1355"/>
                    <a:pt x="13195" y="1356"/>
                    <a:pt x="13174" y="1358"/>
                  </a:cubicBezTo>
                  <a:close/>
                  <a:moveTo>
                    <a:pt x="17081" y="2129"/>
                  </a:moveTo>
                  <a:cubicBezTo>
                    <a:pt x="16965" y="2224"/>
                    <a:pt x="16847" y="2347"/>
                    <a:pt x="16737" y="2477"/>
                  </a:cubicBezTo>
                  <a:cubicBezTo>
                    <a:pt x="16543" y="2705"/>
                    <a:pt x="16370" y="2952"/>
                    <a:pt x="16266" y="3103"/>
                  </a:cubicBezTo>
                  <a:cubicBezTo>
                    <a:pt x="16046" y="3419"/>
                    <a:pt x="15659" y="3678"/>
                    <a:pt x="15384" y="3995"/>
                  </a:cubicBezTo>
                  <a:cubicBezTo>
                    <a:pt x="15109" y="4311"/>
                    <a:pt x="15330" y="4889"/>
                    <a:pt x="15578" y="5292"/>
                  </a:cubicBezTo>
                  <a:cubicBezTo>
                    <a:pt x="15826" y="5695"/>
                    <a:pt x="15799" y="5206"/>
                    <a:pt x="15991" y="5062"/>
                  </a:cubicBezTo>
                  <a:cubicBezTo>
                    <a:pt x="16184" y="4918"/>
                    <a:pt x="16348" y="5234"/>
                    <a:pt x="16430" y="5522"/>
                  </a:cubicBezTo>
                  <a:cubicBezTo>
                    <a:pt x="16493" y="5740"/>
                    <a:pt x="16603" y="5544"/>
                    <a:pt x="16737" y="5437"/>
                  </a:cubicBezTo>
                  <a:cubicBezTo>
                    <a:pt x="16779" y="5403"/>
                    <a:pt x="16823" y="5377"/>
                    <a:pt x="16870" y="5377"/>
                  </a:cubicBezTo>
                  <a:cubicBezTo>
                    <a:pt x="17062" y="5377"/>
                    <a:pt x="17144" y="5120"/>
                    <a:pt x="17364" y="4890"/>
                  </a:cubicBezTo>
                  <a:cubicBezTo>
                    <a:pt x="17584" y="4659"/>
                    <a:pt x="17173" y="4372"/>
                    <a:pt x="17283" y="4055"/>
                  </a:cubicBezTo>
                  <a:cubicBezTo>
                    <a:pt x="17393" y="3738"/>
                    <a:pt x="17723" y="3595"/>
                    <a:pt x="17806" y="3278"/>
                  </a:cubicBezTo>
                  <a:cubicBezTo>
                    <a:pt x="17856" y="3084"/>
                    <a:pt x="18091" y="3051"/>
                    <a:pt x="18216" y="3115"/>
                  </a:cubicBezTo>
                  <a:cubicBezTo>
                    <a:pt x="18158" y="3057"/>
                    <a:pt x="18099" y="2999"/>
                    <a:pt x="18040" y="2942"/>
                  </a:cubicBezTo>
                  <a:cubicBezTo>
                    <a:pt x="17792" y="2707"/>
                    <a:pt x="17533" y="2485"/>
                    <a:pt x="17266" y="2274"/>
                  </a:cubicBezTo>
                  <a:cubicBezTo>
                    <a:pt x="17204" y="2225"/>
                    <a:pt x="17143" y="2176"/>
                    <a:pt x="17081" y="2129"/>
                  </a:cubicBezTo>
                  <a:close/>
                  <a:moveTo>
                    <a:pt x="4173" y="2419"/>
                  </a:moveTo>
                  <a:cubicBezTo>
                    <a:pt x="4039" y="2530"/>
                    <a:pt x="3908" y="2644"/>
                    <a:pt x="3780" y="2761"/>
                  </a:cubicBezTo>
                  <a:cubicBezTo>
                    <a:pt x="3717" y="2818"/>
                    <a:pt x="3655" y="2876"/>
                    <a:pt x="3595" y="2933"/>
                  </a:cubicBezTo>
                  <a:cubicBezTo>
                    <a:pt x="3515" y="3009"/>
                    <a:pt x="3435" y="3085"/>
                    <a:pt x="3358" y="3163"/>
                  </a:cubicBezTo>
                  <a:cubicBezTo>
                    <a:pt x="3311" y="3210"/>
                    <a:pt x="3265" y="3257"/>
                    <a:pt x="3219" y="3305"/>
                  </a:cubicBezTo>
                  <a:cubicBezTo>
                    <a:pt x="3099" y="3431"/>
                    <a:pt x="2981" y="3561"/>
                    <a:pt x="2867" y="3692"/>
                  </a:cubicBezTo>
                  <a:cubicBezTo>
                    <a:pt x="3024" y="3730"/>
                    <a:pt x="3194" y="3785"/>
                    <a:pt x="3358" y="3840"/>
                  </a:cubicBezTo>
                  <a:cubicBezTo>
                    <a:pt x="3509" y="3892"/>
                    <a:pt x="3656" y="3947"/>
                    <a:pt x="3780" y="3995"/>
                  </a:cubicBezTo>
                  <a:cubicBezTo>
                    <a:pt x="3893" y="4039"/>
                    <a:pt x="3989" y="4077"/>
                    <a:pt x="4051" y="4103"/>
                  </a:cubicBezTo>
                  <a:cubicBezTo>
                    <a:pt x="4137" y="4139"/>
                    <a:pt x="4219" y="4119"/>
                    <a:pt x="4280" y="4064"/>
                  </a:cubicBezTo>
                  <a:cubicBezTo>
                    <a:pt x="4388" y="3966"/>
                    <a:pt x="4426" y="3755"/>
                    <a:pt x="4280" y="3556"/>
                  </a:cubicBezTo>
                  <a:cubicBezTo>
                    <a:pt x="4259" y="3528"/>
                    <a:pt x="4235" y="3502"/>
                    <a:pt x="4207" y="3475"/>
                  </a:cubicBezTo>
                  <a:cubicBezTo>
                    <a:pt x="3940" y="3217"/>
                    <a:pt x="4045" y="3079"/>
                    <a:pt x="4280" y="3084"/>
                  </a:cubicBezTo>
                  <a:cubicBezTo>
                    <a:pt x="4343" y="3086"/>
                    <a:pt x="4416" y="3097"/>
                    <a:pt x="4493" y="3121"/>
                  </a:cubicBezTo>
                  <a:cubicBezTo>
                    <a:pt x="4546" y="3136"/>
                    <a:pt x="4587" y="3136"/>
                    <a:pt x="4618" y="3127"/>
                  </a:cubicBezTo>
                  <a:cubicBezTo>
                    <a:pt x="4723" y="3095"/>
                    <a:pt x="4709" y="2939"/>
                    <a:pt x="4618" y="2788"/>
                  </a:cubicBezTo>
                  <a:cubicBezTo>
                    <a:pt x="4551" y="2677"/>
                    <a:pt x="4444" y="2568"/>
                    <a:pt x="4311" y="2519"/>
                  </a:cubicBezTo>
                  <a:cubicBezTo>
                    <a:pt x="4300" y="2515"/>
                    <a:pt x="4290" y="2512"/>
                    <a:pt x="4280" y="2507"/>
                  </a:cubicBezTo>
                  <a:cubicBezTo>
                    <a:pt x="4237" y="2485"/>
                    <a:pt x="4202" y="2455"/>
                    <a:pt x="4173" y="2419"/>
                  </a:cubicBezTo>
                  <a:close/>
                  <a:moveTo>
                    <a:pt x="11024" y="2912"/>
                  </a:moveTo>
                  <a:cubicBezTo>
                    <a:pt x="10816" y="2980"/>
                    <a:pt x="10690" y="3393"/>
                    <a:pt x="11024" y="3686"/>
                  </a:cubicBezTo>
                  <a:cubicBezTo>
                    <a:pt x="11031" y="3692"/>
                    <a:pt x="11037" y="3699"/>
                    <a:pt x="11044" y="3704"/>
                  </a:cubicBezTo>
                  <a:cubicBezTo>
                    <a:pt x="11294" y="3909"/>
                    <a:pt x="11552" y="3898"/>
                    <a:pt x="11769" y="3804"/>
                  </a:cubicBezTo>
                  <a:cubicBezTo>
                    <a:pt x="11829" y="3778"/>
                    <a:pt x="11888" y="3747"/>
                    <a:pt x="11940" y="3710"/>
                  </a:cubicBezTo>
                  <a:cubicBezTo>
                    <a:pt x="12029" y="3649"/>
                    <a:pt x="12104" y="3578"/>
                    <a:pt x="12162" y="3508"/>
                  </a:cubicBezTo>
                  <a:cubicBezTo>
                    <a:pt x="12345" y="3290"/>
                    <a:pt x="12223" y="3027"/>
                    <a:pt x="11940" y="3024"/>
                  </a:cubicBezTo>
                  <a:cubicBezTo>
                    <a:pt x="11889" y="3023"/>
                    <a:pt x="11830" y="3030"/>
                    <a:pt x="11769" y="3048"/>
                  </a:cubicBezTo>
                  <a:lnTo>
                    <a:pt x="11761" y="3051"/>
                  </a:lnTo>
                  <a:cubicBezTo>
                    <a:pt x="11543" y="3019"/>
                    <a:pt x="11448" y="3051"/>
                    <a:pt x="11168" y="2921"/>
                  </a:cubicBezTo>
                  <a:cubicBezTo>
                    <a:pt x="11119" y="2898"/>
                    <a:pt x="11069" y="2897"/>
                    <a:pt x="11024" y="2912"/>
                  </a:cubicBezTo>
                  <a:close/>
                  <a:moveTo>
                    <a:pt x="18314" y="3193"/>
                  </a:moveTo>
                  <a:cubicBezTo>
                    <a:pt x="18330" y="3233"/>
                    <a:pt x="18320" y="3284"/>
                    <a:pt x="18271" y="3341"/>
                  </a:cubicBezTo>
                  <a:cubicBezTo>
                    <a:pt x="18051" y="3601"/>
                    <a:pt x="17640" y="4003"/>
                    <a:pt x="17777" y="4348"/>
                  </a:cubicBezTo>
                  <a:cubicBezTo>
                    <a:pt x="17915" y="4694"/>
                    <a:pt x="18190" y="4494"/>
                    <a:pt x="18520" y="4436"/>
                  </a:cubicBezTo>
                  <a:cubicBezTo>
                    <a:pt x="18850" y="4378"/>
                    <a:pt x="18876" y="4607"/>
                    <a:pt x="18601" y="4751"/>
                  </a:cubicBezTo>
                  <a:cubicBezTo>
                    <a:pt x="18326" y="4895"/>
                    <a:pt x="17997" y="4752"/>
                    <a:pt x="18245" y="5011"/>
                  </a:cubicBezTo>
                  <a:cubicBezTo>
                    <a:pt x="18493" y="5270"/>
                    <a:pt x="18217" y="5240"/>
                    <a:pt x="17887" y="5240"/>
                  </a:cubicBezTo>
                  <a:cubicBezTo>
                    <a:pt x="17557" y="5240"/>
                    <a:pt x="17942" y="5586"/>
                    <a:pt x="17722" y="5788"/>
                  </a:cubicBezTo>
                  <a:cubicBezTo>
                    <a:pt x="17502" y="5989"/>
                    <a:pt x="17282" y="5730"/>
                    <a:pt x="16979" y="5730"/>
                  </a:cubicBezTo>
                  <a:cubicBezTo>
                    <a:pt x="16894" y="5730"/>
                    <a:pt x="16824" y="5741"/>
                    <a:pt x="16763" y="5758"/>
                  </a:cubicBezTo>
                  <a:cubicBezTo>
                    <a:pt x="16607" y="5799"/>
                    <a:pt x="16493" y="5872"/>
                    <a:pt x="16237" y="5872"/>
                  </a:cubicBezTo>
                  <a:cubicBezTo>
                    <a:pt x="15879" y="5872"/>
                    <a:pt x="16018" y="5615"/>
                    <a:pt x="15798" y="5615"/>
                  </a:cubicBezTo>
                  <a:cubicBezTo>
                    <a:pt x="15578" y="5615"/>
                    <a:pt x="15632" y="6046"/>
                    <a:pt x="15439" y="6247"/>
                  </a:cubicBezTo>
                  <a:cubicBezTo>
                    <a:pt x="15271" y="6423"/>
                    <a:pt x="14997" y="6645"/>
                    <a:pt x="14711" y="6755"/>
                  </a:cubicBezTo>
                  <a:cubicBezTo>
                    <a:pt x="14670" y="6771"/>
                    <a:pt x="14629" y="6784"/>
                    <a:pt x="14587" y="6795"/>
                  </a:cubicBezTo>
                  <a:cubicBezTo>
                    <a:pt x="14568" y="6800"/>
                    <a:pt x="14550" y="6803"/>
                    <a:pt x="14532" y="6807"/>
                  </a:cubicBezTo>
                  <a:cubicBezTo>
                    <a:pt x="14247" y="6868"/>
                    <a:pt x="14164" y="6781"/>
                    <a:pt x="14035" y="7025"/>
                  </a:cubicBezTo>
                  <a:cubicBezTo>
                    <a:pt x="13897" y="7284"/>
                    <a:pt x="13816" y="7602"/>
                    <a:pt x="14064" y="7832"/>
                  </a:cubicBezTo>
                  <a:cubicBezTo>
                    <a:pt x="14271" y="8025"/>
                    <a:pt x="14131" y="8278"/>
                    <a:pt x="13902" y="8355"/>
                  </a:cubicBezTo>
                  <a:cubicBezTo>
                    <a:pt x="13858" y="8370"/>
                    <a:pt x="13810" y="8379"/>
                    <a:pt x="13760" y="8379"/>
                  </a:cubicBezTo>
                  <a:cubicBezTo>
                    <a:pt x="13469" y="8379"/>
                    <a:pt x="13407" y="8326"/>
                    <a:pt x="13156" y="8322"/>
                  </a:cubicBezTo>
                  <a:lnTo>
                    <a:pt x="13128" y="8322"/>
                  </a:lnTo>
                  <a:cubicBezTo>
                    <a:pt x="12853" y="8322"/>
                    <a:pt x="12991" y="8580"/>
                    <a:pt x="12853" y="8839"/>
                  </a:cubicBezTo>
                  <a:cubicBezTo>
                    <a:pt x="12716" y="9098"/>
                    <a:pt x="12908" y="9213"/>
                    <a:pt x="12908" y="9501"/>
                  </a:cubicBezTo>
                  <a:cubicBezTo>
                    <a:pt x="12908" y="9645"/>
                    <a:pt x="13019" y="9659"/>
                    <a:pt x="13156" y="9655"/>
                  </a:cubicBezTo>
                  <a:cubicBezTo>
                    <a:pt x="13294" y="9652"/>
                    <a:pt x="13460" y="9629"/>
                    <a:pt x="13570" y="9701"/>
                  </a:cubicBezTo>
                  <a:cubicBezTo>
                    <a:pt x="13685" y="9776"/>
                    <a:pt x="13799" y="9774"/>
                    <a:pt x="13902" y="9737"/>
                  </a:cubicBezTo>
                  <a:cubicBezTo>
                    <a:pt x="13996" y="9703"/>
                    <a:pt x="14079" y="9641"/>
                    <a:pt x="14145" y="9586"/>
                  </a:cubicBezTo>
                  <a:cubicBezTo>
                    <a:pt x="14282" y="9471"/>
                    <a:pt x="14366" y="9500"/>
                    <a:pt x="14338" y="9299"/>
                  </a:cubicBezTo>
                  <a:cubicBezTo>
                    <a:pt x="14318" y="9153"/>
                    <a:pt x="14415" y="9097"/>
                    <a:pt x="14532" y="9078"/>
                  </a:cubicBezTo>
                  <a:cubicBezTo>
                    <a:pt x="14577" y="9070"/>
                    <a:pt x="14622" y="9069"/>
                    <a:pt x="14668" y="9069"/>
                  </a:cubicBezTo>
                  <a:cubicBezTo>
                    <a:pt x="14683" y="9069"/>
                    <a:pt x="14698" y="9067"/>
                    <a:pt x="14711" y="9063"/>
                  </a:cubicBezTo>
                  <a:cubicBezTo>
                    <a:pt x="14842" y="9017"/>
                    <a:pt x="14881" y="8752"/>
                    <a:pt x="14806" y="8464"/>
                  </a:cubicBezTo>
                  <a:cubicBezTo>
                    <a:pt x="14724" y="8147"/>
                    <a:pt x="15245" y="8261"/>
                    <a:pt x="15685" y="8261"/>
                  </a:cubicBezTo>
                  <a:cubicBezTo>
                    <a:pt x="16125" y="8261"/>
                    <a:pt x="16183" y="8579"/>
                    <a:pt x="16485" y="8694"/>
                  </a:cubicBezTo>
                  <a:cubicBezTo>
                    <a:pt x="16638" y="8752"/>
                    <a:pt x="16718" y="8855"/>
                    <a:pt x="16763" y="8993"/>
                  </a:cubicBezTo>
                  <a:cubicBezTo>
                    <a:pt x="16807" y="9130"/>
                    <a:pt x="16815" y="9301"/>
                    <a:pt x="16815" y="9501"/>
                  </a:cubicBezTo>
                  <a:cubicBezTo>
                    <a:pt x="16815" y="9904"/>
                    <a:pt x="17118" y="9356"/>
                    <a:pt x="17173" y="9184"/>
                  </a:cubicBezTo>
                  <a:cubicBezTo>
                    <a:pt x="17228" y="9011"/>
                    <a:pt x="17335" y="8609"/>
                    <a:pt x="17115" y="8609"/>
                  </a:cubicBezTo>
                  <a:cubicBezTo>
                    <a:pt x="16946" y="8609"/>
                    <a:pt x="16875" y="8556"/>
                    <a:pt x="16763" y="8440"/>
                  </a:cubicBezTo>
                  <a:cubicBezTo>
                    <a:pt x="16729" y="8405"/>
                    <a:pt x="16694" y="8368"/>
                    <a:pt x="16650" y="8322"/>
                  </a:cubicBezTo>
                  <a:cubicBezTo>
                    <a:pt x="16475" y="8138"/>
                    <a:pt x="16594" y="8026"/>
                    <a:pt x="16763" y="8137"/>
                  </a:cubicBezTo>
                  <a:cubicBezTo>
                    <a:pt x="16779" y="8148"/>
                    <a:pt x="16798" y="8161"/>
                    <a:pt x="16815" y="8177"/>
                  </a:cubicBezTo>
                  <a:cubicBezTo>
                    <a:pt x="17007" y="8349"/>
                    <a:pt x="17091" y="8437"/>
                    <a:pt x="17228" y="8609"/>
                  </a:cubicBezTo>
                  <a:cubicBezTo>
                    <a:pt x="17366" y="8782"/>
                    <a:pt x="17475" y="8953"/>
                    <a:pt x="17612" y="9241"/>
                  </a:cubicBezTo>
                  <a:cubicBezTo>
                    <a:pt x="17750" y="9529"/>
                    <a:pt x="17860" y="9816"/>
                    <a:pt x="18080" y="9701"/>
                  </a:cubicBezTo>
                  <a:cubicBezTo>
                    <a:pt x="18300" y="9586"/>
                    <a:pt x="18051" y="9155"/>
                    <a:pt x="18271" y="9184"/>
                  </a:cubicBezTo>
                  <a:cubicBezTo>
                    <a:pt x="18491" y="9213"/>
                    <a:pt x="18739" y="9039"/>
                    <a:pt x="18849" y="8809"/>
                  </a:cubicBezTo>
                  <a:cubicBezTo>
                    <a:pt x="18959" y="8579"/>
                    <a:pt x="18878" y="8522"/>
                    <a:pt x="18878" y="8177"/>
                  </a:cubicBezTo>
                  <a:cubicBezTo>
                    <a:pt x="18878" y="7831"/>
                    <a:pt x="19483" y="7629"/>
                    <a:pt x="19566" y="7859"/>
                  </a:cubicBezTo>
                  <a:cubicBezTo>
                    <a:pt x="19648" y="8090"/>
                    <a:pt x="20006" y="7716"/>
                    <a:pt x="20253" y="7572"/>
                  </a:cubicBezTo>
                  <a:cubicBezTo>
                    <a:pt x="20501" y="7428"/>
                    <a:pt x="20582" y="7573"/>
                    <a:pt x="20444" y="7717"/>
                  </a:cubicBezTo>
                  <a:cubicBezTo>
                    <a:pt x="20307" y="7861"/>
                    <a:pt x="20361" y="8119"/>
                    <a:pt x="20664" y="8292"/>
                  </a:cubicBezTo>
                  <a:cubicBezTo>
                    <a:pt x="20966" y="8464"/>
                    <a:pt x="21076" y="8753"/>
                    <a:pt x="20774" y="8782"/>
                  </a:cubicBezTo>
                  <a:cubicBezTo>
                    <a:pt x="20471" y="8810"/>
                    <a:pt x="20143" y="8609"/>
                    <a:pt x="19895" y="8609"/>
                  </a:cubicBezTo>
                  <a:cubicBezTo>
                    <a:pt x="19648" y="8609"/>
                    <a:pt x="19426" y="8666"/>
                    <a:pt x="19178" y="8782"/>
                  </a:cubicBezTo>
                  <a:cubicBezTo>
                    <a:pt x="18931" y="8897"/>
                    <a:pt x="18793" y="9156"/>
                    <a:pt x="18710" y="9444"/>
                  </a:cubicBezTo>
                  <a:cubicBezTo>
                    <a:pt x="18628" y="9732"/>
                    <a:pt x="18821" y="9816"/>
                    <a:pt x="19288" y="9816"/>
                  </a:cubicBezTo>
                  <a:cubicBezTo>
                    <a:pt x="19756" y="9816"/>
                    <a:pt x="20142" y="9874"/>
                    <a:pt x="20115" y="10133"/>
                  </a:cubicBezTo>
                  <a:cubicBezTo>
                    <a:pt x="20087" y="10392"/>
                    <a:pt x="19812" y="10652"/>
                    <a:pt x="19537" y="10681"/>
                  </a:cubicBezTo>
                  <a:cubicBezTo>
                    <a:pt x="19262" y="10709"/>
                    <a:pt x="18738" y="10593"/>
                    <a:pt x="18436" y="10535"/>
                  </a:cubicBezTo>
                  <a:cubicBezTo>
                    <a:pt x="18133" y="10478"/>
                    <a:pt x="17777" y="10391"/>
                    <a:pt x="17667" y="10650"/>
                  </a:cubicBezTo>
                  <a:cubicBezTo>
                    <a:pt x="17557" y="10909"/>
                    <a:pt x="17171" y="10681"/>
                    <a:pt x="16896" y="10508"/>
                  </a:cubicBezTo>
                  <a:cubicBezTo>
                    <a:pt x="16856" y="10483"/>
                    <a:pt x="16811" y="10458"/>
                    <a:pt x="16763" y="10436"/>
                  </a:cubicBezTo>
                  <a:cubicBezTo>
                    <a:pt x="16481" y="10302"/>
                    <a:pt x="16106" y="10185"/>
                    <a:pt x="16153" y="9816"/>
                  </a:cubicBezTo>
                  <a:cubicBezTo>
                    <a:pt x="16208" y="9384"/>
                    <a:pt x="15823" y="9586"/>
                    <a:pt x="15301" y="9586"/>
                  </a:cubicBezTo>
                  <a:cubicBezTo>
                    <a:pt x="15038" y="9586"/>
                    <a:pt x="14873" y="9651"/>
                    <a:pt x="14711" y="9716"/>
                  </a:cubicBezTo>
                  <a:cubicBezTo>
                    <a:pt x="14652" y="9740"/>
                    <a:pt x="14595" y="9765"/>
                    <a:pt x="14532" y="9785"/>
                  </a:cubicBezTo>
                  <a:cubicBezTo>
                    <a:pt x="14424" y="9821"/>
                    <a:pt x="14301" y="9846"/>
                    <a:pt x="14145" y="9846"/>
                  </a:cubicBezTo>
                  <a:cubicBezTo>
                    <a:pt x="14048" y="9846"/>
                    <a:pt x="13970" y="9854"/>
                    <a:pt x="13902" y="9867"/>
                  </a:cubicBezTo>
                  <a:cubicBezTo>
                    <a:pt x="13621" y="9920"/>
                    <a:pt x="13543" y="10060"/>
                    <a:pt x="13321" y="10106"/>
                  </a:cubicBezTo>
                  <a:cubicBezTo>
                    <a:pt x="13262" y="10118"/>
                    <a:pt x="13207" y="10137"/>
                    <a:pt x="13156" y="10163"/>
                  </a:cubicBezTo>
                  <a:cubicBezTo>
                    <a:pt x="12972" y="10262"/>
                    <a:pt x="12853" y="10447"/>
                    <a:pt x="12853" y="10650"/>
                  </a:cubicBezTo>
                  <a:cubicBezTo>
                    <a:pt x="12853" y="10909"/>
                    <a:pt x="12660" y="11226"/>
                    <a:pt x="12385" y="11255"/>
                  </a:cubicBezTo>
                  <a:cubicBezTo>
                    <a:pt x="12128" y="11282"/>
                    <a:pt x="12040" y="11889"/>
                    <a:pt x="11917" y="12132"/>
                  </a:cubicBezTo>
                  <a:cubicBezTo>
                    <a:pt x="11908" y="12149"/>
                    <a:pt x="11900" y="12164"/>
                    <a:pt x="11891" y="12177"/>
                  </a:cubicBezTo>
                  <a:cubicBezTo>
                    <a:pt x="11844" y="12245"/>
                    <a:pt x="11790" y="12336"/>
                    <a:pt x="11746" y="12434"/>
                  </a:cubicBezTo>
                  <a:cubicBezTo>
                    <a:pt x="11660" y="12628"/>
                    <a:pt x="11606" y="12848"/>
                    <a:pt x="11697" y="12982"/>
                  </a:cubicBezTo>
                  <a:cubicBezTo>
                    <a:pt x="11713" y="13006"/>
                    <a:pt x="11730" y="13028"/>
                    <a:pt x="11746" y="13048"/>
                  </a:cubicBezTo>
                  <a:cubicBezTo>
                    <a:pt x="11864" y="13195"/>
                    <a:pt x="11961" y="13269"/>
                    <a:pt x="11746" y="13481"/>
                  </a:cubicBezTo>
                  <a:cubicBezTo>
                    <a:pt x="11739" y="13488"/>
                    <a:pt x="11734" y="13495"/>
                    <a:pt x="11726" y="13502"/>
                  </a:cubicBezTo>
                  <a:cubicBezTo>
                    <a:pt x="11622" y="13600"/>
                    <a:pt x="11650" y="13741"/>
                    <a:pt x="11746" y="13901"/>
                  </a:cubicBezTo>
                  <a:cubicBezTo>
                    <a:pt x="11791" y="13975"/>
                    <a:pt x="11851" y="14052"/>
                    <a:pt x="11917" y="14131"/>
                  </a:cubicBezTo>
                  <a:cubicBezTo>
                    <a:pt x="12087" y="14333"/>
                    <a:pt x="12309" y="14544"/>
                    <a:pt x="12469" y="14711"/>
                  </a:cubicBezTo>
                  <a:cubicBezTo>
                    <a:pt x="12688" y="14941"/>
                    <a:pt x="12938" y="15224"/>
                    <a:pt x="13156" y="15389"/>
                  </a:cubicBezTo>
                  <a:cubicBezTo>
                    <a:pt x="13294" y="15493"/>
                    <a:pt x="13419" y="15549"/>
                    <a:pt x="13515" y="15516"/>
                  </a:cubicBezTo>
                  <a:cubicBezTo>
                    <a:pt x="13636" y="15474"/>
                    <a:pt x="13762" y="15431"/>
                    <a:pt x="13902" y="15386"/>
                  </a:cubicBezTo>
                  <a:cubicBezTo>
                    <a:pt x="14049" y="15338"/>
                    <a:pt x="14210" y="15287"/>
                    <a:pt x="14393" y="15229"/>
                  </a:cubicBezTo>
                  <a:cubicBezTo>
                    <a:pt x="14436" y="15215"/>
                    <a:pt x="14484" y="15208"/>
                    <a:pt x="14532" y="15204"/>
                  </a:cubicBezTo>
                  <a:cubicBezTo>
                    <a:pt x="14589" y="15200"/>
                    <a:pt x="14648" y="15201"/>
                    <a:pt x="14711" y="15207"/>
                  </a:cubicBezTo>
                  <a:cubicBezTo>
                    <a:pt x="15038" y="15243"/>
                    <a:pt x="15421" y="15401"/>
                    <a:pt x="15685" y="15401"/>
                  </a:cubicBezTo>
                  <a:cubicBezTo>
                    <a:pt x="16043" y="15401"/>
                    <a:pt x="16018" y="15831"/>
                    <a:pt x="15907" y="16090"/>
                  </a:cubicBezTo>
                  <a:cubicBezTo>
                    <a:pt x="15797" y="16349"/>
                    <a:pt x="15989" y="16899"/>
                    <a:pt x="16292" y="17100"/>
                  </a:cubicBezTo>
                  <a:cubicBezTo>
                    <a:pt x="16594" y="17302"/>
                    <a:pt x="16265" y="17704"/>
                    <a:pt x="16485" y="17790"/>
                  </a:cubicBezTo>
                  <a:cubicBezTo>
                    <a:pt x="16705" y="17876"/>
                    <a:pt x="16594" y="18134"/>
                    <a:pt x="16347" y="18479"/>
                  </a:cubicBezTo>
                  <a:cubicBezTo>
                    <a:pt x="16099" y="18825"/>
                    <a:pt x="16348" y="19487"/>
                    <a:pt x="16595" y="19861"/>
                  </a:cubicBezTo>
                  <a:cubicBezTo>
                    <a:pt x="16731" y="20067"/>
                    <a:pt x="16733" y="20266"/>
                    <a:pt x="16763" y="20469"/>
                  </a:cubicBezTo>
                  <a:cubicBezTo>
                    <a:pt x="16774" y="20543"/>
                    <a:pt x="16789" y="20617"/>
                    <a:pt x="16815" y="20693"/>
                  </a:cubicBezTo>
                  <a:cubicBezTo>
                    <a:pt x="17256" y="20383"/>
                    <a:pt x="17674" y="20040"/>
                    <a:pt x="18066" y="19668"/>
                  </a:cubicBezTo>
                  <a:cubicBezTo>
                    <a:pt x="18194" y="19546"/>
                    <a:pt x="18320" y="19420"/>
                    <a:pt x="18442" y="19293"/>
                  </a:cubicBezTo>
                  <a:cubicBezTo>
                    <a:pt x="18563" y="19165"/>
                    <a:pt x="18681" y="19033"/>
                    <a:pt x="18797" y="18900"/>
                  </a:cubicBezTo>
                  <a:cubicBezTo>
                    <a:pt x="18971" y="18699"/>
                    <a:pt x="19140" y="18493"/>
                    <a:pt x="19300" y="18280"/>
                  </a:cubicBezTo>
                  <a:cubicBezTo>
                    <a:pt x="19554" y="17942"/>
                    <a:pt x="19790" y="17589"/>
                    <a:pt x="20005" y="17221"/>
                  </a:cubicBezTo>
                  <a:cubicBezTo>
                    <a:pt x="20062" y="17124"/>
                    <a:pt x="20118" y="17027"/>
                    <a:pt x="20173" y="16928"/>
                  </a:cubicBezTo>
                  <a:cubicBezTo>
                    <a:pt x="20260" y="16770"/>
                    <a:pt x="20342" y="16612"/>
                    <a:pt x="20421" y="16450"/>
                  </a:cubicBezTo>
                  <a:cubicBezTo>
                    <a:pt x="20461" y="16369"/>
                    <a:pt x="20498" y="16285"/>
                    <a:pt x="20537" y="16202"/>
                  </a:cubicBezTo>
                  <a:cubicBezTo>
                    <a:pt x="20612" y="16038"/>
                    <a:pt x="20685" y="15872"/>
                    <a:pt x="20753" y="15703"/>
                  </a:cubicBezTo>
                  <a:cubicBezTo>
                    <a:pt x="20821" y="15534"/>
                    <a:pt x="20886" y="15362"/>
                    <a:pt x="20947" y="15189"/>
                  </a:cubicBezTo>
                  <a:cubicBezTo>
                    <a:pt x="21067" y="14847"/>
                    <a:pt x="21172" y="14497"/>
                    <a:pt x="21259" y="14140"/>
                  </a:cubicBezTo>
                  <a:cubicBezTo>
                    <a:pt x="21152" y="14073"/>
                    <a:pt x="21043" y="13986"/>
                    <a:pt x="20938" y="13877"/>
                  </a:cubicBezTo>
                  <a:cubicBezTo>
                    <a:pt x="20608" y="13531"/>
                    <a:pt x="20388" y="12927"/>
                    <a:pt x="20196" y="12552"/>
                  </a:cubicBezTo>
                  <a:cubicBezTo>
                    <a:pt x="20003" y="12178"/>
                    <a:pt x="19564" y="11142"/>
                    <a:pt x="19756" y="11113"/>
                  </a:cubicBezTo>
                  <a:cubicBezTo>
                    <a:pt x="19949" y="11084"/>
                    <a:pt x="20142" y="11428"/>
                    <a:pt x="20334" y="11975"/>
                  </a:cubicBezTo>
                  <a:cubicBezTo>
                    <a:pt x="20527" y="12522"/>
                    <a:pt x="21078" y="13185"/>
                    <a:pt x="21325" y="13789"/>
                  </a:cubicBezTo>
                  <a:lnTo>
                    <a:pt x="21334" y="13813"/>
                  </a:lnTo>
                  <a:cubicBezTo>
                    <a:pt x="21351" y="13737"/>
                    <a:pt x="21366" y="13660"/>
                    <a:pt x="21380" y="13584"/>
                  </a:cubicBezTo>
                  <a:cubicBezTo>
                    <a:pt x="21417" y="13399"/>
                    <a:pt x="21451" y="13214"/>
                    <a:pt x="21479" y="13027"/>
                  </a:cubicBezTo>
                  <a:cubicBezTo>
                    <a:pt x="21505" y="12840"/>
                    <a:pt x="21526" y="12651"/>
                    <a:pt x="21545" y="12462"/>
                  </a:cubicBezTo>
                  <a:cubicBezTo>
                    <a:pt x="21581" y="12082"/>
                    <a:pt x="21600" y="11696"/>
                    <a:pt x="21600" y="11307"/>
                  </a:cubicBezTo>
                  <a:cubicBezTo>
                    <a:pt x="21600" y="10917"/>
                    <a:pt x="21581" y="10534"/>
                    <a:pt x="21545" y="10154"/>
                  </a:cubicBezTo>
                  <a:cubicBezTo>
                    <a:pt x="21526" y="9965"/>
                    <a:pt x="21506" y="9776"/>
                    <a:pt x="21479" y="9589"/>
                  </a:cubicBezTo>
                  <a:cubicBezTo>
                    <a:pt x="21451" y="9402"/>
                    <a:pt x="21417" y="9216"/>
                    <a:pt x="21380" y="9033"/>
                  </a:cubicBezTo>
                  <a:cubicBezTo>
                    <a:pt x="21345" y="8849"/>
                    <a:pt x="21307" y="8665"/>
                    <a:pt x="21262" y="8485"/>
                  </a:cubicBezTo>
                  <a:cubicBezTo>
                    <a:pt x="21174" y="8124"/>
                    <a:pt x="21068" y="7770"/>
                    <a:pt x="20947" y="7424"/>
                  </a:cubicBezTo>
                  <a:cubicBezTo>
                    <a:pt x="20917" y="7338"/>
                    <a:pt x="20884" y="7252"/>
                    <a:pt x="20852" y="7167"/>
                  </a:cubicBezTo>
                  <a:cubicBezTo>
                    <a:pt x="20755" y="6911"/>
                    <a:pt x="20651" y="6661"/>
                    <a:pt x="20537" y="6414"/>
                  </a:cubicBezTo>
                  <a:cubicBezTo>
                    <a:pt x="20499" y="6332"/>
                    <a:pt x="20461" y="6247"/>
                    <a:pt x="20421" y="6166"/>
                  </a:cubicBezTo>
                  <a:cubicBezTo>
                    <a:pt x="20341" y="6004"/>
                    <a:pt x="20259" y="5845"/>
                    <a:pt x="20173" y="5688"/>
                  </a:cubicBezTo>
                  <a:cubicBezTo>
                    <a:pt x="19913" y="5215"/>
                    <a:pt x="19620" y="4763"/>
                    <a:pt x="19300" y="4336"/>
                  </a:cubicBezTo>
                  <a:cubicBezTo>
                    <a:pt x="19140" y="4123"/>
                    <a:pt x="18971" y="3917"/>
                    <a:pt x="18797" y="3716"/>
                  </a:cubicBezTo>
                  <a:cubicBezTo>
                    <a:pt x="18681" y="3583"/>
                    <a:pt x="18563" y="3451"/>
                    <a:pt x="18442" y="3323"/>
                  </a:cubicBezTo>
                  <a:cubicBezTo>
                    <a:pt x="18400" y="3280"/>
                    <a:pt x="18357" y="3236"/>
                    <a:pt x="18314" y="3193"/>
                  </a:cubicBezTo>
                  <a:close/>
                  <a:moveTo>
                    <a:pt x="2598" y="3871"/>
                  </a:moveTo>
                  <a:cubicBezTo>
                    <a:pt x="2533" y="3949"/>
                    <a:pt x="2472" y="4029"/>
                    <a:pt x="2410" y="4110"/>
                  </a:cubicBezTo>
                  <a:cubicBezTo>
                    <a:pt x="2373" y="4157"/>
                    <a:pt x="2336" y="4203"/>
                    <a:pt x="2300" y="4252"/>
                  </a:cubicBezTo>
                  <a:cubicBezTo>
                    <a:pt x="2220" y="4358"/>
                    <a:pt x="2140" y="4469"/>
                    <a:pt x="2063" y="4578"/>
                  </a:cubicBezTo>
                  <a:cubicBezTo>
                    <a:pt x="2074" y="4674"/>
                    <a:pt x="2092" y="4770"/>
                    <a:pt x="2109" y="4856"/>
                  </a:cubicBezTo>
                  <a:cubicBezTo>
                    <a:pt x="2188" y="5239"/>
                    <a:pt x="2370" y="5510"/>
                    <a:pt x="2161" y="5510"/>
                  </a:cubicBezTo>
                  <a:cubicBezTo>
                    <a:pt x="1953" y="5510"/>
                    <a:pt x="1954" y="5838"/>
                    <a:pt x="1927" y="6356"/>
                  </a:cubicBezTo>
                  <a:cubicBezTo>
                    <a:pt x="1914" y="6618"/>
                    <a:pt x="1828" y="6580"/>
                    <a:pt x="1745" y="6447"/>
                  </a:cubicBezTo>
                  <a:cubicBezTo>
                    <a:pt x="1665" y="6317"/>
                    <a:pt x="1589" y="6097"/>
                    <a:pt x="1589" y="5975"/>
                  </a:cubicBezTo>
                  <a:cubicBezTo>
                    <a:pt x="1589" y="5873"/>
                    <a:pt x="1503" y="5792"/>
                    <a:pt x="1364" y="5721"/>
                  </a:cubicBezTo>
                  <a:cubicBezTo>
                    <a:pt x="1300" y="5841"/>
                    <a:pt x="1239" y="5962"/>
                    <a:pt x="1179" y="6084"/>
                  </a:cubicBezTo>
                  <a:cubicBezTo>
                    <a:pt x="1139" y="6165"/>
                    <a:pt x="1099" y="6247"/>
                    <a:pt x="1060" y="6329"/>
                  </a:cubicBezTo>
                  <a:cubicBezTo>
                    <a:pt x="947" y="6576"/>
                    <a:pt x="843" y="6828"/>
                    <a:pt x="746" y="7085"/>
                  </a:cubicBezTo>
                  <a:cubicBezTo>
                    <a:pt x="713" y="7170"/>
                    <a:pt x="683" y="7256"/>
                    <a:pt x="653" y="7342"/>
                  </a:cubicBezTo>
                  <a:cubicBezTo>
                    <a:pt x="532" y="7688"/>
                    <a:pt x="427" y="8042"/>
                    <a:pt x="338" y="8404"/>
                  </a:cubicBezTo>
                  <a:cubicBezTo>
                    <a:pt x="294" y="8583"/>
                    <a:pt x="253" y="8764"/>
                    <a:pt x="217" y="8948"/>
                  </a:cubicBezTo>
                  <a:cubicBezTo>
                    <a:pt x="180" y="9131"/>
                    <a:pt x="148" y="9317"/>
                    <a:pt x="121" y="9504"/>
                  </a:cubicBezTo>
                  <a:cubicBezTo>
                    <a:pt x="93" y="9691"/>
                    <a:pt x="70" y="9880"/>
                    <a:pt x="52" y="10070"/>
                  </a:cubicBezTo>
                  <a:cubicBezTo>
                    <a:pt x="22" y="10376"/>
                    <a:pt x="6" y="10688"/>
                    <a:pt x="0" y="11001"/>
                  </a:cubicBezTo>
                  <a:cubicBezTo>
                    <a:pt x="126" y="11009"/>
                    <a:pt x="253" y="11014"/>
                    <a:pt x="364" y="10968"/>
                  </a:cubicBezTo>
                  <a:cubicBezTo>
                    <a:pt x="625" y="10859"/>
                    <a:pt x="1120" y="10725"/>
                    <a:pt x="1433" y="11161"/>
                  </a:cubicBezTo>
                  <a:cubicBezTo>
                    <a:pt x="1572" y="11356"/>
                    <a:pt x="1674" y="11474"/>
                    <a:pt x="1745" y="11512"/>
                  </a:cubicBezTo>
                  <a:cubicBezTo>
                    <a:pt x="1835" y="11560"/>
                    <a:pt x="1875" y="11482"/>
                    <a:pt x="1875" y="11270"/>
                  </a:cubicBezTo>
                  <a:cubicBezTo>
                    <a:pt x="1875" y="10888"/>
                    <a:pt x="1771" y="10669"/>
                    <a:pt x="1901" y="10451"/>
                  </a:cubicBezTo>
                  <a:cubicBezTo>
                    <a:pt x="1991" y="10301"/>
                    <a:pt x="2255" y="10176"/>
                    <a:pt x="2410" y="10033"/>
                  </a:cubicBezTo>
                  <a:cubicBezTo>
                    <a:pt x="2480" y="9968"/>
                    <a:pt x="2528" y="9899"/>
                    <a:pt x="2528" y="9822"/>
                  </a:cubicBezTo>
                  <a:cubicBezTo>
                    <a:pt x="2528" y="9576"/>
                    <a:pt x="2684" y="8893"/>
                    <a:pt x="2971" y="8893"/>
                  </a:cubicBezTo>
                  <a:cubicBezTo>
                    <a:pt x="3144" y="8893"/>
                    <a:pt x="3222" y="8776"/>
                    <a:pt x="3297" y="8639"/>
                  </a:cubicBezTo>
                  <a:cubicBezTo>
                    <a:pt x="3346" y="8550"/>
                    <a:pt x="3395" y="8452"/>
                    <a:pt x="3468" y="8376"/>
                  </a:cubicBezTo>
                  <a:cubicBezTo>
                    <a:pt x="3536" y="8305"/>
                    <a:pt x="3622" y="8261"/>
                    <a:pt x="3719" y="8213"/>
                  </a:cubicBezTo>
                  <a:cubicBezTo>
                    <a:pt x="3871" y="8137"/>
                    <a:pt x="4049" y="8053"/>
                    <a:pt x="4219" y="7844"/>
                  </a:cubicBezTo>
                  <a:cubicBezTo>
                    <a:pt x="4230" y="7831"/>
                    <a:pt x="4240" y="7816"/>
                    <a:pt x="4251" y="7802"/>
                  </a:cubicBezTo>
                  <a:cubicBezTo>
                    <a:pt x="4395" y="7609"/>
                    <a:pt x="4341" y="7411"/>
                    <a:pt x="4219" y="7260"/>
                  </a:cubicBezTo>
                  <a:cubicBezTo>
                    <a:pt x="4098" y="7112"/>
                    <a:pt x="3909" y="7013"/>
                    <a:pt x="3780" y="7013"/>
                  </a:cubicBezTo>
                  <a:cubicBezTo>
                    <a:pt x="3578" y="7013"/>
                    <a:pt x="3954" y="6801"/>
                    <a:pt x="4219" y="6768"/>
                  </a:cubicBezTo>
                  <a:cubicBezTo>
                    <a:pt x="4297" y="6758"/>
                    <a:pt x="4365" y="6761"/>
                    <a:pt x="4407" y="6792"/>
                  </a:cubicBezTo>
                  <a:cubicBezTo>
                    <a:pt x="4470" y="6839"/>
                    <a:pt x="4517" y="6893"/>
                    <a:pt x="4557" y="6931"/>
                  </a:cubicBezTo>
                  <a:cubicBezTo>
                    <a:pt x="4631" y="7002"/>
                    <a:pt x="4677" y="7025"/>
                    <a:pt x="4745" y="6901"/>
                  </a:cubicBezTo>
                  <a:cubicBezTo>
                    <a:pt x="4845" y="6718"/>
                    <a:pt x="5041" y="6585"/>
                    <a:pt x="5447" y="6574"/>
                  </a:cubicBezTo>
                  <a:cubicBezTo>
                    <a:pt x="5465" y="6574"/>
                    <a:pt x="5483" y="6574"/>
                    <a:pt x="5502" y="6574"/>
                  </a:cubicBezTo>
                  <a:cubicBezTo>
                    <a:pt x="5813" y="6574"/>
                    <a:pt x="5584" y="6347"/>
                    <a:pt x="5447" y="6145"/>
                  </a:cubicBezTo>
                  <a:cubicBezTo>
                    <a:pt x="5389" y="6059"/>
                    <a:pt x="5349" y="5978"/>
                    <a:pt x="5372" y="5921"/>
                  </a:cubicBezTo>
                  <a:cubicBezTo>
                    <a:pt x="5450" y="5730"/>
                    <a:pt x="5057" y="5646"/>
                    <a:pt x="4849" y="5428"/>
                  </a:cubicBezTo>
                  <a:cubicBezTo>
                    <a:pt x="4697" y="5269"/>
                    <a:pt x="4684" y="4880"/>
                    <a:pt x="4557" y="4669"/>
                  </a:cubicBezTo>
                  <a:cubicBezTo>
                    <a:pt x="4509" y="4590"/>
                    <a:pt x="4447" y="4534"/>
                    <a:pt x="4355" y="4527"/>
                  </a:cubicBezTo>
                  <a:cubicBezTo>
                    <a:pt x="4292" y="4522"/>
                    <a:pt x="4249" y="4527"/>
                    <a:pt x="4219" y="4539"/>
                  </a:cubicBezTo>
                  <a:cubicBezTo>
                    <a:pt x="4086" y="4594"/>
                    <a:pt x="4200" y="4790"/>
                    <a:pt x="3988" y="4856"/>
                  </a:cubicBezTo>
                  <a:cubicBezTo>
                    <a:pt x="3872" y="4893"/>
                    <a:pt x="3783" y="4885"/>
                    <a:pt x="3719" y="4844"/>
                  </a:cubicBezTo>
                  <a:cubicBezTo>
                    <a:pt x="3639" y="4794"/>
                    <a:pt x="3598" y="4691"/>
                    <a:pt x="3598" y="4554"/>
                  </a:cubicBezTo>
                  <a:cubicBezTo>
                    <a:pt x="3598" y="4451"/>
                    <a:pt x="3472" y="4304"/>
                    <a:pt x="3297" y="4173"/>
                  </a:cubicBezTo>
                  <a:cubicBezTo>
                    <a:pt x="3094" y="4021"/>
                    <a:pt x="2823" y="3890"/>
                    <a:pt x="2598" y="3871"/>
                  </a:cubicBezTo>
                  <a:close/>
                  <a:moveTo>
                    <a:pt x="13902" y="5032"/>
                  </a:moveTo>
                  <a:cubicBezTo>
                    <a:pt x="13885" y="5032"/>
                    <a:pt x="13868" y="5035"/>
                    <a:pt x="13850" y="5038"/>
                  </a:cubicBezTo>
                  <a:cubicBezTo>
                    <a:pt x="13570" y="5005"/>
                    <a:pt x="14099" y="6045"/>
                    <a:pt x="13726" y="6208"/>
                  </a:cubicBezTo>
                  <a:cubicBezTo>
                    <a:pt x="13353" y="6371"/>
                    <a:pt x="13383" y="6339"/>
                    <a:pt x="13445" y="6762"/>
                  </a:cubicBezTo>
                  <a:cubicBezTo>
                    <a:pt x="13490" y="7063"/>
                    <a:pt x="13661" y="6918"/>
                    <a:pt x="13902" y="6810"/>
                  </a:cubicBezTo>
                  <a:cubicBezTo>
                    <a:pt x="13999" y="6766"/>
                    <a:pt x="14107" y="6728"/>
                    <a:pt x="14223" y="6728"/>
                  </a:cubicBezTo>
                  <a:cubicBezTo>
                    <a:pt x="14627" y="6728"/>
                    <a:pt x="14192" y="6013"/>
                    <a:pt x="14255" y="5785"/>
                  </a:cubicBezTo>
                  <a:cubicBezTo>
                    <a:pt x="14314" y="5567"/>
                    <a:pt x="14287" y="5020"/>
                    <a:pt x="13902" y="5032"/>
                  </a:cubicBezTo>
                  <a:close/>
                  <a:moveTo>
                    <a:pt x="14538" y="5231"/>
                  </a:moveTo>
                  <a:cubicBezTo>
                    <a:pt x="14528" y="5235"/>
                    <a:pt x="14517" y="5241"/>
                    <a:pt x="14506" y="5247"/>
                  </a:cubicBezTo>
                  <a:cubicBezTo>
                    <a:pt x="14407" y="5277"/>
                    <a:pt x="14401" y="5336"/>
                    <a:pt x="14477" y="5434"/>
                  </a:cubicBezTo>
                  <a:cubicBezTo>
                    <a:pt x="14497" y="5460"/>
                    <a:pt x="14518" y="5473"/>
                    <a:pt x="14538" y="5473"/>
                  </a:cubicBezTo>
                  <a:cubicBezTo>
                    <a:pt x="14590" y="5475"/>
                    <a:pt x="14632" y="5398"/>
                    <a:pt x="14645" y="5331"/>
                  </a:cubicBezTo>
                  <a:cubicBezTo>
                    <a:pt x="14660" y="5251"/>
                    <a:pt x="14610" y="5207"/>
                    <a:pt x="14538" y="5231"/>
                  </a:cubicBezTo>
                  <a:close/>
                  <a:moveTo>
                    <a:pt x="13191" y="5712"/>
                  </a:moveTo>
                  <a:cubicBezTo>
                    <a:pt x="12811" y="5682"/>
                    <a:pt x="13014" y="6115"/>
                    <a:pt x="12954" y="6399"/>
                  </a:cubicBezTo>
                  <a:cubicBezTo>
                    <a:pt x="12912" y="6598"/>
                    <a:pt x="13055" y="6708"/>
                    <a:pt x="13191" y="6665"/>
                  </a:cubicBezTo>
                  <a:cubicBezTo>
                    <a:pt x="13255" y="6644"/>
                    <a:pt x="13316" y="6589"/>
                    <a:pt x="13356" y="6495"/>
                  </a:cubicBezTo>
                  <a:cubicBezTo>
                    <a:pt x="13480" y="6203"/>
                    <a:pt x="13480" y="5683"/>
                    <a:pt x="13232" y="5715"/>
                  </a:cubicBezTo>
                  <a:cubicBezTo>
                    <a:pt x="13217" y="5713"/>
                    <a:pt x="13204" y="5713"/>
                    <a:pt x="13191" y="5712"/>
                  </a:cubicBezTo>
                  <a:close/>
                  <a:moveTo>
                    <a:pt x="14723" y="6199"/>
                  </a:moveTo>
                  <a:cubicBezTo>
                    <a:pt x="14713" y="6202"/>
                    <a:pt x="14702" y="6208"/>
                    <a:pt x="14691" y="6214"/>
                  </a:cubicBezTo>
                  <a:cubicBezTo>
                    <a:pt x="14592" y="6245"/>
                    <a:pt x="14586" y="6304"/>
                    <a:pt x="14662" y="6402"/>
                  </a:cubicBezTo>
                  <a:cubicBezTo>
                    <a:pt x="14682" y="6428"/>
                    <a:pt x="14703" y="6440"/>
                    <a:pt x="14723" y="6441"/>
                  </a:cubicBezTo>
                  <a:cubicBezTo>
                    <a:pt x="14775" y="6443"/>
                    <a:pt x="14817" y="6366"/>
                    <a:pt x="14830" y="6299"/>
                  </a:cubicBezTo>
                  <a:cubicBezTo>
                    <a:pt x="14845" y="6218"/>
                    <a:pt x="14795" y="6175"/>
                    <a:pt x="14723" y="6199"/>
                  </a:cubicBezTo>
                  <a:close/>
                  <a:moveTo>
                    <a:pt x="5407" y="6777"/>
                  </a:moveTo>
                  <a:cubicBezTo>
                    <a:pt x="5372" y="6790"/>
                    <a:pt x="5430" y="6864"/>
                    <a:pt x="5323" y="7130"/>
                  </a:cubicBezTo>
                  <a:cubicBezTo>
                    <a:pt x="5212" y="7406"/>
                    <a:pt x="5288" y="7486"/>
                    <a:pt x="5482" y="7575"/>
                  </a:cubicBezTo>
                  <a:cubicBezTo>
                    <a:pt x="5560" y="7611"/>
                    <a:pt x="5657" y="7649"/>
                    <a:pt x="5771" y="7702"/>
                  </a:cubicBezTo>
                  <a:cubicBezTo>
                    <a:pt x="6161" y="7886"/>
                    <a:pt x="6240" y="7620"/>
                    <a:pt x="6123" y="7354"/>
                  </a:cubicBezTo>
                  <a:cubicBezTo>
                    <a:pt x="6006" y="7088"/>
                    <a:pt x="5947" y="6762"/>
                    <a:pt x="5537" y="6783"/>
                  </a:cubicBezTo>
                  <a:cubicBezTo>
                    <a:pt x="5515" y="6781"/>
                    <a:pt x="5497" y="6778"/>
                    <a:pt x="5482" y="6777"/>
                  </a:cubicBezTo>
                  <a:cubicBezTo>
                    <a:pt x="5440" y="6773"/>
                    <a:pt x="5418" y="6772"/>
                    <a:pt x="5407" y="6777"/>
                  </a:cubicBezTo>
                  <a:close/>
                  <a:moveTo>
                    <a:pt x="4618" y="7838"/>
                  </a:moveTo>
                  <a:cubicBezTo>
                    <a:pt x="4602" y="7839"/>
                    <a:pt x="4586" y="7841"/>
                    <a:pt x="4569" y="7847"/>
                  </a:cubicBezTo>
                  <a:cubicBezTo>
                    <a:pt x="4352" y="7885"/>
                    <a:pt x="4434" y="8152"/>
                    <a:pt x="4618" y="8192"/>
                  </a:cubicBezTo>
                  <a:cubicBezTo>
                    <a:pt x="4633" y="8195"/>
                    <a:pt x="4648" y="8195"/>
                    <a:pt x="4664" y="8195"/>
                  </a:cubicBezTo>
                  <a:cubicBezTo>
                    <a:pt x="4864" y="8195"/>
                    <a:pt x="4828" y="7824"/>
                    <a:pt x="4618" y="7838"/>
                  </a:cubicBezTo>
                  <a:close/>
                  <a:moveTo>
                    <a:pt x="4294" y="8128"/>
                  </a:moveTo>
                  <a:cubicBezTo>
                    <a:pt x="4282" y="8129"/>
                    <a:pt x="4270" y="8133"/>
                    <a:pt x="4256" y="8137"/>
                  </a:cubicBezTo>
                  <a:cubicBezTo>
                    <a:pt x="4096" y="8165"/>
                    <a:pt x="4158" y="8359"/>
                    <a:pt x="4294" y="8388"/>
                  </a:cubicBezTo>
                  <a:cubicBezTo>
                    <a:pt x="4305" y="8391"/>
                    <a:pt x="4317" y="8394"/>
                    <a:pt x="4329" y="8394"/>
                  </a:cubicBezTo>
                  <a:cubicBezTo>
                    <a:pt x="4477" y="8394"/>
                    <a:pt x="4450" y="8118"/>
                    <a:pt x="4294" y="8128"/>
                  </a:cubicBezTo>
                  <a:close/>
                  <a:moveTo>
                    <a:pt x="11949" y="10263"/>
                  </a:moveTo>
                  <a:cubicBezTo>
                    <a:pt x="11939" y="10267"/>
                    <a:pt x="11927" y="10272"/>
                    <a:pt x="11917" y="10278"/>
                  </a:cubicBezTo>
                  <a:cubicBezTo>
                    <a:pt x="11818" y="10309"/>
                    <a:pt x="11812" y="10368"/>
                    <a:pt x="11888" y="10466"/>
                  </a:cubicBezTo>
                  <a:cubicBezTo>
                    <a:pt x="11908" y="10492"/>
                    <a:pt x="11929" y="10505"/>
                    <a:pt x="11949" y="10505"/>
                  </a:cubicBezTo>
                  <a:cubicBezTo>
                    <a:pt x="12001" y="10507"/>
                    <a:pt x="12046" y="10430"/>
                    <a:pt x="12058" y="10363"/>
                  </a:cubicBezTo>
                  <a:cubicBezTo>
                    <a:pt x="12074" y="10283"/>
                    <a:pt x="12021" y="10239"/>
                    <a:pt x="11949" y="10263"/>
                  </a:cubicBezTo>
                  <a:close/>
                  <a:moveTo>
                    <a:pt x="11472" y="10363"/>
                  </a:moveTo>
                  <a:cubicBezTo>
                    <a:pt x="11446" y="10347"/>
                    <a:pt x="11406" y="10351"/>
                    <a:pt x="11362" y="10375"/>
                  </a:cubicBezTo>
                  <a:cubicBezTo>
                    <a:pt x="11263" y="10406"/>
                    <a:pt x="11257" y="10465"/>
                    <a:pt x="11333" y="10563"/>
                  </a:cubicBezTo>
                  <a:cubicBezTo>
                    <a:pt x="11409" y="10660"/>
                    <a:pt x="11483" y="10551"/>
                    <a:pt x="11501" y="10460"/>
                  </a:cubicBezTo>
                  <a:cubicBezTo>
                    <a:pt x="11509" y="10414"/>
                    <a:pt x="11498" y="10379"/>
                    <a:pt x="11472" y="10363"/>
                  </a:cubicBezTo>
                  <a:close/>
                  <a:moveTo>
                    <a:pt x="11778" y="10938"/>
                  </a:moveTo>
                  <a:cubicBezTo>
                    <a:pt x="11764" y="10941"/>
                    <a:pt x="11748" y="10947"/>
                    <a:pt x="11732" y="10956"/>
                  </a:cubicBezTo>
                  <a:cubicBezTo>
                    <a:pt x="11633" y="10986"/>
                    <a:pt x="11627" y="11045"/>
                    <a:pt x="11703" y="11143"/>
                  </a:cubicBezTo>
                  <a:cubicBezTo>
                    <a:pt x="11729" y="11176"/>
                    <a:pt x="11754" y="11186"/>
                    <a:pt x="11778" y="11180"/>
                  </a:cubicBezTo>
                  <a:cubicBezTo>
                    <a:pt x="11824" y="11168"/>
                    <a:pt x="11859" y="11101"/>
                    <a:pt x="11871" y="11040"/>
                  </a:cubicBezTo>
                  <a:cubicBezTo>
                    <a:pt x="11885" y="10966"/>
                    <a:pt x="11842" y="10924"/>
                    <a:pt x="11778" y="10938"/>
                  </a:cubicBezTo>
                  <a:close/>
                  <a:moveTo>
                    <a:pt x="2257" y="11709"/>
                  </a:moveTo>
                  <a:cubicBezTo>
                    <a:pt x="2014" y="11751"/>
                    <a:pt x="1972" y="12020"/>
                    <a:pt x="2121" y="12105"/>
                  </a:cubicBezTo>
                  <a:cubicBezTo>
                    <a:pt x="2220" y="12161"/>
                    <a:pt x="2314" y="12078"/>
                    <a:pt x="2433" y="12059"/>
                  </a:cubicBezTo>
                  <a:cubicBezTo>
                    <a:pt x="2493" y="12050"/>
                    <a:pt x="2559" y="12058"/>
                    <a:pt x="2635" y="12105"/>
                  </a:cubicBezTo>
                  <a:cubicBezTo>
                    <a:pt x="2822" y="12220"/>
                    <a:pt x="2670" y="11886"/>
                    <a:pt x="2433" y="11757"/>
                  </a:cubicBezTo>
                  <a:cubicBezTo>
                    <a:pt x="2378" y="11727"/>
                    <a:pt x="2318" y="11709"/>
                    <a:pt x="2257" y="11709"/>
                  </a:cubicBezTo>
                  <a:close/>
                  <a:moveTo>
                    <a:pt x="1737" y="12099"/>
                  </a:moveTo>
                  <a:cubicBezTo>
                    <a:pt x="1449" y="12061"/>
                    <a:pt x="1577" y="12315"/>
                    <a:pt x="1818" y="12392"/>
                  </a:cubicBezTo>
                  <a:cubicBezTo>
                    <a:pt x="1848" y="12402"/>
                    <a:pt x="1880" y="12407"/>
                    <a:pt x="1913" y="12410"/>
                  </a:cubicBezTo>
                  <a:cubicBezTo>
                    <a:pt x="2181" y="12436"/>
                    <a:pt x="2053" y="12162"/>
                    <a:pt x="1818" y="12108"/>
                  </a:cubicBezTo>
                  <a:cubicBezTo>
                    <a:pt x="1792" y="12102"/>
                    <a:pt x="1764" y="12099"/>
                    <a:pt x="1737" y="12099"/>
                  </a:cubicBezTo>
                  <a:close/>
                  <a:moveTo>
                    <a:pt x="812" y="12196"/>
                  </a:moveTo>
                  <a:cubicBezTo>
                    <a:pt x="650" y="12231"/>
                    <a:pt x="300" y="12547"/>
                    <a:pt x="92" y="12758"/>
                  </a:cubicBezTo>
                  <a:cubicBezTo>
                    <a:pt x="102" y="12831"/>
                    <a:pt x="111" y="12904"/>
                    <a:pt x="121" y="12976"/>
                  </a:cubicBezTo>
                  <a:cubicBezTo>
                    <a:pt x="148" y="13163"/>
                    <a:pt x="180" y="13345"/>
                    <a:pt x="217" y="13529"/>
                  </a:cubicBezTo>
                  <a:cubicBezTo>
                    <a:pt x="230" y="13597"/>
                    <a:pt x="243" y="13665"/>
                    <a:pt x="257" y="13732"/>
                  </a:cubicBezTo>
                  <a:cubicBezTo>
                    <a:pt x="400" y="13819"/>
                    <a:pt x="547" y="13892"/>
                    <a:pt x="728" y="13892"/>
                  </a:cubicBezTo>
                  <a:cubicBezTo>
                    <a:pt x="1172" y="13892"/>
                    <a:pt x="1199" y="14520"/>
                    <a:pt x="1329" y="14739"/>
                  </a:cubicBezTo>
                  <a:cubicBezTo>
                    <a:pt x="1390" y="14841"/>
                    <a:pt x="1565" y="14847"/>
                    <a:pt x="1745" y="14848"/>
                  </a:cubicBezTo>
                  <a:cubicBezTo>
                    <a:pt x="1949" y="14848"/>
                    <a:pt x="2161" y="14841"/>
                    <a:pt x="2216" y="14956"/>
                  </a:cubicBezTo>
                  <a:cubicBezTo>
                    <a:pt x="2321" y="15175"/>
                    <a:pt x="2503" y="15503"/>
                    <a:pt x="2216" y="15585"/>
                  </a:cubicBezTo>
                  <a:cubicBezTo>
                    <a:pt x="1930" y="15667"/>
                    <a:pt x="2058" y="16078"/>
                    <a:pt x="1771" y="16214"/>
                  </a:cubicBezTo>
                  <a:cubicBezTo>
                    <a:pt x="1763" y="16219"/>
                    <a:pt x="1754" y="16222"/>
                    <a:pt x="1745" y="16226"/>
                  </a:cubicBezTo>
                  <a:cubicBezTo>
                    <a:pt x="1485" y="16384"/>
                    <a:pt x="1515" y="16934"/>
                    <a:pt x="1667" y="17252"/>
                  </a:cubicBezTo>
                  <a:cubicBezTo>
                    <a:pt x="1687" y="17294"/>
                    <a:pt x="1714" y="17336"/>
                    <a:pt x="1745" y="17382"/>
                  </a:cubicBezTo>
                  <a:cubicBezTo>
                    <a:pt x="1961" y="17687"/>
                    <a:pt x="2398" y="18047"/>
                    <a:pt x="2398" y="18262"/>
                  </a:cubicBezTo>
                  <a:cubicBezTo>
                    <a:pt x="2398" y="18292"/>
                    <a:pt x="2396" y="18321"/>
                    <a:pt x="2396" y="18352"/>
                  </a:cubicBezTo>
                  <a:lnTo>
                    <a:pt x="2410" y="18370"/>
                  </a:lnTo>
                  <a:cubicBezTo>
                    <a:pt x="2537" y="18533"/>
                    <a:pt x="2665" y="18693"/>
                    <a:pt x="2800" y="18848"/>
                  </a:cubicBezTo>
                  <a:lnTo>
                    <a:pt x="2820" y="18869"/>
                  </a:lnTo>
                  <a:cubicBezTo>
                    <a:pt x="2968" y="18966"/>
                    <a:pt x="3098" y="19152"/>
                    <a:pt x="3213" y="19296"/>
                  </a:cubicBezTo>
                  <a:cubicBezTo>
                    <a:pt x="3241" y="19324"/>
                    <a:pt x="3269" y="19355"/>
                    <a:pt x="3297" y="19383"/>
                  </a:cubicBezTo>
                  <a:cubicBezTo>
                    <a:pt x="3375" y="19462"/>
                    <a:pt x="3454" y="19537"/>
                    <a:pt x="3534" y="19613"/>
                  </a:cubicBezTo>
                  <a:cubicBezTo>
                    <a:pt x="3595" y="19671"/>
                    <a:pt x="3657" y="19729"/>
                    <a:pt x="3719" y="19786"/>
                  </a:cubicBezTo>
                  <a:cubicBezTo>
                    <a:pt x="3881" y="19933"/>
                    <a:pt x="4048" y="20075"/>
                    <a:pt x="4219" y="20212"/>
                  </a:cubicBezTo>
                  <a:cubicBezTo>
                    <a:pt x="4330" y="20302"/>
                    <a:pt x="4442" y="20390"/>
                    <a:pt x="4557" y="20475"/>
                  </a:cubicBezTo>
                  <a:cubicBezTo>
                    <a:pt x="4834" y="20681"/>
                    <a:pt x="5122" y="20872"/>
                    <a:pt x="5418" y="21050"/>
                  </a:cubicBezTo>
                  <a:lnTo>
                    <a:pt x="5447" y="21068"/>
                  </a:lnTo>
                  <a:cubicBezTo>
                    <a:pt x="5588" y="21152"/>
                    <a:pt x="5730" y="21235"/>
                    <a:pt x="5875" y="21313"/>
                  </a:cubicBezTo>
                  <a:cubicBezTo>
                    <a:pt x="6064" y="21414"/>
                    <a:pt x="6257" y="21510"/>
                    <a:pt x="6453" y="21600"/>
                  </a:cubicBezTo>
                  <a:cubicBezTo>
                    <a:pt x="6474" y="21525"/>
                    <a:pt x="6489" y="21448"/>
                    <a:pt x="6493" y="21373"/>
                  </a:cubicBezTo>
                  <a:cubicBezTo>
                    <a:pt x="6519" y="20909"/>
                    <a:pt x="6831" y="21017"/>
                    <a:pt x="6831" y="20771"/>
                  </a:cubicBezTo>
                  <a:cubicBezTo>
                    <a:pt x="6831" y="20526"/>
                    <a:pt x="7145" y="20252"/>
                    <a:pt x="7484" y="20197"/>
                  </a:cubicBezTo>
                  <a:cubicBezTo>
                    <a:pt x="7823" y="20142"/>
                    <a:pt x="8137" y="19651"/>
                    <a:pt x="8163" y="19132"/>
                  </a:cubicBezTo>
                  <a:cubicBezTo>
                    <a:pt x="8189" y="18614"/>
                    <a:pt x="8683" y="18069"/>
                    <a:pt x="8917" y="17714"/>
                  </a:cubicBezTo>
                  <a:cubicBezTo>
                    <a:pt x="9152" y="17359"/>
                    <a:pt x="9049" y="17195"/>
                    <a:pt x="8579" y="16895"/>
                  </a:cubicBezTo>
                  <a:cubicBezTo>
                    <a:pt x="8110" y="16594"/>
                    <a:pt x="7902" y="16623"/>
                    <a:pt x="7432" y="16459"/>
                  </a:cubicBezTo>
                  <a:cubicBezTo>
                    <a:pt x="6963" y="16295"/>
                    <a:pt x="6519" y="16294"/>
                    <a:pt x="6519" y="15939"/>
                  </a:cubicBezTo>
                  <a:cubicBezTo>
                    <a:pt x="6519" y="15584"/>
                    <a:pt x="6572" y="15232"/>
                    <a:pt x="6233" y="15232"/>
                  </a:cubicBezTo>
                  <a:cubicBezTo>
                    <a:pt x="5991" y="15232"/>
                    <a:pt x="5734" y="15037"/>
                    <a:pt x="5447" y="14826"/>
                  </a:cubicBezTo>
                  <a:cubicBezTo>
                    <a:pt x="5332" y="14742"/>
                    <a:pt x="5210" y="14654"/>
                    <a:pt x="5083" y="14575"/>
                  </a:cubicBezTo>
                  <a:cubicBezTo>
                    <a:pt x="4892" y="14458"/>
                    <a:pt x="4717" y="14406"/>
                    <a:pt x="4557" y="14385"/>
                  </a:cubicBezTo>
                  <a:cubicBezTo>
                    <a:pt x="4434" y="14369"/>
                    <a:pt x="4322" y="14371"/>
                    <a:pt x="4219" y="14376"/>
                  </a:cubicBezTo>
                  <a:cubicBezTo>
                    <a:pt x="4145" y="14379"/>
                    <a:pt x="4076" y="14385"/>
                    <a:pt x="4014" y="14385"/>
                  </a:cubicBezTo>
                  <a:cubicBezTo>
                    <a:pt x="3926" y="14385"/>
                    <a:pt x="3824" y="14397"/>
                    <a:pt x="3719" y="14403"/>
                  </a:cubicBezTo>
                  <a:cubicBezTo>
                    <a:pt x="3557" y="14412"/>
                    <a:pt x="3394" y="14407"/>
                    <a:pt x="3297" y="14318"/>
                  </a:cubicBezTo>
                  <a:cubicBezTo>
                    <a:pt x="3269" y="14293"/>
                    <a:pt x="3249" y="14262"/>
                    <a:pt x="3233" y="14222"/>
                  </a:cubicBezTo>
                  <a:cubicBezTo>
                    <a:pt x="3129" y="13949"/>
                    <a:pt x="2919" y="14221"/>
                    <a:pt x="2710" y="14358"/>
                  </a:cubicBezTo>
                  <a:cubicBezTo>
                    <a:pt x="2628" y="14412"/>
                    <a:pt x="2522" y="14418"/>
                    <a:pt x="2410" y="14412"/>
                  </a:cubicBezTo>
                  <a:cubicBezTo>
                    <a:pt x="2239" y="14403"/>
                    <a:pt x="2054" y="14363"/>
                    <a:pt x="1927" y="14412"/>
                  </a:cubicBezTo>
                  <a:cubicBezTo>
                    <a:pt x="1870" y="14435"/>
                    <a:pt x="1808" y="14436"/>
                    <a:pt x="1745" y="14421"/>
                  </a:cubicBezTo>
                  <a:cubicBezTo>
                    <a:pt x="1582" y="14382"/>
                    <a:pt x="1416" y="14226"/>
                    <a:pt x="1303" y="14028"/>
                  </a:cubicBezTo>
                  <a:cubicBezTo>
                    <a:pt x="1147" y="13755"/>
                    <a:pt x="1406" y="13457"/>
                    <a:pt x="1014" y="13457"/>
                  </a:cubicBezTo>
                  <a:cubicBezTo>
                    <a:pt x="623" y="13457"/>
                    <a:pt x="899" y="12541"/>
                    <a:pt x="899" y="12268"/>
                  </a:cubicBezTo>
                  <a:cubicBezTo>
                    <a:pt x="899" y="12203"/>
                    <a:pt x="866" y="12184"/>
                    <a:pt x="812" y="12196"/>
                  </a:cubicBezTo>
                  <a:close/>
                  <a:moveTo>
                    <a:pt x="2343" y="12483"/>
                  </a:moveTo>
                  <a:cubicBezTo>
                    <a:pt x="2111" y="12483"/>
                    <a:pt x="2238" y="12660"/>
                    <a:pt x="2450" y="12710"/>
                  </a:cubicBezTo>
                  <a:cubicBezTo>
                    <a:pt x="2485" y="12718"/>
                    <a:pt x="2523" y="12725"/>
                    <a:pt x="2560" y="12725"/>
                  </a:cubicBezTo>
                  <a:cubicBezTo>
                    <a:pt x="2793" y="12725"/>
                    <a:pt x="2663" y="12535"/>
                    <a:pt x="2450" y="12492"/>
                  </a:cubicBezTo>
                  <a:cubicBezTo>
                    <a:pt x="2416" y="12485"/>
                    <a:pt x="2381" y="12481"/>
                    <a:pt x="2343" y="12483"/>
                  </a:cubicBezTo>
                  <a:close/>
                  <a:moveTo>
                    <a:pt x="3375" y="12773"/>
                  </a:moveTo>
                  <a:cubicBezTo>
                    <a:pt x="3345" y="12773"/>
                    <a:pt x="3320" y="12774"/>
                    <a:pt x="3294" y="12776"/>
                  </a:cubicBezTo>
                  <a:cubicBezTo>
                    <a:pt x="2881" y="12811"/>
                    <a:pt x="3079" y="13114"/>
                    <a:pt x="3294" y="13151"/>
                  </a:cubicBezTo>
                  <a:cubicBezTo>
                    <a:pt x="3308" y="13154"/>
                    <a:pt x="3320" y="13154"/>
                    <a:pt x="3335" y="13154"/>
                  </a:cubicBezTo>
                  <a:cubicBezTo>
                    <a:pt x="3578" y="13154"/>
                    <a:pt x="3605" y="12759"/>
                    <a:pt x="3375" y="12773"/>
                  </a:cubicBezTo>
                  <a:close/>
                  <a:moveTo>
                    <a:pt x="4008" y="13066"/>
                  </a:moveTo>
                  <a:cubicBezTo>
                    <a:pt x="3616" y="13038"/>
                    <a:pt x="3819" y="13237"/>
                    <a:pt x="4129" y="13251"/>
                  </a:cubicBezTo>
                  <a:cubicBezTo>
                    <a:pt x="4198" y="13254"/>
                    <a:pt x="4239" y="13246"/>
                    <a:pt x="4262" y="13233"/>
                  </a:cubicBezTo>
                  <a:cubicBezTo>
                    <a:pt x="4292" y="13216"/>
                    <a:pt x="4288" y="13188"/>
                    <a:pt x="4262" y="13160"/>
                  </a:cubicBezTo>
                  <a:cubicBezTo>
                    <a:pt x="4218" y="13113"/>
                    <a:pt x="4114" y="13066"/>
                    <a:pt x="4008" y="13066"/>
                  </a:cubicBezTo>
                  <a:close/>
                </a:path>
              </a:pathLst>
            </a:custGeom>
            <a:gradFill>
              <a:gsLst>
                <a:gs pos="36000">
                  <a:srgbClr val="FEFEFE"/>
                </a:gs>
                <a:gs pos="79000">
                  <a:schemeClr val="bg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324166" y="2872735"/>
            <a:ext cx="901458" cy="901456"/>
            <a:chOff x="11895138" y="233916"/>
            <a:chExt cx="2331058" cy="2331053"/>
          </a:xfrm>
        </p:grpSpPr>
        <p:sp>
          <p:nvSpPr>
            <p:cNvPr id="44" name="Shape 11"/>
            <p:cNvSpPr/>
            <p:nvPr/>
          </p:nvSpPr>
          <p:spPr>
            <a:xfrm>
              <a:off x="11895138" y="233916"/>
              <a:ext cx="2331058" cy="2331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5" name="Shape 12"/>
            <p:cNvSpPr/>
            <p:nvPr/>
          </p:nvSpPr>
          <p:spPr>
            <a:xfrm>
              <a:off x="13060749" y="865052"/>
              <a:ext cx="1150113" cy="1668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473"/>
                  </a:moveTo>
                  <a:lnTo>
                    <a:pt x="4828" y="21600"/>
                  </a:lnTo>
                  <a:cubicBezTo>
                    <a:pt x="4828" y="21600"/>
                    <a:pt x="18656" y="19858"/>
                    <a:pt x="21600" y="9365"/>
                  </a:cubicBezTo>
                  <a:lnTo>
                    <a:pt x="11066" y="0"/>
                  </a:lnTo>
                  <a:cubicBezTo>
                    <a:pt x="11066" y="0"/>
                    <a:pt x="0" y="17473"/>
                    <a:pt x="0" y="1747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6" name="Shape 13"/>
            <p:cNvSpPr/>
            <p:nvPr/>
          </p:nvSpPr>
          <p:spPr>
            <a:xfrm>
              <a:off x="12486472" y="796821"/>
              <a:ext cx="1164253" cy="1339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08" h="21600" extrusionOk="0">
                  <a:moveTo>
                    <a:pt x="12934" y="0"/>
                  </a:moveTo>
                  <a:lnTo>
                    <a:pt x="7803" y="0"/>
                  </a:lnTo>
                  <a:lnTo>
                    <a:pt x="7802" y="0"/>
                  </a:lnTo>
                  <a:lnTo>
                    <a:pt x="2673" y="0"/>
                  </a:lnTo>
                  <a:cubicBezTo>
                    <a:pt x="2673" y="0"/>
                    <a:pt x="1889" y="1657"/>
                    <a:pt x="815" y="1807"/>
                  </a:cubicBezTo>
                  <a:cubicBezTo>
                    <a:pt x="-2996" y="17678"/>
                    <a:pt x="7797" y="21598"/>
                    <a:pt x="7803" y="21600"/>
                  </a:cubicBezTo>
                  <a:lnTo>
                    <a:pt x="7804" y="21600"/>
                  </a:lnTo>
                  <a:cubicBezTo>
                    <a:pt x="7811" y="21598"/>
                    <a:pt x="18604" y="17678"/>
                    <a:pt x="14793" y="1807"/>
                  </a:cubicBezTo>
                  <a:cubicBezTo>
                    <a:pt x="13716" y="1657"/>
                    <a:pt x="12934" y="0"/>
                    <a:pt x="12934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7" name="Shape 14"/>
            <p:cNvSpPr/>
            <p:nvPr/>
          </p:nvSpPr>
          <p:spPr>
            <a:xfrm>
              <a:off x="12531959" y="859366"/>
              <a:ext cx="1058859" cy="120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08" h="21600" extrusionOk="0">
                  <a:moveTo>
                    <a:pt x="12934" y="0"/>
                  </a:moveTo>
                  <a:lnTo>
                    <a:pt x="7803" y="0"/>
                  </a:lnTo>
                  <a:lnTo>
                    <a:pt x="7803" y="0"/>
                  </a:lnTo>
                  <a:lnTo>
                    <a:pt x="2673" y="0"/>
                  </a:lnTo>
                  <a:cubicBezTo>
                    <a:pt x="2673" y="0"/>
                    <a:pt x="1889" y="1658"/>
                    <a:pt x="815" y="1807"/>
                  </a:cubicBezTo>
                  <a:cubicBezTo>
                    <a:pt x="-2996" y="17678"/>
                    <a:pt x="7797" y="21598"/>
                    <a:pt x="7803" y="21600"/>
                  </a:cubicBezTo>
                  <a:lnTo>
                    <a:pt x="7804" y="21600"/>
                  </a:lnTo>
                  <a:cubicBezTo>
                    <a:pt x="7811" y="21598"/>
                    <a:pt x="18604" y="17678"/>
                    <a:pt x="14793" y="1807"/>
                  </a:cubicBezTo>
                  <a:cubicBezTo>
                    <a:pt x="13716" y="1657"/>
                    <a:pt x="12934" y="0"/>
                    <a:pt x="12934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8" name="Shape 15"/>
            <p:cNvSpPr/>
            <p:nvPr/>
          </p:nvSpPr>
          <p:spPr>
            <a:xfrm>
              <a:off x="12395497" y="745648"/>
              <a:ext cx="1325643" cy="147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762" h="21600" extrusionOk="0">
                  <a:moveTo>
                    <a:pt x="7886" y="20486"/>
                  </a:moveTo>
                  <a:cubicBezTo>
                    <a:pt x="6612" y="19951"/>
                    <a:pt x="-1389" y="16008"/>
                    <a:pt x="1666" y="2685"/>
                  </a:cubicBezTo>
                  <a:cubicBezTo>
                    <a:pt x="2466" y="2391"/>
                    <a:pt x="3045" y="1523"/>
                    <a:pt x="3309" y="1057"/>
                  </a:cubicBezTo>
                  <a:lnTo>
                    <a:pt x="12464" y="1057"/>
                  </a:lnTo>
                  <a:cubicBezTo>
                    <a:pt x="12727" y="1523"/>
                    <a:pt x="13306" y="2392"/>
                    <a:pt x="14107" y="2685"/>
                  </a:cubicBezTo>
                  <a:cubicBezTo>
                    <a:pt x="17161" y="16009"/>
                    <a:pt x="9159" y="19951"/>
                    <a:pt x="7886" y="20486"/>
                  </a:cubicBezTo>
                  <a:close/>
                  <a:moveTo>
                    <a:pt x="14977" y="2113"/>
                  </a:moveTo>
                  <a:lnTo>
                    <a:pt x="14894" y="1768"/>
                  </a:lnTo>
                  <a:lnTo>
                    <a:pt x="14569" y="1722"/>
                  </a:lnTo>
                  <a:cubicBezTo>
                    <a:pt x="13950" y="1635"/>
                    <a:pt x="13344" y="633"/>
                    <a:pt x="13181" y="287"/>
                  </a:cubicBezTo>
                  <a:lnTo>
                    <a:pt x="13043" y="0"/>
                  </a:lnTo>
                  <a:lnTo>
                    <a:pt x="2727" y="0"/>
                  </a:lnTo>
                  <a:lnTo>
                    <a:pt x="2592" y="288"/>
                  </a:lnTo>
                  <a:cubicBezTo>
                    <a:pt x="2429" y="633"/>
                    <a:pt x="1827" y="1635"/>
                    <a:pt x="1204" y="1722"/>
                  </a:cubicBezTo>
                  <a:lnTo>
                    <a:pt x="877" y="1768"/>
                  </a:lnTo>
                  <a:lnTo>
                    <a:pt x="795" y="2113"/>
                  </a:lnTo>
                  <a:cubicBezTo>
                    <a:pt x="-2928" y="17660"/>
                    <a:pt x="7640" y="21520"/>
                    <a:pt x="7748" y="21555"/>
                  </a:cubicBezTo>
                  <a:lnTo>
                    <a:pt x="7889" y="21600"/>
                  </a:lnTo>
                  <a:lnTo>
                    <a:pt x="8030" y="21554"/>
                  </a:lnTo>
                  <a:cubicBezTo>
                    <a:pt x="8137" y="21518"/>
                    <a:pt x="18672" y="17542"/>
                    <a:pt x="14977" y="2113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9" name="Shape 16"/>
            <p:cNvSpPr/>
            <p:nvPr/>
          </p:nvSpPr>
          <p:spPr>
            <a:xfrm>
              <a:off x="12770768" y="1035629"/>
              <a:ext cx="597020" cy="664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80" y="7188"/>
                  </a:moveTo>
                  <a:cubicBezTo>
                    <a:pt x="5480" y="2938"/>
                    <a:pt x="7968" y="2054"/>
                    <a:pt x="10433" y="2054"/>
                  </a:cubicBezTo>
                  <a:cubicBezTo>
                    <a:pt x="12899" y="2054"/>
                    <a:pt x="15387" y="2938"/>
                    <a:pt x="15387" y="7188"/>
                  </a:cubicBezTo>
                  <a:cubicBezTo>
                    <a:pt x="15387" y="7188"/>
                    <a:pt x="5480" y="7188"/>
                    <a:pt x="5480" y="7188"/>
                  </a:cubicBezTo>
                  <a:close/>
                  <a:moveTo>
                    <a:pt x="12339" y="18644"/>
                  </a:moveTo>
                  <a:lnTo>
                    <a:pt x="8528" y="18644"/>
                  </a:lnTo>
                  <a:lnTo>
                    <a:pt x="9260" y="14012"/>
                  </a:lnTo>
                  <a:cubicBezTo>
                    <a:pt x="8511" y="13634"/>
                    <a:pt x="8005" y="12900"/>
                    <a:pt x="8005" y="12074"/>
                  </a:cubicBezTo>
                  <a:cubicBezTo>
                    <a:pt x="8005" y="10857"/>
                    <a:pt x="9102" y="9863"/>
                    <a:pt x="10457" y="9863"/>
                  </a:cubicBezTo>
                  <a:cubicBezTo>
                    <a:pt x="11812" y="9863"/>
                    <a:pt x="12910" y="10846"/>
                    <a:pt x="12910" y="12063"/>
                  </a:cubicBezTo>
                  <a:cubicBezTo>
                    <a:pt x="12910" y="12905"/>
                    <a:pt x="12384" y="13665"/>
                    <a:pt x="11610" y="14036"/>
                  </a:cubicBezTo>
                  <a:cubicBezTo>
                    <a:pt x="11610" y="14036"/>
                    <a:pt x="12339" y="18644"/>
                    <a:pt x="12339" y="18644"/>
                  </a:cubicBezTo>
                  <a:close/>
                  <a:moveTo>
                    <a:pt x="18816" y="7188"/>
                  </a:moveTo>
                  <a:lnTo>
                    <a:pt x="17673" y="7188"/>
                  </a:lnTo>
                  <a:cubicBezTo>
                    <a:pt x="17673" y="2938"/>
                    <a:pt x="14629" y="0"/>
                    <a:pt x="10433" y="0"/>
                  </a:cubicBezTo>
                  <a:cubicBezTo>
                    <a:pt x="6238" y="0"/>
                    <a:pt x="3193" y="2938"/>
                    <a:pt x="3193" y="7188"/>
                  </a:cubicBezTo>
                  <a:lnTo>
                    <a:pt x="2050" y="7188"/>
                  </a:lnTo>
                  <a:cubicBezTo>
                    <a:pt x="367" y="7188"/>
                    <a:pt x="0" y="7830"/>
                    <a:pt x="0" y="9343"/>
                  </a:cubicBezTo>
                  <a:lnTo>
                    <a:pt x="0" y="18926"/>
                  </a:lnTo>
                  <a:cubicBezTo>
                    <a:pt x="0" y="20438"/>
                    <a:pt x="367" y="21600"/>
                    <a:pt x="2050" y="21600"/>
                  </a:cubicBezTo>
                  <a:lnTo>
                    <a:pt x="18816" y="21600"/>
                  </a:lnTo>
                  <a:cubicBezTo>
                    <a:pt x="20500" y="21600"/>
                    <a:pt x="21600" y="20438"/>
                    <a:pt x="21600" y="18926"/>
                  </a:cubicBezTo>
                  <a:lnTo>
                    <a:pt x="21600" y="9343"/>
                  </a:lnTo>
                  <a:cubicBezTo>
                    <a:pt x="21600" y="7830"/>
                    <a:pt x="20500" y="7188"/>
                    <a:pt x="18816" y="71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41416" y="2656438"/>
            <a:ext cx="894112" cy="1154162"/>
            <a:chOff x="322875" y="2959296"/>
            <a:chExt cx="3144454" cy="4059005"/>
          </a:xfrm>
        </p:grpSpPr>
        <p:sp>
          <p:nvSpPr>
            <p:cNvPr id="50" name="Shape 17"/>
            <p:cNvSpPr/>
            <p:nvPr/>
          </p:nvSpPr>
          <p:spPr>
            <a:xfrm>
              <a:off x="344612" y="5710706"/>
              <a:ext cx="3090197" cy="1214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99" extrusionOk="0">
                  <a:moveTo>
                    <a:pt x="502" y="20225"/>
                  </a:moveTo>
                  <a:cubicBezTo>
                    <a:pt x="853" y="21059"/>
                    <a:pt x="1340" y="21587"/>
                    <a:pt x="1813" y="21587"/>
                  </a:cubicBezTo>
                  <a:cubicBezTo>
                    <a:pt x="7733" y="21592"/>
                    <a:pt x="13652" y="21595"/>
                    <a:pt x="19571" y="21600"/>
                  </a:cubicBezTo>
                  <a:cubicBezTo>
                    <a:pt x="19642" y="21600"/>
                    <a:pt x="19714" y="21600"/>
                    <a:pt x="19785" y="21600"/>
                  </a:cubicBezTo>
                  <a:cubicBezTo>
                    <a:pt x="20259" y="21600"/>
                    <a:pt x="20735" y="21079"/>
                    <a:pt x="21078" y="20244"/>
                  </a:cubicBezTo>
                  <a:cubicBezTo>
                    <a:pt x="21345" y="19596"/>
                    <a:pt x="21532" y="18759"/>
                    <a:pt x="21576" y="17831"/>
                  </a:cubicBezTo>
                  <a:cubicBezTo>
                    <a:pt x="21592" y="17490"/>
                    <a:pt x="21589" y="17137"/>
                    <a:pt x="21564" y="16776"/>
                  </a:cubicBezTo>
                  <a:cubicBezTo>
                    <a:pt x="21283" y="12797"/>
                    <a:pt x="21003" y="8818"/>
                    <a:pt x="20722" y="4839"/>
                  </a:cubicBezTo>
                  <a:cubicBezTo>
                    <a:pt x="20650" y="3820"/>
                    <a:pt x="20513" y="2861"/>
                    <a:pt x="20313" y="2070"/>
                  </a:cubicBezTo>
                  <a:cubicBezTo>
                    <a:pt x="20031" y="953"/>
                    <a:pt x="19626" y="171"/>
                    <a:pt x="19110" y="34"/>
                  </a:cubicBezTo>
                  <a:cubicBezTo>
                    <a:pt x="19056" y="19"/>
                    <a:pt x="19001" y="12"/>
                    <a:pt x="18944" y="12"/>
                  </a:cubicBezTo>
                  <a:cubicBezTo>
                    <a:pt x="13609" y="8"/>
                    <a:pt x="8274" y="4"/>
                    <a:pt x="2938" y="0"/>
                  </a:cubicBezTo>
                  <a:cubicBezTo>
                    <a:pt x="2308" y="0"/>
                    <a:pt x="1851" y="936"/>
                    <a:pt x="1542" y="2290"/>
                  </a:cubicBezTo>
                  <a:cubicBezTo>
                    <a:pt x="1371" y="3037"/>
                    <a:pt x="1245" y="3911"/>
                    <a:pt x="1159" y="4825"/>
                  </a:cubicBezTo>
                  <a:cubicBezTo>
                    <a:pt x="784" y="8803"/>
                    <a:pt x="410" y="12782"/>
                    <a:pt x="35" y="16760"/>
                  </a:cubicBezTo>
                  <a:cubicBezTo>
                    <a:pt x="0" y="17129"/>
                    <a:pt x="-8" y="17491"/>
                    <a:pt x="6" y="17841"/>
                  </a:cubicBezTo>
                  <a:cubicBezTo>
                    <a:pt x="43" y="18752"/>
                    <a:pt x="232" y="19580"/>
                    <a:pt x="502" y="20225"/>
                  </a:cubicBezTo>
                  <a:close/>
                </a:path>
              </a:pathLst>
            </a:custGeom>
            <a:gradFill>
              <a:gsLst>
                <a:gs pos="46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1" name="Shape 18"/>
            <p:cNvSpPr/>
            <p:nvPr/>
          </p:nvSpPr>
          <p:spPr>
            <a:xfrm>
              <a:off x="322875" y="6574055"/>
              <a:ext cx="3144454" cy="444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97" extrusionOk="0">
                  <a:moveTo>
                    <a:pt x="449" y="18032"/>
                  </a:moveTo>
                  <a:cubicBezTo>
                    <a:pt x="793" y="20218"/>
                    <a:pt x="1292" y="21600"/>
                    <a:pt x="1792" y="21597"/>
                  </a:cubicBezTo>
                  <a:cubicBezTo>
                    <a:pt x="4435" y="21583"/>
                    <a:pt x="7079" y="21569"/>
                    <a:pt x="9722" y="21555"/>
                  </a:cubicBezTo>
                  <a:cubicBezTo>
                    <a:pt x="13041" y="21538"/>
                    <a:pt x="16358" y="21520"/>
                    <a:pt x="19676" y="21503"/>
                  </a:cubicBezTo>
                  <a:cubicBezTo>
                    <a:pt x="20173" y="21500"/>
                    <a:pt x="20672" y="20121"/>
                    <a:pt x="21016" y="17948"/>
                  </a:cubicBezTo>
                  <a:cubicBezTo>
                    <a:pt x="21346" y="15865"/>
                    <a:pt x="21535" y="13054"/>
                    <a:pt x="21445" y="10025"/>
                  </a:cubicBezTo>
                  <a:cubicBezTo>
                    <a:pt x="21346" y="6684"/>
                    <a:pt x="21247" y="3341"/>
                    <a:pt x="21148" y="0"/>
                  </a:cubicBezTo>
                  <a:cubicBezTo>
                    <a:pt x="21177" y="1169"/>
                    <a:pt x="21207" y="2337"/>
                    <a:pt x="21236" y="3506"/>
                  </a:cubicBezTo>
                  <a:cubicBezTo>
                    <a:pt x="21416" y="10632"/>
                    <a:pt x="20453" y="16699"/>
                    <a:pt x="19497" y="16698"/>
                  </a:cubicBezTo>
                  <a:cubicBezTo>
                    <a:pt x="16313" y="16691"/>
                    <a:pt x="13127" y="16685"/>
                    <a:pt x="9942" y="16679"/>
                  </a:cubicBezTo>
                  <a:cubicBezTo>
                    <a:pt x="7273" y="16674"/>
                    <a:pt x="4603" y="16669"/>
                    <a:pt x="1933" y="16664"/>
                  </a:cubicBezTo>
                  <a:cubicBezTo>
                    <a:pt x="1053" y="16659"/>
                    <a:pt x="120" y="11431"/>
                    <a:pt x="163" y="5111"/>
                  </a:cubicBezTo>
                  <a:cubicBezTo>
                    <a:pt x="116" y="6788"/>
                    <a:pt x="68" y="8464"/>
                    <a:pt x="21" y="10141"/>
                  </a:cubicBezTo>
                  <a:cubicBezTo>
                    <a:pt x="-65" y="13164"/>
                    <a:pt x="122" y="15960"/>
                    <a:pt x="449" y="1803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2" name="Shape 19"/>
            <p:cNvSpPr/>
            <p:nvPr/>
          </p:nvSpPr>
          <p:spPr>
            <a:xfrm>
              <a:off x="619752" y="3040218"/>
              <a:ext cx="2544443" cy="3613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372"/>
                  </a:moveTo>
                  <a:cubicBezTo>
                    <a:pt x="0" y="19303"/>
                    <a:pt x="1322" y="20143"/>
                    <a:pt x="3435" y="20732"/>
                  </a:cubicBezTo>
                  <a:cubicBezTo>
                    <a:pt x="5364" y="21270"/>
                    <a:pt x="7953" y="21599"/>
                    <a:pt x="10799" y="21600"/>
                  </a:cubicBezTo>
                  <a:cubicBezTo>
                    <a:pt x="11161" y="21600"/>
                    <a:pt x="11519" y="21595"/>
                    <a:pt x="11872" y="21584"/>
                  </a:cubicBezTo>
                  <a:cubicBezTo>
                    <a:pt x="15043" y="21492"/>
                    <a:pt x="17468" y="21074"/>
                    <a:pt x="19232" y="20341"/>
                  </a:cubicBezTo>
                  <a:cubicBezTo>
                    <a:pt x="20505" y="19812"/>
                    <a:pt x="21600" y="19078"/>
                    <a:pt x="21600" y="18377"/>
                  </a:cubicBezTo>
                  <a:cubicBezTo>
                    <a:pt x="21534" y="18236"/>
                    <a:pt x="21469" y="18094"/>
                    <a:pt x="21403" y="17953"/>
                  </a:cubicBezTo>
                  <a:cubicBezTo>
                    <a:pt x="21147" y="17399"/>
                    <a:pt x="20890" y="16844"/>
                    <a:pt x="20633" y="16290"/>
                  </a:cubicBezTo>
                  <a:cubicBezTo>
                    <a:pt x="18212" y="11061"/>
                    <a:pt x="15790" y="5832"/>
                    <a:pt x="13369" y="603"/>
                  </a:cubicBezTo>
                  <a:cubicBezTo>
                    <a:pt x="13275" y="402"/>
                    <a:pt x="13182" y="201"/>
                    <a:pt x="13089" y="0"/>
                  </a:cubicBezTo>
                  <a:cubicBezTo>
                    <a:pt x="13079" y="1"/>
                    <a:pt x="13070" y="3"/>
                    <a:pt x="13060" y="4"/>
                  </a:cubicBezTo>
                  <a:cubicBezTo>
                    <a:pt x="13034" y="109"/>
                    <a:pt x="12882" y="205"/>
                    <a:pt x="12642" y="285"/>
                  </a:cubicBezTo>
                  <a:cubicBezTo>
                    <a:pt x="12298" y="398"/>
                    <a:pt x="11773" y="476"/>
                    <a:pt x="11172" y="492"/>
                  </a:cubicBezTo>
                  <a:cubicBezTo>
                    <a:pt x="10634" y="507"/>
                    <a:pt x="10078" y="480"/>
                    <a:pt x="9559" y="373"/>
                  </a:cubicBezTo>
                  <a:cubicBezTo>
                    <a:pt x="9151" y="289"/>
                    <a:pt x="8872" y="168"/>
                    <a:pt x="8808" y="30"/>
                  </a:cubicBezTo>
                  <a:cubicBezTo>
                    <a:pt x="8794" y="28"/>
                    <a:pt x="8780" y="25"/>
                    <a:pt x="8766" y="23"/>
                  </a:cubicBezTo>
                  <a:cubicBezTo>
                    <a:pt x="8670" y="224"/>
                    <a:pt x="8574" y="424"/>
                    <a:pt x="8478" y="625"/>
                  </a:cubicBezTo>
                  <a:cubicBezTo>
                    <a:pt x="5984" y="5846"/>
                    <a:pt x="3490" y="11067"/>
                    <a:pt x="996" y="16288"/>
                  </a:cubicBezTo>
                  <a:cubicBezTo>
                    <a:pt x="731" y="16842"/>
                    <a:pt x="467" y="17395"/>
                    <a:pt x="202" y="17949"/>
                  </a:cubicBezTo>
                  <a:cubicBezTo>
                    <a:pt x="135" y="18090"/>
                    <a:pt x="68" y="18231"/>
                    <a:pt x="0" y="183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/>
                </a:gs>
                <a:gs pos="23000">
                  <a:schemeClr val="accent5">
                    <a:lumMod val="50000"/>
                  </a:schemeClr>
                </a:gs>
                <a:gs pos="80000">
                  <a:schemeClr val="accent5">
                    <a:lumMod val="75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3" name="Shape 20"/>
            <p:cNvSpPr/>
            <p:nvPr/>
          </p:nvSpPr>
          <p:spPr>
            <a:xfrm>
              <a:off x="797788" y="4836731"/>
              <a:ext cx="2206185" cy="1190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05" extrusionOk="0">
                  <a:moveTo>
                    <a:pt x="21600" y="12579"/>
                  </a:moveTo>
                  <a:cubicBezTo>
                    <a:pt x="17086" y="21600"/>
                    <a:pt x="2889" y="21121"/>
                    <a:pt x="0" y="11152"/>
                  </a:cubicBezTo>
                  <a:lnTo>
                    <a:pt x="2300" y="0"/>
                  </a:lnTo>
                  <a:cubicBezTo>
                    <a:pt x="5577" y="7586"/>
                    <a:pt x="15253" y="7762"/>
                    <a:pt x="19189" y="519"/>
                  </a:cubicBezTo>
                  <a:cubicBezTo>
                    <a:pt x="19189" y="519"/>
                    <a:pt x="21600" y="12579"/>
                    <a:pt x="21600" y="12579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60000">
                  <a:schemeClr val="accent4">
                    <a:lumMod val="75000"/>
                  </a:schemeClr>
                </a:gs>
                <a:gs pos="23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4" name="Shape 21"/>
            <p:cNvSpPr/>
            <p:nvPr/>
          </p:nvSpPr>
          <p:spPr>
            <a:xfrm>
              <a:off x="1202406" y="3719979"/>
              <a:ext cx="1404274" cy="899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11" extrusionOk="0">
                  <a:moveTo>
                    <a:pt x="21600" y="15302"/>
                  </a:moveTo>
                  <a:cubicBezTo>
                    <a:pt x="15574" y="21600"/>
                    <a:pt x="5233" y="21299"/>
                    <a:pt x="0" y="14404"/>
                  </a:cubicBezTo>
                  <a:lnTo>
                    <a:pt x="3354" y="133"/>
                  </a:lnTo>
                  <a:cubicBezTo>
                    <a:pt x="7675" y="3551"/>
                    <a:pt x="13664" y="3509"/>
                    <a:pt x="18114" y="0"/>
                  </a:cubicBezTo>
                  <a:cubicBezTo>
                    <a:pt x="18114" y="0"/>
                    <a:pt x="21600" y="15302"/>
                    <a:pt x="21600" y="1530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60000">
                  <a:schemeClr val="accent4">
                    <a:lumMod val="75000"/>
                  </a:schemeClr>
                </a:gs>
                <a:gs pos="23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5" name="Shape 22"/>
            <p:cNvSpPr/>
            <p:nvPr/>
          </p:nvSpPr>
          <p:spPr>
            <a:xfrm>
              <a:off x="2044014" y="3072589"/>
              <a:ext cx="1089733" cy="341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9" y="0"/>
                  </a:moveTo>
                  <a:cubicBezTo>
                    <a:pt x="1134" y="64"/>
                    <a:pt x="608" y="118"/>
                    <a:pt x="0" y="158"/>
                  </a:cubicBezTo>
                  <a:lnTo>
                    <a:pt x="14303" y="21600"/>
                  </a:lnTo>
                  <a:cubicBezTo>
                    <a:pt x="17625" y="21032"/>
                    <a:pt x="19687" y="20464"/>
                    <a:pt x="21600" y="19837"/>
                  </a:cubicBezTo>
                  <a:cubicBezTo>
                    <a:pt x="21600" y="19837"/>
                    <a:pt x="1539" y="0"/>
                    <a:pt x="1539" y="0"/>
                  </a:cubicBez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6" name="Shape 23"/>
            <p:cNvSpPr/>
            <p:nvPr/>
          </p:nvSpPr>
          <p:spPr>
            <a:xfrm>
              <a:off x="749233" y="3088774"/>
              <a:ext cx="1041345" cy="3487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92" y="0"/>
                  </a:moveTo>
                  <a:lnTo>
                    <a:pt x="0" y="20162"/>
                  </a:lnTo>
                  <a:cubicBezTo>
                    <a:pt x="2458" y="20795"/>
                    <a:pt x="5610" y="21162"/>
                    <a:pt x="9271" y="21600"/>
                  </a:cubicBezTo>
                  <a:lnTo>
                    <a:pt x="21600" y="146"/>
                  </a:lnTo>
                  <a:cubicBezTo>
                    <a:pt x="20898" y="111"/>
                    <a:pt x="20280" y="61"/>
                    <a:pt x="19792" y="0"/>
                  </a:cubicBez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7" name="Shape 24"/>
            <p:cNvSpPr/>
            <p:nvPr/>
          </p:nvSpPr>
          <p:spPr>
            <a:xfrm>
              <a:off x="1655581" y="2959296"/>
              <a:ext cx="509695" cy="175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89" extrusionOk="0">
                  <a:moveTo>
                    <a:pt x="10800" y="0"/>
                  </a:moveTo>
                  <a:cubicBezTo>
                    <a:pt x="16763" y="5"/>
                    <a:pt x="21598" y="4846"/>
                    <a:pt x="21598" y="10806"/>
                  </a:cubicBezTo>
                  <a:cubicBezTo>
                    <a:pt x="21598" y="16768"/>
                    <a:pt x="16761" y="21598"/>
                    <a:pt x="10798" y="21589"/>
                  </a:cubicBezTo>
                  <a:cubicBezTo>
                    <a:pt x="4835" y="21587"/>
                    <a:pt x="-2" y="16750"/>
                    <a:pt x="0" y="10788"/>
                  </a:cubicBezTo>
                  <a:cubicBezTo>
                    <a:pt x="0" y="4828"/>
                    <a:pt x="4837" y="-2"/>
                    <a:pt x="10800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324166" y="4225995"/>
            <a:ext cx="901458" cy="901456"/>
            <a:chOff x="11895138" y="233916"/>
            <a:chExt cx="2331058" cy="2331053"/>
          </a:xfrm>
        </p:grpSpPr>
        <p:sp>
          <p:nvSpPr>
            <p:cNvPr id="65" name="Shape 11"/>
            <p:cNvSpPr/>
            <p:nvPr/>
          </p:nvSpPr>
          <p:spPr>
            <a:xfrm>
              <a:off x="11895138" y="233916"/>
              <a:ext cx="2331058" cy="2331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6" name="Shape 12"/>
            <p:cNvSpPr/>
            <p:nvPr/>
          </p:nvSpPr>
          <p:spPr>
            <a:xfrm>
              <a:off x="13060749" y="865052"/>
              <a:ext cx="1150113" cy="1668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473"/>
                  </a:moveTo>
                  <a:lnTo>
                    <a:pt x="4828" y="21600"/>
                  </a:lnTo>
                  <a:cubicBezTo>
                    <a:pt x="4828" y="21600"/>
                    <a:pt x="18656" y="19858"/>
                    <a:pt x="21600" y="9365"/>
                  </a:cubicBezTo>
                  <a:lnTo>
                    <a:pt x="11066" y="0"/>
                  </a:lnTo>
                  <a:cubicBezTo>
                    <a:pt x="11066" y="0"/>
                    <a:pt x="0" y="17473"/>
                    <a:pt x="0" y="1747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7" name="Shape 13"/>
            <p:cNvSpPr/>
            <p:nvPr/>
          </p:nvSpPr>
          <p:spPr>
            <a:xfrm>
              <a:off x="12486472" y="796821"/>
              <a:ext cx="1164253" cy="1339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08" h="21600" extrusionOk="0">
                  <a:moveTo>
                    <a:pt x="12934" y="0"/>
                  </a:moveTo>
                  <a:lnTo>
                    <a:pt x="7803" y="0"/>
                  </a:lnTo>
                  <a:lnTo>
                    <a:pt x="7802" y="0"/>
                  </a:lnTo>
                  <a:lnTo>
                    <a:pt x="2673" y="0"/>
                  </a:lnTo>
                  <a:cubicBezTo>
                    <a:pt x="2673" y="0"/>
                    <a:pt x="1889" y="1657"/>
                    <a:pt x="815" y="1807"/>
                  </a:cubicBezTo>
                  <a:cubicBezTo>
                    <a:pt x="-2996" y="17678"/>
                    <a:pt x="7797" y="21598"/>
                    <a:pt x="7803" y="21600"/>
                  </a:cubicBezTo>
                  <a:lnTo>
                    <a:pt x="7804" y="21600"/>
                  </a:lnTo>
                  <a:cubicBezTo>
                    <a:pt x="7811" y="21598"/>
                    <a:pt x="18604" y="17678"/>
                    <a:pt x="14793" y="1807"/>
                  </a:cubicBezTo>
                  <a:cubicBezTo>
                    <a:pt x="13716" y="1657"/>
                    <a:pt x="12934" y="0"/>
                    <a:pt x="12934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8" name="Shape 14"/>
            <p:cNvSpPr/>
            <p:nvPr/>
          </p:nvSpPr>
          <p:spPr>
            <a:xfrm>
              <a:off x="12531959" y="859366"/>
              <a:ext cx="1058859" cy="120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08" h="21600" extrusionOk="0">
                  <a:moveTo>
                    <a:pt x="12934" y="0"/>
                  </a:moveTo>
                  <a:lnTo>
                    <a:pt x="7803" y="0"/>
                  </a:lnTo>
                  <a:lnTo>
                    <a:pt x="7803" y="0"/>
                  </a:lnTo>
                  <a:lnTo>
                    <a:pt x="2673" y="0"/>
                  </a:lnTo>
                  <a:cubicBezTo>
                    <a:pt x="2673" y="0"/>
                    <a:pt x="1889" y="1658"/>
                    <a:pt x="815" y="1807"/>
                  </a:cubicBezTo>
                  <a:cubicBezTo>
                    <a:pt x="-2996" y="17678"/>
                    <a:pt x="7797" y="21598"/>
                    <a:pt x="7803" y="21600"/>
                  </a:cubicBezTo>
                  <a:lnTo>
                    <a:pt x="7804" y="21600"/>
                  </a:lnTo>
                  <a:cubicBezTo>
                    <a:pt x="7811" y="21598"/>
                    <a:pt x="18604" y="17678"/>
                    <a:pt x="14793" y="1807"/>
                  </a:cubicBezTo>
                  <a:cubicBezTo>
                    <a:pt x="13716" y="1657"/>
                    <a:pt x="12934" y="0"/>
                    <a:pt x="12934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9" name="Shape 15"/>
            <p:cNvSpPr/>
            <p:nvPr/>
          </p:nvSpPr>
          <p:spPr>
            <a:xfrm>
              <a:off x="12395497" y="745648"/>
              <a:ext cx="1325643" cy="147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762" h="21600" extrusionOk="0">
                  <a:moveTo>
                    <a:pt x="7886" y="20486"/>
                  </a:moveTo>
                  <a:cubicBezTo>
                    <a:pt x="6612" y="19951"/>
                    <a:pt x="-1389" y="16008"/>
                    <a:pt x="1666" y="2685"/>
                  </a:cubicBezTo>
                  <a:cubicBezTo>
                    <a:pt x="2466" y="2391"/>
                    <a:pt x="3045" y="1523"/>
                    <a:pt x="3309" y="1057"/>
                  </a:cubicBezTo>
                  <a:lnTo>
                    <a:pt x="12464" y="1057"/>
                  </a:lnTo>
                  <a:cubicBezTo>
                    <a:pt x="12727" y="1523"/>
                    <a:pt x="13306" y="2392"/>
                    <a:pt x="14107" y="2685"/>
                  </a:cubicBezTo>
                  <a:cubicBezTo>
                    <a:pt x="17161" y="16009"/>
                    <a:pt x="9159" y="19951"/>
                    <a:pt x="7886" y="20486"/>
                  </a:cubicBezTo>
                  <a:close/>
                  <a:moveTo>
                    <a:pt x="14977" y="2113"/>
                  </a:moveTo>
                  <a:lnTo>
                    <a:pt x="14894" y="1768"/>
                  </a:lnTo>
                  <a:lnTo>
                    <a:pt x="14569" y="1722"/>
                  </a:lnTo>
                  <a:cubicBezTo>
                    <a:pt x="13950" y="1635"/>
                    <a:pt x="13344" y="633"/>
                    <a:pt x="13181" y="287"/>
                  </a:cubicBezTo>
                  <a:lnTo>
                    <a:pt x="13043" y="0"/>
                  </a:lnTo>
                  <a:lnTo>
                    <a:pt x="2727" y="0"/>
                  </a:lnTo>
                  <a:lnTo>
                    <a:pt x="2592" y="288"/>
                  </a:lnTo>
                  <a:cubicBezTo>
                    <a:pt x="2429" y="633"/>
                    <a:pt x="1827" y="1635"/>
                    <a:pt x="1204" y="1722"/>
                  </a:cubicBezTo>
                  <a:lnTo>
                    <a:pt x="877" y="1768"/>
                  </a:lnTo>
                  <a:lnTo>
                    <a:pt x="795" y="2113"/>
                  </a:lnTo>
                  <a:cubicBezTo>
                    <a:pt x="-2928" y="17660"/>
                    <a:pt x="7640" y="21520"/>
                    <a:pt x="7748" y="21555"/>
                  </a:cubicBezTo>
                  <a:lnTo>
                    <a:pt x="7889" y="21600"/>
                  </a:lnTo>
                  <a:lnTo>
                    <a:pt x="8030" y="21554"/>
                  </a:lnTo>
                  <a:cubicBezTo>
                    <a:pt x="8137" y="21518"/>
                    <a:pt x="18672" y="17542"/>
                    <a:pt x="14977" y="2113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0" name="Shape 16"/>
            <p:cNvSpPr/>
            <p:nvPr/>
          </p:nvSpPr>
          <p:spPr>
            <a:xfrm>
              <a:off x="12770768" y="1035629"/>
              <a:ext cx="597020" cy="664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80" y="7188"/>
                  </a:moveTo>
                  <a:cubicBezTo>
                    <a:pt x="5480" y="2938"/>
                    <a:pt x="7968" y="2054"/>
                    <a:pt x="10433" y="2054"/>
                  </a:cubicBezTo>
                  <a:cubicBezTo>
                    <a:pt x="12899" y="2054"/>
                    <a:pt x="15387" y="2938"/>
                    <a:pt x="15387" y="7188"/>
                  </a:cubicBezTo>
                  <a:cubicBezTo>
                    <a:pt x="15387" y="7188"/>
                    <a:pt x="5480" y="7188"/>
                    <a:pt x="5480" y="7188"/>
                  </a:cubicBezTo>
                  <a:close/>
                  <a:moveTo>
                    <a:pt x="12339" y="18644"/>
                  </a:moveTo>
                  <a:lnTo>
                    <a:pt x="8528" y="18644"/>
                  </a:lnTo>
                  <a:lnTo>
                    <a:pt x="9260" y="14012"/>
                  </a:lnTo>
                  <a:cubicBezTo>
                    <a:pt x="8511" y="13634"/>
                    <a:pt x="8005" y="12900"/>
                    <a:pt x="8005" y="12074"/>
                  </a:cubicBezTo>
                  <a:cubicBezTo>
                    <a:pt x="8005" y="10857"/>
                    <a:pt x="9102" y="9863"/>
                    <a:pt x="10457" y="9863"/>
                  </a:cubicBezTo>
                  <a:cubicBezTo>
                    <a:pt x="11812" y="9863"/>
                    <a:pt x="12910" y="10846"/>
                    <a:pt x="12910" y="12063"/>
                  </a:cubicBezTo>
                  <a:cubicBezTo>
                    <a:pt x="12910" y="12905"/>
                    <a:pt x="12384" y="13665"/>
                    <a:pt x="11610" y="14036"/>
                  </a:cubicBezTo>
                  <a:cubicBezTo>
                    <a:pt x="11610" y="14036"/>
                    <a:pt x="12339" y="18644"/>
                    <a:pt x="12339" y="18644"/>
                  </a:cubicBezTo>
                  <a:close/>
                  <a:moveTo>
                    <a:pt x="18816" y="7188"/>
                  </a:moveTo>
                  <a:lnTo>
                    <a:pt x="17673" y="7188"/>
                  </a:lnTo>
                  <a:cubicBezTo>
                    <a:pt x="17673" y="2938"/>
                    <a:pt x="14629" y="0"/>
                    <a:pt x="10433" y="0"/>
                  </a:cubicBezTo>
                  <a:cubicBezTo>
                    <a:pt x="6238" y="0"/>
                    <a:pt x="3193" y="2938"/>
                    <a:pt x="3193" y="7188"/>
                  </a:cubicBezTo>
                  <a:lnTo>
                    <a:pt x="2050" y="7188"/>
                  </a:lnTo>
                  <a:cubicBezTo>
                    <a:pt x="367" y="7188"/>
                    <a:pt x="0" y="7830"/>
                    <a:pt x="0" y="9343"/>
                  </a:cubicBezTo>
                  <a:lnTo>
                    <a:pt x="0" y="18926"/>
                  </a:lnTo>
                  <a:cubicBezTo>
                    <a:pt x="0" y="20438"/>
                    <a:pt x="367" y="21600"/>
                    <a:pt x="2050" y="21600"/>
                  </a:cubicBezTo>
                  <a:lnTo>
                    <a:pt x="18816" y="21600"/>
                  </a:lnTo>
                  <a:cubicBezTo>
                    <a:pt x="20500" y="21600"/>
                    <a:pt x="21600" y="20438"/>
                    <a:pt x="21600" y="18926"/>
                  </a:cubicBezTo>
                  <a:lnTo>
                    <a:pt x="21600" y="9343"/>
                  </a:lnTo>
                  <a:cubicBezTo>
                    <a:pt x="21600" y="7830"/>
                    <a:pt x="20500" y="7188"/>
                    <a:pt x="18816" y="71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856336" y="3727437"/>
            <a:ext cx="751430" cy="751428"/>
            <a:chOff x="11895138" y="233916"/>
            <a:chExt cx="2331058" cy="2331053"/>
          </a:xfrm>
        </p:grpSpPr>
        <p:sp>
          <p:nvSpPr>
            <p:cNvPr id="72" name="Shape 11"/>
            <p:cNvSpPr/>
            <p:nvPr/>
          </p:nvSpPr>
          <p:spPr>
            <a:xfrm>
              <a:off x="11895138" y="233916"/>
              <a:ext cx="2331058" cy="2331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3" name="Shape 12"/>
            <p:cNvSpPr/>
            <p:nvPr/>
          </p:nvSpPr>
          <p:spPr>
            <a:xfrm>
              <a:off x="13060749" y="865052"/>
              <a:ext cx="1150113" cy="1668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473"/>
                  </a:moveTo>
                  <a:lnTo>
                    <a:pt x="4828" y="21600"/>
                  </a:lnTo>
                  <a:cubicBezTo>
                    <a:pt x="4828" y="21600"/>
                    <a:pt x="18656" y="19858"/>
                    <a:pt x="21600" y="9365"/>
                  </a:cubicBezTo>
                  <a:lnTo>
                    <a:pt x="11066" y="0"/>
                  </a:lnTo>
                  <a:cubicBezTo>
                    <a:pt x="11066" y="0"/>
                    <a:pt x="0" y="17473"/>
                    <a:pt x="0" y="17473"/>
                  </a:cubicBezTo>
                  <a:close/>
                </a:path>
              </a:pathLst>
            </a:custGeom>
            <a:solidFill>
              <a:schemeClr val="accent5">
                <a:lumMod val="50000"/>
                <a:alpha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4" name="Shape 13"/>
            <p:cNvSpPr/>
            <p:nvPr/>
          </p:nvSpPr>
          <p:spPr>
            <a:xfrm>
              <a:off x="12486472" y="796821"/>
              <a:ext cx="1164253" cy="1339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08" h="21600" extrusionOk="0">
                  <a:moveTo>
                    <a:pt x="12934" y="0"/>
                  </a:moveTo>
                  <a:lnTo>
                    <a:pt x="7803" y="0"/>
                  </a:lnTo>
                  <a:lnTo>
                    <a:pt x="7802" y="0"/>
                  </a:lnTo>
                  <a:lnTo>
                    <a:pt x="2673" y="0"/>
                  </a:lnTo>
                  <a:cubicBezTo>
                    <a:pt x="2673" y="0"/>
                    <a:pt x="1889" y="1657"/>
                    <a:pt x="815" y="1807"/>
                  </a:cubicBezTo>
                  <a:cubicBezTo>
                    <a:pt x="-2996" y="17678"/>
                    <a:pt x="7797" y="21598"/>
                    <a:pt x="7803" y="21600"/>
                  </a:cubicBezTo>
                  <a:lnTo>
                    <a:pt x="7804" y="21600"/>
                  </a:lnTo>
                  <a:cubicBezTo>
                    <a:pt x="7811" y="21598"/>
                    <a:pt x="18604" y="17678"/>
                    <a:pt x="14793" y="1807"/>
                  </a:cubicBezTo>
                  <a:cubicBezTo>
                    <a:pt x="13716" y="1657"/>
                    <a:pt x="12934" y="0"/>
                    <a:pt x="12934" y="0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5" name="Shape 14"/>
            <p:cNvSpPr/>
            <p:nvPr/>
          </p:nvSpPr>
          <p:spPr>
            <a:xfrm>
              <a:off x="12531959" y="859366"/>
              <a:ext cx="1058859" cy="120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08" h="21600" extrusionOk="0">
                  <a:moveTo>
                    <a:pt x="12934" y="0"/>
                  </a:moveTo>
                  <a:lnTo>
                    <a:pt x="7803" y="0"/>
                  </a:lnTo>
                  <a:lnTo>
                    <a:pt x="7803" y="0"/>
                  </a:lnTo>
                  <a:lnTo>
                    <a:pt x="2673" y="0"/>
                  </a:lnTo>
                  <a:cubicBezTo>
                    <a:pt x="2673" y="0"/>
                    <a:pt x="1889" y="1658"/>
                    <a:pt x="815" y="1807"/>
                  </a:cubicBezTo>
                  <a:cubicBezTo>
                    <a:pt x="-2996" y="17678"/>
                    <a:pt x="7797" y="21598"/>
                    <a:pt x="7803" y="21600"/>
                  </a:cubicBezTo>
                  <a:lnTo>
                    <a:pt x="7804" y="21600"/>
                  </a:lnTo>
                  <a:cubicBezTo>
                    <a:pt x="7811" y="21598"/>
                    <a:pt x="18604" y="17678"/>
                    <a:pt x="14793" y="1807"/>
                  </a:cubicBezTo>
                  <a:cubicBezTo>
                    <a:pt x="13716" y="1657"/>
                    <a:pt x="12934" y="0"/>
                    <a:pt x="12934" y="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6" name="Shape 15"/>
            <p:cNvSpPr/>
            <p:nvPr/>
          </p:nvSpPr>
          <p:spPr>
            <a:xfrm>
              <a:off x="12395497" y="745648"/>
              <a:ext cx="1325643" cy="147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762" h="21600" extrusionOk="0">
                  <a:moveTo>
                    <a:pt x="7886" y="20486"/>
                  </a:moveTo>
                  <a:cubicBezTo>
                    <a:pt x="6612" y="19951"/>
                    <a:pt x="-1389" y="16008"/>
                    <a:pt x="1666" y="2685"/>
                  </a:cubicBezTo>
                  <a:cubicBezTo>
                    <a:pt x="2466" y="2391"/>
                    <a:pt x="3045" y="1523"/>
                    <a:pt x="3309" y="1057"/>
                  </a:cubicBezTo>
                  <a:lnTo>
                    <a:pt x="12464" y="1057"/>
                  </a:lnTo>
                  <a:cubicBezTo>
                    <a:pt x="12727" y="1523"/>
                    <a:pt x="13306" y="2392"/>
                    <a:pt x="14107" y="2685"/>
                  </a:cubicBezTo>
                  <a:cubicBezTo>
                    <a:pt x="17161" y="16009"/>
                    <a:pt x="9159" y="19951"/>
                    <a:pt x="7886" y="20486"/>
                  </a:cubicBezTo>
                  <a:close/>
                  <a:moveTo>
                    <a:pt x="14977" y="2113"/>
                  </a:moveTo>
                  <a:lnTo>
                    <a:pt x="14894" y="1768"/>
                  </a:lnTo>
                  <a:lnTo>
                    <a:pt x="14569" y="1722"/>
                  </a:lnTo>
                  <a:cubicBezTo>
                    <a:pt x="13950" y="1635"/>
                    <a:pt x="13344" y="633"/>
                    <a:pt x="13181" y="287"/>
                  </a:cubicBezTo>
                  <a:lnTo>
                    <a:pt x="13043" y="0"/>
                  </a:lnTo>
                  <a:lnTo>
                    <a:pt x="2727" y="0"/>
                  </a:lnTo>
                  <a:lnTo>
                    <a:pt x="2592" y="288"/>
                  </a:lnTo>
                  <a:cubicBezTo>
                    <a:pt x="2429" y="633"/>
                    <a:pt x="1827" y="1635"/>
                    <a:pt x="1204" y="1722"/>
                  </a:cubicBezTo>
                  <a:lnTo>
                    <a:pt x="877" y="1768"/>
                  </a:lnTo>
                  <a:lnTo>
                    <a:pt x="795" y="2113"/>
                  </a:lnTo>
                  <a:cubicBezTo>
                    <a:pt x="-2928" y="17660"/>
                    <a:pt x="7640" y="21520"/>
                    <a:pt x="7748" y="21555"/>
                  </a:cubicBezTo>
                  <a:lnTo>
                    <a:pt x="7889" y="21600"/>
                  </a:lnTo>
                  <a:lnTo>
                    <a:pt x="8030" y="21554"/>
                  </a:lnTo>
                  <a:cubicBezTo>
                    <a:pt x="8137" y="21518"/>
                    <a:pt x="18672" y="17542"/>
                    <a:pt x="14977" y="2113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7" name="Shape 16"/>
            <p:cNvSpPr/>
            <p:nvPr/>
          </p:nvSpPr>
          <p:spPr>
            <a:xfrm>
              <a:off x="12770768" y="1035629"/>
              <a:ext cx="597020" cy="664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80" y="7188"/>
                  </a:moveTo>
                  <a:cubicBezTo>
                    <a:pt x="5480" y="2938"/>
                    <a:pt x="7968" y="2054"/>
                    <a:pt x="10433" y="2054"/>
                  </a:cubicBezTo>
                  <a:cubicBezTo>
                    <a:pt x="12899" y="2054"/>
                    <a:pt x="15387" y="2938"/>
                    <a:pt x="15387" y="7188"/>
                  </a:cubicBezTo>
                  <a:cubicBezTo>
                    <a:pt x="15387" y="7188"/>
                    <a:pt x="5480" y="7188"/>
                    <a:pt x="5480" y="7188"/>
                  </a:cubicBezTo>
                  <a:close/>
                  <a:moveTo>
                    <a:pt x="12339" y="18644"/>
                  </a:moveTo>
                  <a:lnTo>
                    <a:pt x="8528" y="18644"/>
                  </a:lnTo>
                  <a:lnTo>
                    <a:pt x="9260" y="14012"/>
                  </a:lnTo>
                  <a:cubicBezTo>
                    <a:pt x="8511" y="13634"/>
                    <a:pt x="8005" y="12900"/>
                    <a:pt x="8005" y="12074"/>
                  </a:cubicBezTo>
                  <a:cubicBezTo>
                    <a:pt x="8005" y="10857"/>
                    <a:pt x="9102" y="9863"/>
                    <a:pt x="10457" y="9863"/>
                  </a:cubicBezTo>
                  <a:cubicBezTo>
                    <a:pt x="11812" y="9863"/>
                    <a:pt x="12910" y="10846"/>
                    <a:pt x="12910" y="12063"/>
                  </a:cubicBezTo>
                  <a:cubicBezTo>
                    <a:pt x="12910" y="12905"/>
                    <a:pt x="12384" y="13665"/>
                    <a:pt x="11610" y="14036"/>
                  </a:cubicBezTo>
                  <a:cubicBezTo>
                    <a:pt x="11610" y="14036"/>
                    <a:pt x="12339" y="18644"/>
                    <a:pt x="12339" y="18644"/>
                  </a:cubicBezTo>
                  <a:close/>
                  <a:moveTo>
                    <a:pt x="18816" y="7188"/>
                  </a:moveTo>
                  <a:lnTo>
                    <a:pt x="17673" y="7188"/>
                  </a:lnTo>
                  <a:cubicBezTo>
                    <a:pt x="17673" y="2938"/>
                    <a:pt x="14629" y="0"/>
                    <a:pt x="10433" y="0"/>
                  </a:cubicBezTo>
                  <a:cubicBezTo>
                    <a:pt x="6238" y="0"/>
                    <a:pt x="3193" y="2938"/>
                    <a:pt x="3193" y="7188"/>
                  </a:cubicBezTo>
                  <a:lnTo>
                    <a:pt x="2050" y="7188"/>
                  </a:lnTo>
                  <a:cubicBezTo>
                    <a:pt x="367" y="7188"/>
                    <a:pt x="0" y="7830"/>
                    <a:pt x="0" y="9343"/>
                  </a:cubicBezTo>
                  <a:lnTo>
                    <a:pt x="0" y="18926"/>
                  </a:lnTo>
                  <a:cubicBezTo>
                    <a:pt x="0" y="20438"/>
                    <a:pt x="367" y="21600"/>
                    <a:pt x="2050" y="21600"/>
                  </a:cubicBezTo>
                  <a:lnTo>
                    <a:pt x="18816" y="21600"/>
                  </a:lnTo>
                  <a:cubicBezTo>
                    <a:pt x="20500" y="21600"/>
                    <a:pt x="21600" y="20438"/>
                    <a:pt x="21600" y="18926"/>
                  </a:cubicBezTo>
                  <a:lnTo>
                    <a:pt x="21600" y="9343"/>
                  </a:lnTo>
                  <a:cubicBezTo>
                    <a:pt x="21600" y="7830"/>
                    <a:pt x="20500" y="7188"/>
                    <a:pt x="18816" y="7188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9889410" y="3392192"/>
            <a:ext cx="746920" cy="1353616"/>
            <a:chOff x="-54522" y="5996303"/>
            <a:chExt cx="796387" cy="1443265"/>
          </a:xfrm>
        </p:grpSpPr>
        <p:sp>
          <p:nvSpPr>
            <p:cNvPr id="79" name="Shape 6"/>
            <p:cNvSpPr/>
            <p:nvPr/>
          </p:nvSpPr>
          <p:spPr>
            <a:xfrm>
              <a:off x="-54522" y="5996303"/>
              <a:ext cx="796387" cy="1443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060"/>
                  </a:moveTo>
                  <a:cubicBezTo>
                    <a:pt x="21600" y="21358"/>
                    <a:pt x="21162" y="21600"/>
                    <a:pt x="20622" y="21600"/>
                  </a:cubicBezTo>
                  <a:lnTo>
                    <a:pt x="979" y="21600"/>
                  </a:lnTo>
                  <a:cubicBezTo>
                    <a:pt x="439" y="21600"/>
                    <a:pt x="0" y="21358"/>
                    <a:pt x="0" y="21060"/>
                  </a:cubicBezTo>
                  <a:lnTo>
                    <a:pt x="0" y="540"/>
                  </a:lnTo>
                  <a:cubicBezTo>
                    <a:pt x="0" y="242"/>
                    <a:pt x="439" y="0"/>
                    <a:pt x="979" y="0"/>
                  </a:cubicBezTo>
                  <a:lnTo>
                    <a:pt x="20622" y="0"/>
                  </a:lnTo>
                  <a:cubicBezTo>
                    <a:pt x="21162" y="0"/>
                    <a:pt x="21600" y="242"/>
                    <a:pt x="21600" y="540"/>
                  </a:cubicBezTo>
                  <a:cubicBezTo>
                    <a:pt x="21600" y="540"/>
                    <a:pt x="21600" y="21060"/>
                    <a:pt x="21600" y="2106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0" name="Shape 7"/>
            <p:cNvSpPr/>
            <p:nvPr/>
          </p:nvSpPr>
          <p:spPr>
            <a:xfrm>
              <a:off x="903" y="6148120"/>
              <a:ext cx="684280" cy="1133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4800000" scaled="0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1" name="Shape 8"/>
            <p:cNvSpPr/>
            <p:nvPr/>
          </p:nvSpPr>
          <p:spPr>
            <a:xfrm>
              <a:off x="297308" y="7309641"/>
              <a:ext cx="91707" cy="9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5"/>
                  </a:moveTo>
                  <a:cubicBezTo>
                    <a:pt x="21600" y="4837"/>
                    <a:pt x="16766" y="0"/>
                    <a:pt x="10795" y="0"/>
                  </a:cubicBezTo>
                  <a:cubicBezTo>
                    <a:pt x="4835" y="0"/>
                    <a:pt x="0" y="4837"/>
                    <a:pt x="0" y="10805"/>
                  </a:cubicBezTo>
                  <a:cubicBezTo>
                    <a:pt x="0" y="16763"/>
                    <a:pt x="4835" y="21600"/>
                    <a:pt x="10795" y="21600"/>
                  </a:cubicBezTo>
                  <a:cubicBezTo>
                    <a:pt x="16766" y="21600"/>
                    <a:pt x="21600" y="16763"/>
                    <a:pt x="21600" y="1080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2" name="Shape 9"/>
            <p:cNvSpPr/>
            <p:nvPr/>
          </p:nvSpPr>
          <p:spPr>
            <a:xfrm>
              <a:off x="323816" y="6049318"/>
              <a:ext cx="41835" cy="41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90"/>
                  </a:moveTo>
                  <a:cubicBezTo>
                    <a:pt x="21600" y="4831"/>
                    <a:pt x="16769" y="0"/>
                    <a:pt x="10789" y="0"/>
                  </a:cubicBezTo>
                  <a:cubicBezTo>
                    <a:pt x="4809" y="0"/>
                    <a:pt x="0" y="4831"/>
                    <a:pt x="0" y="10790"/>
                  </a:cubicBezTo>
                  <a:cubicBezTo>
                    <a:pt x="0" y="16759"/>
                    <a:pt x="4809" y="21600"/>
                    <a:pt x="10789" y="21600"/>
                  </a:cubicBezTo>
                  <a:cubicBezTo>
                    <a:pt x="16769" y="21600"/>
                    <a:pt x="21600" y="16759"/>
                    <a:pt x="21600" y="1079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cxnSp>
        <p:nvCxnSpPr>
          <p:cNvPr id="120" name="Straight Connector 119"/>
          <p:cNvCxnSpPr/>
          <p:nvPr/>
        </p:nvCxnSpPr>
        <p:spPr>
          <a:xfrm flipH="1">
            <a:off x="3074444" y="3395614"/>
            <a:ext cx="1115592" cy="0"/>
          </a:xfrm>
          <a:prstGeom prst="line">
            <a:avLst/>
          </a:prstGeom>
          <a:ln w="15875">
            <a:solidFill>
              <a:schemeClr val="tx1">
                <a:alpha val="4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074444" y="4737540"/>
            <a:ext cx="1115592" cy="0"/>
          </a:xfrm>
          <a:prstGeom prst="line">
            <a:avLst/>
          </a:prstGeom>
          <a:ln w="15875">
            <a:solidFill>
              <a:schemeClr val="tx1">
                <a:alpha val="4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5412530" y="3395614"/>
            <a:ext cx="895673" cy="655526"/>
          </a:xfrm>
          <a:prstGeom prst="line">
            <a:avLst/>
          </a:prstGeom>
          <a:ln w="15875">
            <a:solidFill>
              <a:schemeClr val="tx1">
                <a:alpha val="4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5344160" y="4421530"/>
            <a:ext cx="871446" cy="282550"/>
          </a:xfrm>
          <a:prstGeom prst="line">
            <a:avLst/>
          </a:prstGeom>
          <a:ln w="15875">
            <a:solidFill>
              <a:schemeClr val="tx1">
                <a:alpha val="4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1331342" y="4661808"/>
            <a:ext cx="405104" cy="405104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cs typeface="+mn-ea"/>
              <a:sym typeface="+mn-lt"/>
            </a:endParaRPr>
          </a:p>
        </p:txBody>
      </p:sp>
      <p:sp>
        <p:nvSpPr>
          <p:cNvPr id="131" name="TextBox 130"/>
          <p:cNvSpPr txBox="1"/>
          <p:nvPr/>
        </p:nvSpPr>
        <p:spPr>
          <a:xfrm flipH="1">
            <a:off x="1329061" y="4674672"/>
            <a:ext cx="389922" cy="31758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 dirty="0" smtClean="0">
                <a:solidFill>
                  <a:srgbClr val="FEFEFE"/>
                </a:solidFill>
                <a:cs typeface="+mn-ea"/>
                <a:sym typeface="+mn-lt"/>
              </a:rPr>
              <a:t>02</a:t>
            </a:r>
            <a:endParaRPr lang="en-US" sz="12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331342" y="3157099"/>
            <a:ext cx="405104" cy="405104"/>
          </a:xfrm>
          <a:prstGeom prst="ellipse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cs typeface="+mn-ea"/>
              <a:sym typeface="+mn-lt"/>
            </a:endParaRPr>
          </a:p>
        </p:txBody>
      </p:sp>
      <p:sp>
        <p:nvSpPr>
          <p:cNvPr id="133" name="TextBox 132"/>
          <p:cNvSpPr txBox="1"/>
          <p:nvPr/>
        </p:nvSpPr>
        <p:spPr>
          <a:xfrm flipH="1">
            <a:off x="1329061" y="3169963"/>
            <a:ext cx="389922" cy="31758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 dirty="0" smtClean="0">
                <a:solidFill>
                  <a:srgbClr val="FEFEFE"/>
                </a:solidFill>
                <a:cs typeface="+mn-ea"/>
                <a:sym typeface="+mn-lt"/>
              </a:rPr>
              <a:t>01</a:t>
            </a:r>
            <a:endParaRPr lang="en-US" sz="12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314593" y="5451783"/>
            <a:ext cx="1950741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zh-CN" altLang="en-US" sz="1000" dirty="0">
                <a:solidFill>
                  <a:schemeClr val="bg2"/>
                </a:solidFill>
                <a:cs typeface="+mn-ea"/>
                <a:sym typeface="+mn-lt"/>
              </a:rPr>
              <a:t>添加文本内容标题添加文本内容标题添加文本内容标题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314593" y="2118274"/>
            <a:ext cx="1950741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zh-CN" altLang="en-US" sz="1000" dirty="0">
                <a:solidFill>
                  <a:schemeClr val="bg2"/>
                </a:solidFill>
                <a:cs typeface="+mn-ea"/>
                <a:sym typeface="+mn-lt"/>
              </a:rPr>
              <a:t>添加文本内容标题添加文本内容标题添加文本内容标题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330806" y="2374482"/>
            <a:ext cx="1294492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zh-CN" altLang="en-US" sz="1000" b="1" dirty="0">
                <a:solidFill>
                  <a:schemeClr val="accent1"/>
                </a:solidFill>
                <a:cs typeface="+mn-ea"/>
                <a:sym typeface="+mn-lt"/>
              </a:rPr>
              <a:t>添加文本内容标题添加文本内容标题添加文本内容标题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330806" y="5187130"/>
            <a:ext cx="1294492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zh-CN" altLang="en-US" sz="1000" b="1" dirty="0">
                <a:solidFill>
                  <a:schemeClr val="accent1"/>
                </a:solidFill>
                <a:cs typeface="+mn-ea"/>
                <a:sym typeface="+mn-lt"/>
              </a:rPr>
              <a:t>添加文本内容标题添加文本内容标题添加文本内容标题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576735" y="2640463"/>
            <a:ext cx="2143544" cy="48583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添加文本内容标题添加文本内容标题添加文本内容标题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576734" y="2282848"/>
            <a:ext cx="2143545" cy="353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dirty="0" smtClean="0">
                <a:cs typeface="+mn-ea"/>
                <a:sym typeface="+mn-lt"/>
              </a:rPr>
              <a:t>Saying </a:t>
            </a:r>
            <a:r>
              <a:rPr lang="en-US" sz="1300" b="1" dirty="0">
                <a:cs typeface="+mn-ea"/>
                <a:sym typeface="+mn-lt"/>
              </a:rPr>
              <a:t>fruitful </a:t>
            </a:r>
            <a:r>
              <a:rPr lang="en-US" sz="1300" b="1" dirty="0" smtClean="0">
                <a:cs typeface="+mn-ea"/>
                <a:sym typeface="+mn-lt"/>
              </a:rPr>
              <a:t>were</a:t>
            </a:r>
            <a:endParaRPr lang="en-US" sz="1300" dirty="0">
              <a:cs typeface="+mn-ea"/>
              <a:sym typeface="+mn-lt"/>
            </a:endParaRPr>
          </a:p>
        </p:txBody>
      </p:sp>
      <p:sp>
        <p:nvSpPr>
          <p:cNvPr id="144" name="Freeform 143"/>
          <p:cNvSpPr/>
          <p:nvPr/>
        </p:nvSpPr>
        <p:spPr>
          <a:xfrm>
            <a:off x="10156455" y="4981933"/>
            <a:ext cx="288098" cy="181956"/>
          </a:xfrm>
          <a:custGeom>
            <a:avLst/>
            <a:gdLst>
              <a:gd name="connsiteX0" fmla="*/ 0 w 1010093"/>
              <a:gd name="connsiteY0" fmla="*/ 308344 h 637953"/>
              <a:gd name="connsiteX1" fmla="*/ 287079 w 1010093"/>
              <a:gd name="connsiteY1" fmla="*/ 637953 h 637953"/>
              <a:gd name="connsiteX2" fmla="*/ 1010093 w 1010093"/>
              <a:gd name="connsiteY2" fmla="*/ 0 h 63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093" h="637953">
                <a:moveTo>
                  <a:pt x="0" y="308344"/>
                </a:moveTo>
                <a:lnTo>
                  <a:pt x="287079" y="637953"/>
                </a:lnTo>
                <a:lnTo>
                  <a:pt x="1010093" y="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552737" y="5234821"/>
            <a:ext cx="13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cs typeface="+mn-ea"/>
                <a:sym typeface="+mn-lt"/>
              </a:rPr>
              <a:t>DONE!</a:t>
            </a:r>
            <a:endParaRPr lang="en-US" b="1" dirty="0">
              <a:cs typeface="+mn-ea"/>
              <a:sym typeface="+mn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835854" y="5178909"/>
            <a:ext cx="1859478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添加文本内容标题添加文本内容标题添加文本内容标题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83" name="组合 8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8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1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2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3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84" name="直接连接符 83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文本框 93"/>
          <p:cNvSpPr txBox="1"/>
          <p:nvPr/>
        </p:nvSpPr>
        <p:spPr>
          <a:xfrm>
            <a:off x="1114626" y="471174"/>
            <a:ext cx="3663371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单击添加您的标题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715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Content="1"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 tmFilter="0,0; .5, 1; 1, 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/>
      <p:bldP spid="132" grpId="0" animBg="1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4" grpId="0" animBg="1"/>
      <p:bldP spid="145" grpId="0"/>
      <p:bldP spid="146" grpId="0"/>
      <p:bldP spid="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6" name="组合 2295"/>
          <p:cNvGrpSpPr/>
          <p:nvPr/>
        </p:nvGrpSpPr>
        <p:grpSpPr>
          <a:xfrm>
            <a:off x="8400256" y="-213313"/>
            <a:ext cx="1090069" cy="3100177"/>
            <a:chOff x="693612" y="-428263"/>
            <a:chExt cx="1045159" cy="2972458"/>
          </a:xfrm>
        </p:grpSpPr>
        <p:grpSp>
          <p:nvGrpSpPr>
            <p:cNvPr id="2242" name="组合 2241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2258" name="直接连接符 2257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8" name="组合 2297"/>
          <p:cNvGrpSpPr/>
          <p:nvPr/>
        </p:nvGrpSpPr>
        <p:grpSpPr>
          <a:xfrm>
            <a:off x="9231121" y="-140327"/>
            <a:ext cx="1192769" cy="5266457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10207798" y="-140327"/>
            <a:ext cx="1094887" cy="3644089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7362059" y="-209358"/>
            <a:ext cx="1170628" cy="4457297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8"/>
          <p:cNvSpPr txBox="1"/>
          <p:nvPr/>
        </p:nvSpPr>
        <p:spPr>
          <a:xfrm>
            <a:off x="834308" y="3015102"/>
            <a:ext cx="6984691" cy="954069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r>
              <a:rPr lang="zh-CN" altLang="en-US" sz="5400" dirty="0" smtClean="0">
                <a:solidFill>
                  <a:schemeClr val="accent2"/>
                </a:solidFill>
                <a:cs typeface="+mn-ea"/>
                <a:sym typeface="+mn-lt"/>
              </a:rPr>
              <a:t>演讲完毕  谢谢观赏</a:t>
            </a:r>
            <a:endParaRPr lang="zh-CN" altLang="en-US" sz="54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5" name="TextBox 28"/>
          <p:cNvSpPr txBox="1"/>
          <p:nvPr/>
        </p:nvSpPr>
        <p:spPr>
          <a:xfrm>
            <a:off x="834308" y="1480066"/>
            <a:ext cx="9217024" cy="1477289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r>
              <a:rPr lang="en-US" altLang="zh-CN" sz="8800" dirty="0" smtClean="0">
                <a:solidFill>
                  <a:schemeClr val="accent2"/>
                </a:solidFill>
                <a:latin typeface="+mn-ea"/>
                <a:cs typeface="+mn-ea"/>
                <a:sym typeface="+mn-lt"/>
              </a:rPr>
              <a:t>20XX</a:t>
            </a:r>
            <a:endParaRPr lang="zh-CN" altLang="en-US" sz="8800" dirty="0">
              <a:solidFill>
                <a:schemeClr val="accent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34308" y="4161838"/>
            <a:ext cx="6912768" cy="453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THESIS DEFENSE THESIS DEFENSETHESIS </a:t>
            </a:r>
            <a:r>
              <a:rPr lang="en-US" altLang="zh-CN" dirty="0" err="1" smtClean="0">
                <a:solidFill>
                  <a:schemeClr val="tx2"/>
                </a:solidFill>
                <a:cs typeface="+mn-ea"/>
                <a:sym typeface="+mn-lt"/>
              </a:rPr>
              <a:t>DEFENSETHESIS</a:t>
            </a:r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 DEFENSE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945752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12" dur="600" fill="hold"/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13" dur="600" fill="hold"/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17" dur="600" fill="hold"/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18" dur="600" fill="hold"/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0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22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23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9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  <p:bldP spid="65" grpId="0"/>
          <p:bldP spid="6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600" fill="hold"/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600" fill="hold"/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600" fill="hold"/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600" fill="hold"/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9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  <p:bldP spid="65" grpId="0"/>
          <p:bldP spid="67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络转</a:t>
            </a:r>
            <a:r>
              <a:rPr lang="zh-CN" altLang="en-US" sz="1200" kern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5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656980" y="-28371"/>
            <a:ext cx="1090069" cy="3100177"/>
            <a:chOff x="693612" y="-428263"/>
            <a:chExt cx="1045159" cy="2972458"/>
          </a:xfrm>
        </p:grpSpPr>
        <p:grpSp>
          <p:nvGrpSpPr>
            <p:cNvPr id="18" name="组合 17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20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1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2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3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4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6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7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8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2746652" y="4067098"/>
            <a:ext cx="6924040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800" dirty="0" smtClean="0">
                <a:cs typeface="+mn-ea"/>
                <a:sym typeface="+mn-lt"/>
              </a:rPr>
              <a:t>单击添加您的标题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635335" y="4963394"/>
            <a:ext cx="5146675" cy="60529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zh-CN" altLang="en-US" sz="1333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单击此处输入您的文本，单击此处输入您的文，本单击此处输入您的文本，本单击此处输入您的文本</a:t>
            </a:r>
          </a:p>
        </p:txBody>
      </p:sp>
      <p:sp>
        <p:nvSpPr>
          <p:cNvPr id="31" name="文本框 11"/>
          <p:cNvSpPr txBox="1"/>
          <p:nvPr/>
        </p:nvSpPr>
        <p:spPr>
          <a:xfrm>
            <a:off x="4040942" y="3106634"/>
            <a:ext cx="4335463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2"/>
                </a:solidFill>
                <a:cs typeface="+mn-ea"/>
                <a:sym typeface="+mn-lt"/>
              </a:rPr>
              <a:t>PART 01</a:t>
            </a:r>
            <a:endParaRPr lang="zh-CN" altLang="en-US" sz="4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623533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/>
          <p:cNvSpPr/>
          <p:nvPr/>
        </p:nvSpPr>
        <p:spPr>
          <a:xfrm>
            <a:off x="2806993" y="5061957"/>
            <a:ext cx="584790" cy="5847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298572" y="2028813"/>
            <a:ext cx="3594858" cy="3587043"/>
            <a:chOff x="3961690" y="1907220"/>
            <a:chExt cx="4268620" cy="4259342"/>
          </a:xfrm>
        </p:grpSpPr>
        <p:sp>
          <p:nvSpPr>
            <p:cNvPr id="18" name="Shape 6"/>
            <p:cNvSpPr/>
            <p:nvPr/>
          </p:nvSpPr>
          <p:spPr>
            <a:xfrm>
              <a:off x="3966773" y="3416365"/>
              <a:ext cx="1409805" cy="1614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32" extrusionOk="0">
                  <a:moveTo>
                    <a:pt x="13929" y="3851"/>
                  </a:moveTo>
                  <a:cubicBezTo>
                    <a:pt x="14600" y="1451"/>
                    <a:pt x="17626" y="-268"/>
                    <a:pt x="21600" y="376"/>
                  </a:cubicBezTo>
                  <a:cubicBezTo>
                    <a:pt x="21573" y="372"/>
                    <a:pt x="21544" y="364"/>
                    <a:pt x="21517" y="359"/>
                  </a:cubicBezTo>
                  <a:cubicBezTo>
                    <a:pt x="19214" y="-228"/>
                    <a:pt x="4602" y="-1468"/>
                    <a:pt x="0" y="9812"/>
                  </a:cubicBezTo>
                  <a:cubicBezTo>
                    <a:pt x="278" y="12533"/>
                    <a:pt x="886" y="15276"/>
                    <a:pt x="3578" y="20132"/>
                  </a:cubicBezTo>
                  <a:lnTo>
                    <a:pt x="15687" y="15236"/>
                  </a:lnTo>
                  <a:cubicBezTo>
                    <a:pt x="13277" y="10565"/>
                    <a:pt x="13027" y="6823"/>
                    <a:pt x="13929" y="3851"/>
                  </a:cubicBezTo>
                  <a:close/>
                </a:path>
              </a:pathLst>
            </a:custGeom>
            <a:gradFill>
              <a:gsLst>
                <a:gs pos="76000">
                  <a:schemeClr val="accent4">
                    <a:lumMod val="75000"/>
                  </a:schemeClr>
                </a:gs>
                <a:gs pos="32000">
                  <a:schemeClr val="accent4">
                    <a:lumMod val="50000"/>
                  </a:schemeClr>
                </a:gs>
              </a:gsLst>
              <a:lin ang="36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Shape 7"/>
            <p:cNvSpPr/>
            <p:nvPr/>
          </p:nvSpPr>
          <p:spPr>
            <a:xfrm>
              <a:off x="5476604" y="4753354"/>
              <a:ext cx="1614422" cy="140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1600" extrusionOk="0">
                  <a:moveTo>
                    <a:pt x="3851" y="7671"/>
                  </a:moveTo>
                  <a:cubicBezTo>
                    <a:pt x="1451" y="7000"/>
                    <a:pt x="-268" y="3974"/>
                    <a:pt x="376" y="0"/>
                  </a:cubicBezTo>
                  <a:cubicBezTo>
                    <a:pt x="372" y="27"/>
                    <a:pt x="364" y="56"/>
                    <a:pt x="359" y="83"/>
                  </a:cubicBezTo>
                  <a:cubicBezTo>
                    <a:pt x="-228" y="2386"/>
                    <a:pt x="-1468" y="16998"/>
                    <a:pt x="9812" y="21600"/>
                  </a:cubicBezTo>
                  <a:cubicBezTo>
                    <a:pt x="12533" y="21322"/>
                    <a:pt x="15276" y="20714"/>
                    <a:pt x="20132" y="18022"/>
                  </a:cubicBezTo>
                  <a:lnTo>
                    <a:pt x="15236" y="5913"/>
                  </a:lnTo>
                  <a:cubicBezTo>
                    <a:pt x="10565" y="8323"/>
                    <a:pt x="6823" y="8573"/>
                    <a:pt x="3851" y="7671"/>
                  </a:cubicBezTo>
                  <a:close/>
                </a:path>
              </a:pathLst>
            </a:custGeom>
            <a:gradFill>
              <a:gsLst>
                <a:gs pos="18000">
                  <a:schemeClr val="accent2">
                    <a:lumMod val="50000"/>
                  </a:schemeClr>
                </a:gs>
                <a:gs pos="78000">
                  <a:schemeClr val="accent2">
                    <a:lumMod val="75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0" name="Shape 8"/>
            <p:cNvSpPr/>
            <p:nvPr/>
          </p:nvSpPr>
          <p:spPr>
            <a:xfrm>
              <a:off x="6813592" y="3045948"/>
              <a:ext cx="1409805" cy="161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32" extrusionOk="0">
                  <a:moveTo>
                    <a:pt x="7671" y="16281"/>
                  </a:moveTo>
                  <a:cubicBezTo>
                    <a:pt x="7000" y="18681"/>
                    <a:pt x="3974" y="20400"/>
                    <a:pt x="0" y="19756"/>
                  </a:cubicBezTo>
                  <a:cubicBezTo>
                    <a:pt x="27" y="19760"/>
                    <a:pt x="56" y="19768"/>
                    <a:pt x="83" y="19773"/>
                  </a:cubicBezTo>
                  <a:cubicBezTo>
                    <a:pt x="2386" y="20360"/>
                    <a:pt x="16998" y="21600"/>
                    <a:pt x="21600" y="10320"/>
                  </a:cubicBezTo>
                  <a:cubicBezTo>
                    <a:pt x="21322" y="7599"/>
                    <a:pt x="20714" y="4856"/>
                    <a:pt x="18022" y="0"/>
                  </a:cubicBezTo>
                  <a:lnTo>
                    <a:pt x="5913" y="4896"/>
                  </a:lnTo>
                  <a:cubicBezTo>
                    <a:pt x="8323" y="9567"/>
                    <a:pt x="8573" y="13309"/>
                    <a:pt x="7671" y="16281"/>
                  </a:cubicBezTo>
                  <a:close/>
                </a:path>
              </a:pathLst>
            </a:custGeom>
            <a:gradFill>
              <a:gsLst>
                <a:gs pos="28000">
                  <a:schemeClr val="tx2">
                    <a:lumMod val="50000"/>
                  </a:schemeClr>
                </a:gs>
                <a:gs pos="74000">
                  <a:schemeClr val="tx2">
                    <a:lumMod val="75000"/>
                  </a:schemeClr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" name="Shape 9"/>
            <p:cNvSpPr/>
            <p:nvPr/>
          </p:nvSpPr>
          <p:spPr>
            <a:xfrm>
              <a:off x="5100314" y="1911515"/>
              <a:ext cx="1614422" cy="1409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1600" extrusionOk="0">
                  <a:moveTo>
                    <a:pt x="16281" y="13929"/>
                  </a:moveTo>
                  <a:cubicBezTo>
                    <a:pt x="18681" y="14600"/>
                    <a:pt x="20400" y="17626"/>
                    <a:pt x="19756" y="21600"/>
                  </a:cubicBezTo>
                  <a:cubicBezTo>
                    <a:pt x="19760" y="21573"/>
                    <a:pt x="19768" y="21544"/>
                    <a:pt x="19773" y="21517"/>
                  </a:cubicBezTo>
                  <a:cubicBezTo>
                    <a:pt x="20360" y="19214"/>
                    <a:pt x="21600" y="4602"/>
                    <a:pt x="10320" y="0"/>
                  </a:cubicBezTo>
                  <a:cubicBezTo>
                    <a:pt x="7599" y="278"/>
                    <a:pt x="4856" y="886"/>
                    <a:pt x="0" y="3578"/>
                  </a:cubicBezTo>
                  <a:lnTo>
                    <a:pt x="4896" y="15687"/>
                  </a:lnTo>
                  <a:cubicBezTo>
                    <a:pt x="9567" y="13277"/>
                    <a:pt x="13309" y="13027"/>
                    <a:pt x="16281" y="13929"/>
                  </a:cubicBezTo>
                  <a:close/>
                </a:path>
              </a:pathLst>
            </a:custGeom>
            <a:gradFill>
              <a:gsLst>
                <a:gs pos="66000">
                  <a:schemeClr val="accent5">
                    <a:lumMod val="50000"/>
                  </a:schemeClr>
                </a:gs>
                <a:gs pos="24000">
                  <a:schemeClr val="accent5">
                    <a:lumMod val="75000"/>
                  </a:schemeClr>
                </a:gs>
              </a:gsLst>
              <a:lin ang="192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2" name="Shape 10"/>
            <p:cNvSpPr/>
            <p:nvPr/>
          </p:nvSpPr>
          <p:spPr>
            <a:xfrm>
              <a:off x="3961690" y="2140381"/>
              <a:ext cx="1702292" cy="2066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600" extrusionOk="0">
                  <a:moveTo>
                    <a:pt x="18755" y="8290"/>
                  </a:moveTo>
                  <a:lnTo>
                    <a:pt x="13932" y="0"/>
                  </a:lnTo>
                  <a:cubicBezTo>
                    <a:pt x="4453" y="4270"/>
                    <a:pt x="-758" y="12901"/>
                    <a:pt x="90" y="21600"/>
                  </a:cubicBezTo>
                  <a:cubicBezTo>
                    <a:pt x="3767" y="12143"/>
                    <a:pt x="15444" y="13183"/>
                    <a:pt x="17285" y="13675"/>
                  </a:cubicBezTo>
                  <a:cubicBezTo>
                    <a:pt x="18392" y="13854"/>
                    <a:pt x="19594" y="14276"/>
                    <a:pt x="20842" y="15000"/>
                  </a:cubicBezTo>
                  <a:cubicBezTo>
                    <a:pt x="20781" y="13165"/>
                    <a:pt x="19921" y="10282"/>
                    <a:pt x="18755" y="8290"/>
                  </a:cubicBezTo>
                  <a:close/>
                </a:path>
              </a:pathLst>
            </a:custGeom>
            <a:gradFill>
              <a:gsLst>
                <a:gs pos="66000">
                  <a:schemeClr val="accent4">
                    <a:lumMod val="75000"/>
                  </a:schemeClr>
                </a:gs>
                <a:gs pos="24000">
                  <a:schemeClr val="accent4"/>
                </a:gs>
              </a:gsLst>
              <a:lin ang="12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3" name="Shape 11"/>
            <p:cNvSpPr/>
            <p:nvPr/>
          </p:nvSpPr>
          <p:spPr>
            <a:xfrm>
              <a:off x="4200620" y="4464269"/>
              <a:ext cx="2066041" cy="1702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2" extrusionOk="0">
                  <a:moveTo>
                    <a:pt x="8290" y="2087"/>
                  </a:moveTo>
                  <a:lnTo>
                    <a:pt x="0" y="6910"/>
                  </a:lnTo>
                  <a:cubicBezTo>
                    <a:pt x="4270" y="16389"/>
                    <a:pt x="12901" y="21600"/>
                    <a:pt x="21600" y="20752"/>
                  </a:cubicBezTo>
                  <a:cubicBezTo>
                    <a:pt x="12143" y="17075"/>
                    <a:pt x="13183" y="5398"/>
                    <a:pt x="13675" y="3557"/>
                  </a:cubicBezTo>
                  <a:cubicBezTo>
                    <a:pt x="13854" y="2450"/>
                    <a:pt x="14276" y="1248"/>
                    <a:pt x="15000" y="0"/>
                  </a:cubicBezTo>
                  <a:cubicBezTo>
                    <a:pt x="13165" y="61"/>
                    <a:pt x="10282" y="921"/>
                    <a:pt x="8290" y="2087"/>
                  </a:cubicBezTo>
                  <a:close/>
                </a:path>
              </a:pathLst>
            </a:custGeom>
            <a:gradFill>
              <a:gsLst>
                <a:gs pos="20000">
                  <a:schemeClr val="accent2">
                    <a:lumMod val="75000"/>
                  </a:schemeClr>
                </a:gs>
                <a:gs pos="70000">
                  <a:schemeClr val="accent2"/>
                </a:gs>
              </a:gsLst>
              <a:lin ang="66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4" name="Shape 12"/>
            <p:cNvSpPr/>
            <p:nvPr/>
          </p:nvSpPr>
          <p:spPr>
            <a:xfrm>
              <a:off x="6528018" y="3870173"/>
              <a:ext cx="1702292" cy="2066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600" extrusionOk="0">
                  <a:moveTo>
                    <a:pt x="2087" y="13310"/>
                  </a:moveTo>
                  <a:lnTo>
                    <a:pt x="6910" y="21600"/>
                  </a:lnTo>
                  <a:cubicBezTo>
                    <a:pt x="16389" y="17330"/>
                    <a:pt x="21600" y="8699"/>
                    <a:pt x="20752" y="0"/>
                  </a:cubicBezTo>
                  <a:cubicBezTo>
                    <a:pt x="17075" y="9457"/>
                    <a:pt x="5398" y="8417"/>
                    <a:pt x="3557" y="7925"/>
                  </a:cubicBezTo>
                  <a:cubicBezTo>
                    <a:pt x="2450" y="7746"/>
                    <a:pt x="1248" y="7324"/>
                    <a:pt x="0" y="6600"/>
                  </a:cubicBezTo>
                  <a:cubicBezTo>
                    <a:pt x="61" y="8435"/>
                    <a:pt x="921" y="11318"/>
                    <a:pt x="2087" y="13310"/>
                  </a:cubicBezTo>
                  <a:close/>
                </a:path>
              </a:pathLst>
            </a:custGeom>
            <a:gradFill>
              <a:gsLst>
                <a:gs pos="16000">
                  <a:schemeClr val="tx2">
                    <a:lumMod val="75000"/>
                  </a:schemeClr>
                </a:gs>
                <a:gs pos="70000">
                  <a:schemeClr val="tx2"/>
                </a:gs>
              </a:gsLst>
              <a:lin ang="3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5" name="Shape 13"/>
            <p:cNvSpPr/>
            <p:nvPr/>
          </p:nvSpPr>
          <p:spPr>
            <a:xfrm>
              <a:off x="5928049" y="1907220"/>
              <a:ext cx="2066042" cy="1702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2" extrusionOk="0">
                  <a:moveTo>
                    <a:pt x="13310" y="18755"/>
                  </a:moveTo>
                  <a:lnTo>
                    <a:pt x="21600" y="13932"/>
                  </a:lnTo>
                  <a:cubicBezTo>
                    <a:pt x="17330" y="4453"/>
                    <a:pt x="8699" y="-758"/>
                    <a:pt x="0" y="90"/>
                  </a:cubicBezTo>
                  <a:cubicBezTo>
                    <a:pt x="9457" y="3767"/>
                    <a:pt x="8417" y="15444"/>
                    <a:pt x="7925" y="17285"/>
                  </a:cubicBezTo>
                  <a:cubicBezTo>
                    <a:pt x="7746" y="18392"/>
                    <a:pt x="7324" y="19594"/>
                    <a:pt x="6600" y="20842"/>
                  </a:cubicBezTo>
                  <a:cubicBezTo>
                    <a:pt x="8435" y="20781"/>
                    <a:pt x="11318" y="19921"/>
                    <a:pt x="13310" y="18755"/>
                  </a:cubicBezTo>
                  <a:close/>
                </a:path>
              </a:pathLst>
            </a:custGeom>
            <a:gradFill>
              <a:gsLst>
                <a:gs pos="66000">
                  <a:schemeClr val="accent5"/>
                </a:gs>
                <a:gs pos="16000">
                  <a:schemeClr val="accent5">
                    <a:lumMod val="75000"/>
                  </a:schemeClr>
                </a:gs>
              </a:gsLst>
              <a:lin ang="17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4072927" y="1808027"/>
            <a:ext cx="4028615" cy="4028613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991134" y="1686210"/>
            <a:ext cx="207648" cy="207646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91134" y="5720997"/>
            <a:ext cx="207648" cy="207646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2" name="Oval 31"/>
          <p:cNvSpPr/>
          <p:nvPr/>
        </p:nvSpPr>
        <p:spPr>
          <a:xfrm rot="16200000">
            <a:off x="3974784" y="3665939"/>
            <a:ext cx="207646" cy="207646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3" name="Oval 32"/>
          <p:cNvSpPr/>
          <p:nvPr/>
        </p:nvSpPr>
        <p:spPr>
          <a:xfrm rot="16200000">
            <a:off x="8009572" y="3665939"/>
            <a:ext cx="207646" cy="207646"/>
          </a:xfrm>
          <a:prstGeom prst="ellipse">
            <a:avLst/>
          </a:prstGeom>
          <a:solidFill>
            <a:schemeClr val="tx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27127" y="2596991"/>
            <a:ext cx="505268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FEFEFE"/>
                </a:solidFill>
                <a:cs typeface="+mn-ea"/>
                <a:sym typeface="+mn-lt"/>
              </a:rPr>
              <a:t>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919614" y="4545295"/>
            <a:ext cx="505268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FEFEFE"/>
                </a:solidFill>
                <a:cs typeface="+mn-ea"/>
                <a:sym typeface="+mn-lt"/>
              </a:rPr>
              <a:t>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69680" y="4430883"/>
            <a:ext cx="505268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FEFEFE"/>
                </a:solidFill>
                <a:cs typeface="+mn-ea"/>
                <a:sym typeface="+mn-lt"/>
              </a:rPr>
              <a:t>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27149" y="2551468"/>
            <a:ext cx="505268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FEFEFE"/>
                </a:solidFill>
                <a:cs typeface="+mn-ea"/>
                <a:sym typeface="+mn-lt"/>
              </a:rPr>
              <a:t>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6242029" y="1754862"/>
            <a:ext cx="2402241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314660" y="3764415"/>
            <a:ext cx="329611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541360" y="5890927"/>
            <a:ext cx="2402241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541360" y="3764415"/>
            <a:ext cx="329611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65271" y="5647368"/>
            <a:ext cx="2137145" cy="3744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100"/>
              </a:lnSpc>
            </a:pPr>
            <a:r>
              <a:rPr lang="en-US" sz="800" dirty="0" smtClean="0">
                <a:solidFill>
                  <a:schemeClr val="bg2"/>
                </a:solidFill>
                <a:cs typeface="+mn-ea"/>
                <a:sym typeface="+mn-lt"/>
              </a:rPr>
              <a:t>Creepiest </a:t>
            </a:r>
            <a:r>
              <a:rPr lang="en-US" sz="800" dirty="0">
                <a:solidFill>
                  <a:schemeClr val="bg2"/>
                </a:solidFill>
                <a:cs typeface="+mn-ea"/>
                <a:sym typeface="+mn-lt"/>
              </a:rPr>
              <a:t>god air fish land. </a:t>
            </a:r>
            <a:r>
              <a:rPr lang="en-US" sz="800" dirty="0" smtClean="0">
                <a:solidFill>
                  <a:schemeClr val="bg2"/>
                </a:solidFill>
                <a:cs typeface="+mn-ea"/>
                <a:sym typeface="+mn-lt"/>
              </a:rPr>
              <a:t>Darkness. </a:t>
            </a:r>
            <a:r>
              <a:rPr lang="en-US" sz="800" dirty="0">
                <a:solidFill>
                  <a:schemeClr val="bg2"/>
                </a:solidFill>
                <a:cs typeface="+mn-ea"/>
                <a:sym typeface="+mn-lt"/>
              </a:rPr>
              <a:t>Air saying fruitful were hath </a:t>
            </a:r>
            <a:r>
              <a:rPr lang="en-US" sz="800" dirty="0" smtClean="0">
                <a:solidFill>
                  <a:schemeClr val="bg2"/>
                </a:solidFill>
                <a:cs typeface="+mn-ea"/>
                <a:sym typeface="+mn-lt"/>
              </a:rPr>
              <a:t>water.</a:t>
            </a:r>
            <a:endParaRPr lang="en-US" sz="8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39695" y="5171212"/>
            <a:ext cx="1414131" cy="25904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zh-CN" altLang="en-US" sz="1000" b="1" dirty="0">
                <a:cs typeface="+mn-ea"/>
                <a:sym typeface="+mn-lt"/>
              </a:rPr>
              <a:t>添加标题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70676" y="5087986"/>
            <a:ext cx="47060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dirty="0" smtClean="0">
                <a:solidFill>
                  <a:srgbClr val="FEFEFE"/>
                </a:solidFill>
                <a:cs typeface="+mn-ea"/>
                <a:sym typeface="+mn-lt"/>
              </a:rPr>
              <a:t>1</a:t>
            </a:r>
            <a:endParaRPr lang="en-US" sz="25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903350" y="4991176"/>
            <a:ext cx="66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EFEFE"/>
                </a:solidFill>
                <a:cs typeface="+mn-ea"/>
                <a:sym typeface="+mn-lt"/>
              </a:rPr>
              <a:t>13%</a:t>
            </a:r>
            <a:endParaRPr lang="en-US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03919" y="3831994"/>
            <a:ext cx="57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EFEFE"/>
                </a:solidFill>
                <a:cs typeface="+mn-ea"/>
                <a:sym typeface="+mn-lt"/>
              </a:rPr>
              <a:t>8%</a:t>
            </a:r>
            <a:endParaRPr lang="en-US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07667" y="2228952"/>
            <a:ext cx="73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FEFEFE"/>
                </a:solidFill>
                <a:cs typeface="+mn-ea"/>
                <a:sym typeface="+mn-lt"/>
              </a:rPr>
              <a:t>10%</a:t>
            </a:r>
            <a:endParaRPr lang="en-US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218460" y="3299939"/>
            <a:ext cx="57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FEFEFE"/>
                </a:solidFill>
                <a:cs typeface="+mn-ea"/>
                <a:sym typeface="+mn-lt"/>
              </a:rPr>
              <a:t>5%</a:t>
            </a:r>
            <a:endParaRPr lang="en-US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2806993" y="2967343"/>
            <a:ext cx="584790" cy="5847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65271" y="3552754"/>
            <a:ext cx="2137145" cy="3744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100"/>
              </a:lnSpc>
            </a:pPr>
            <a:r>
              <a:rPr lang="en-US" sz="800" dirty="0" smtClean="0">
                <a:solidFill>
                  <a:schemeClr val="bg2"/>
                </a:solidFill>
                <a:cs typeface="+mn-ea"/>
                <a:sym typeface="+mn-lt"/>
              </a:rPr>
              <a:t>Creepiest </a:t>
            </a:r>
            <a:r>
              <a:rPr lang="en-US" sz="800" dirty="0">
                <a:solidFill>
                  <a:schemeClr val="bg2"/>
                </a:solidFill>
                <a:cs typeface="+mn-ea"/>
                <a:sym typeface="+mn-lt"/>
              </a:rPr>
              <a:t>god air fish land. </a:t>
            </a:r>
            <a:r>
              <a:rPr lang="en-US" sz="800" dirty="0" smtClean="0">
                <a:solidFill>
                  <a:schemeClr val="bg2"/>
                </a:solidFill>
                <a:cs typeface="+mn-ea"/>
                <a:sym typeface="+mn-lt"/>
              </a:rPr>
              <a:t>Darkness. </a:t>
            </a:r>
            <a:r>
              <a:rPr lang="en-US" sz="800" dirty="0">
                <a:solidFill>
                  <a:schemeClr val="bg2"/>
                </a:solidFill>
                <a:cs typeface="+mn-ea"/>
                <a:sym typeface="+mn-lt"/>
              </a:rPr>
              <a:t>Air saying fruitful were hath </a:t>
            </a:r>
            <a:r>
              <a:rPr lang="en-US" sz="800" dirty="0" smtClean="0">
                <a:solidFill>
                  <a:schemeClr val="bg2"/>
                </a:solidFill>
                <a:cs typeface="+mn-ea"/>
                <a:sym typeface="+mn-lt"/>
              </a:rPr>
              <a:t>water.</a:t>
            </a:r>
            <a:endParaRPr lang="en-US" sz="8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39695" y="3076598"/>
            <a:ext cx="1414131" cy="25904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zh-CN" altLang="en-US" sz="1000" b="1" dirty="0">
                <a:cs typeface="+mn-ea"/>
                <a:sym typeface="+mn-lt"/>
              </a:rPr>
              <a:t>添加标题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70676" y="2993372"/>
            <a:ext cx="47060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dirty="0" smtClean="0">
                <a:solidFill>
                  <a:srgbClr val="FEFEFE"/>
                </a:solidFill>
                <a:cs typeface="+mn-ea"/>
                <a:sym typeface="+mn-lt"/>
              </a:rPr>
              <a:t>2</a:t>
            </a:r>
            <a:endParaRPr lang="en-US" sz="25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8825022" y="3498972"/>
            <a:ext cx="584790" cy="5847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782491" y="4084383"/>
            <a:ext cx="2137145" cy="3744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800" dirty="0" smtClean="0">
                <a:solidFill>
                  <a:schemeClr val="bg2"/>
                </a:solidFill>
                <a:cs typeface="+mn-ea"/>
                <a:sym typeface="+mn-lt"/>
              </a:rPr>
              <a:t>Creepiest </a:t>
            </a:r>
            <a:r>
              <a:rPr lang="en-US" sz="800" dirty="0">
                <a:solidFill>
                  <a:schemeClr val="bg2"/>
                </a:solidFill>
                <a:cs typeface="+mn-ea"/>
                <a:sym typeface="+mn-lt"/>
              </a:rPr>
              <a:t>god air fish land. </a:t>
            </a:r>
            <a:r>
              <a:rPr lang="en-US" sz="800" dirty="0" smtClean="0">
                <a:solidFill>
                  <a:schemeClr val="bg2"/>
                </a:solidFill>
                <a:cs typeface="+mn-ea"/>
                <a:sym typeface="+mn-lt"/>
              </a:rPr>
              <a:t>Darkness. </a:t>
            </a:r>
            <a:r>
              <a:rPr lang="en-US" sz="800" dirty="0">
                <a:solidFill>
                  <a:schemeClr val="bg2"/>
                </a:solidFill>
                <a:cs typeface="+mn-ea"/>
                <a:sym typeface="+mn-lt"/>
              </a:rPr>
              <a:t>Air saying fruitful were hath </a:t>
            </a:r>
            <a:r>
              <a:rPr lang="en-US" sz="800" dirty="0" smtClean="0">
                <a:solidFill>
                  <a:schemeClr val="bg2"/>
                </a:solidFill>
                <a:cs typeface="+mn-ea"/>
                <a:sym typeface="+mn-lt"/>
              </a:rPr>
              <a:t>water.</a:t>
            </a:r>
            <a:endParaRPr lang="en-US" sz="8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473608" y="3608227"/>
            <a:ext cx="1414131" cy="25904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1000" b="1" dirty="0">
                <a:cs typeface="+mn-ea"/>
                <a:sym typeface="+mn-lt"/>
              </a:rPr>
              <a:t>添加标题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888705" y="3525001"/>
            <a:ext cx="47060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dirty="0" smtClean="0">
                <a:solidFill>
                  <a:srgbClr val="FEFEFE"/>
                </a:solidFill>
                <a:cs typeface="+mn-ea"/>
                <a:sym typeface="+mn-lt"/>
              </a:rPr>
              <a:t>4</a:t>
            </a:r>
            <a:endParaRPr lang="en-US" sz="25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825022" y="1500051"/>
            <a:ext cx="584790" cy="5847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782491" y="2085462"/>
            <a:ext cx="2137145" cy="3744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800" dirty="0" smtClean="0">
                <a:solidFill>
                  <a:schemeClr val="bg2"/>
                </a:solidFill>
                <a:cs typeface="+mn-ea"/>
                <a:sym typeface="+mn-lt"/>
              </a:rPr>
              <a:t>Creepiest </a:t>
            </a:r>
            <a:r>
              <a:rPr lang="en-US" sz="800" dirty="0">
                <a:solidFill>
                  <a:schemeClr val="bg2"/>
                </a:solidFill>
                <a:cs typeface="+mn-ea"/>
                <a:sym typeface="+mn-lt"/>
              </a:rPr>
              <a:t>god air fish land. </a:t>
            </a:r>
            <a:r>
              <a:rPr lang="en-US" sz="800" dirty="0" smtClean="0">
                <a:solidFill>
                  <a:schemeClr val="bg2"/>
                </a:solidFill>
                <a:cs typeface="+mn-ea"/>
                <a:sym typeface="+mn-lt"/>
              </a:rPr>
              <a:t>Darkness. </a:t>
            </a:r>
            <a:r>
              <a:rPr lang="en-US" sz="800" dirty="0">
                <a:solidFill>
                  <a:schemeClr val="bg2"/>
                </a:solidFill>
                <a:cs typeface="+mn-ea"/>
                <a:sym typeface="+mn-lt"/>
              </a:rPr>
              <a:t>Air saying fruitful were hath </a:t>
            </a:r>
            <a:r>
              <a:rPr lang="en-US" sz="800" dirty="0" smtClean="0">
                <a:solidFill>
                  <a:schemeClr val="bg2"/>
                </a:solidFill>
                <a:cs typeface="+mn-ea"/>
                <a:sym typeface="+mn-lt"/>
              </a:rPr>
              <a:t>water.</a:t>
            </a:r>
            <a:endParaRPr lang="en-US" sz="8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473608" y="1609306"/>
            <a:ext cx="1414131" cy="25904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1000" b="1" dirty="0">
                <a:cs typeface="+mn-ea"/>
                <a:sym typeface="+mn-lt"/>
              </a:rPr>
              <a:t>添加标题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888705" y="1526080"/>
            <a:ext cx="47060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dirty="0" smtClean="0">
                <a:solidFill>
                  <a:srgbClr val="FEFEFE"/>
                </a:solidFill>
                <a:cs typeface="+mn-ea"/>
                <a:sym typeface="+mn-lt"/>
              </a:rPr>
              <a:t>3</a:t>
            </a:r>
            <a:endParaRPr lang="en-US" sz="25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8144536" y="4944998"/>
            <a:ext cx="967566" cy="9675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8373660" y="5101485"/>
            <a:ext cx="727294" cy="459344"/>
          </a:xfrm>
          <a:custGeom>
            <a:avLst/>
            <a:gdLst>
              <a:gd name="connsiteX0" fmla="*/ 0 w 1010093"/>
              <a:gd name="connsiteY0" fmla="*/ 308344 h 637953"/>
              <a:gd name="connsiteX1" fmla="*/ 287079 w 1010093"/>
              <a:gd name="connsiteY1" fmla="*/ 637953 h 637953"/>
              <a:gd name="connsiteX2" fmla="*/ 1010093 w 1010093"/>
              <a:gd name="connsiteY2" fmla="*/ 0 h 63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093" h="637953">
                <a:moveTo>
                  <a:pt x="0" y="308344"/>
                </a:moveTo>
                <a:lnTo>
                  <a:pt x="287079" y="637953"/>
                </a:lnTo>
                <a:lnTo>
                  <a:pt x="1010093" y="0"/>
                </a:lnTo>
              </a:path>
            </a:pathLst>
          </a:custGeom>
          <a:noFill/>
          <a:ln w="19050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8049705" y="4850167"/>
            <a:ext cx="1157228" cy="1157228"/>
          </a:xfrm>
          <a:prstGeom prst="ellipse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356683" y="5017596"/>
            <a:ext cx="1690544" cy="66941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dirty="0" smtClean="0">
                <a:cs typeface="+mn-ea"/>
                <a:sym typeface="+mn-lt"/>
              </a:rPr>
              <a:t>Also </a:t>
            </a:r>
            <a:r>
              <a:rPr lang="en-US" sz="1000" dirty="0">
                <a:cs typeface="+mn-ea"/>
                <a:sym typeface="+mn-lt"/>
              </a:rPr>
              <a:t>he his male air bring is Signs first . Creepiest god air fish land. </a:t>
            </a:r>
            <a:r>
              <a:rPr lang="en-US" sz="1000" dirty="0" smtClean="0">
                <a:cs typeface="+mn-ea"/>
                <a:sym typeface="+mn-lt"/>
              </a:rPr>
              <a:t>Darkness.</a:t>
            </a:r>
            <a:endParaRPr lang="en-US" sz="1000" dirty="0"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53" name="组合 5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1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54" name="直接连接符 53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1114626" y="471174"/>
            <a:ext cx="3663371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单击添加您的标题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298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28" grpId="0" animBg="1"/>
      <p:bldP spid="37" grpId="0"/>
      <p:bldP spid="38" grpId="0"/>
      <p:bldP spid="39" grpId="0"/>
      <p:bldP spid="4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9" grpId="0" animBg="1"/>
      <p:bldP spid="80" grpId="0"/>
      <p:bldP spid="81" grpId="0"/>
      <p:bldP spid="82" grpId="0"/>
      <p:bldP spid="83" grpId="0" animBg="1"/>
      <p:bldP spid="84" grpId="0"/>
      <p:bldP spid="85" grpId="0"/>
      <p:bldP spid="86" grpId="0"/>
      <p:bldP spid="87" grpId="0" animBg="1"/>
      <p:bldP spid="88" grpId="0"/>
      <p:bldP spid="89" grpId="0"/>
      <p:bldP spid="90" grpId="0"/>
      <p:bldP spid="92" grpId="0" animBg="1"/>
      <p:bldP spid="91" grpId="0" animBg="1"/>
      <p:bldP spid="93" grpId="0" animBg="1"/>
      <p:bldP spid="94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5400000">
            <a:off x="3855537" y="2181707"/>
            <a:ext cx="1837875" cy="1837874"/>
          </a:xfrm>
          <a:prstGeom prst="ellipse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Oval 4"/>
          <p:cNvSpPr/>
          <p:nvPr/>
        </p:nvSpPr>
        <p:spPr>
          <a:xfrm rot="5400000">
            <a:off x="2931064" y="3621007"/>
            <a:ext cx="2026092" cy="2026091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Oval 5"/>
          <p:cNvSpPr/>
          <p:nvPr/>
        </p:nvSpPr>
        <p:spPr>
          <a:xfrm rot="5400000">
            <a:off x="4503221" y="3579488"/>
            <a:ext cx="1644125" cy="1644125"/>
          </a:xfrm>
          <a:prstGeom prst="ellipse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" name="Oval 6"/>
          <p:cNvSpPr/>
          <p:nvPr/>
        </p:nvSpPr>
        <p:spPr>
          <a:xfrm rot="5400000">
            <a:off x="5693880" y="3102476"/>
            <a:ext cx="1037061" cy="1037061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Oval 7"/>
          <p:cNvSpPr/>
          <p:nvPr/>
        </p:nvSpPr>
        <p:spPr>
          <a:xfrm rot="5400000">
            <a:off x="4636081" y="5223613"/>
            <a:ext cx="739922" cy="739922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" name="Oval 8"/>
          <p:cNvSpPr/>
          <p:nvPr/>
        </p:nvSpPr>
        <p:spPr>
          <a:xfrm rot="5400000">
            <a:off x="2561104" y="3869666"/>
            <a:ext cx="739922" cy="739922"/>
          </a:xfrm>
          <a:prstGeom prst="ellips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Oval 9"/>
          <p:cNvSpPr/>
          <p:nvPr/>
        </p:nvSpPr>
        <p:spPr>
          <a:xfrm rot="5400000">
            <a:off x="2029164" y="3144931"/>
            <a:ext cx="952153" cy="952152"/>
          </a:xfrm>
          <a:prstGeom prst="ellipse">
            <a:avLst/>
          </a:prstGeom>
          <a:solidFill>
            <a:schemeClr val="accent6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Oval 10"/>
          <p:cNvSpPr/>
          <p:nvPr/>
        </p:nvSpPr>
        <p:spPr>
          <a:xfrm rot="5400000">
            <a:off x="2937515" y="2859838"/>
            <a:ext cx="705811" cy="705811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2" name="Oval 11"/>
          <p:cNvSpPr/>
          <p:nvPr/>
        </p:nvSpPr>
        <p:spPr>
          <a:xfrm rot="5400000">
            <a:off x="3931186" y="1828801"/>
            <a:ext cx="705811" cy="705811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3" name="Oval 12"/>
          <p:cNvSpPr/>
          <p:nvPr/>
        </p:nvSpPr>
        <p:spPr>
          <a:xfrm rot="5400000">
            <a:off x="3155917" y="1880659"/>
            <a:ext cx="685782" cy="685781"/>
          </a:xfrm>
          <a:prstGeom prst="ellipse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4" name="Oval 13"/>
          <p:cNvSpPr/>
          <p:nvPr/>
        </p:nvSpPr>
        <p:spPr>
          <a:xfrm rot="5400000">
            <a:off x="3141422" y="5618753"/>
            <a:ext cx="554011" cy="554010"/>
          </a:xfrm>
          <a:prstGeom prst="ellipse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 rot="5400000">
            <a:off x="6240960" y="4182008"/>
            <a:ext cx="656869" cy="656869"/>
          </a:xfrm>
          <a:prstGeom prst="ellipse">
            <a:avLst/>
          </a:prstGeom>
          <a:solidFill>
            <a:schemeClr val="accent6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6" name="Oval 15"/>
          <p:cNvSpPr/>
          <p:nvPr/>
        </p:nvSpPr>
        <p:spPr>
          <a:xfrm rot="5400000">
            <a:off x="1852440" y="3642251"/>
            <a:ext cx="454832" cy="454831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7" name="Oval 16"/>
          <p:cNvSpPr/>
          <p:nvPr/>
        </p:nvSpPr>
        <p:spPr>
          <a:xfrm rot="5400000">
            <a:off x="1657837" y="3569823"/>
            <a:ext cx="297064" cy="297064"/>
          </a:xfrm>
          <a:prstGeom prst="ellipse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8" name="Oval 17"/>
          <p:cNvSpPr/>
          <p:nvPr/>
        </p:nvSpPr>
        <p:spPr>
          <a:xfrm rot="5400000">
            <a:off x="5441396" y="5499501"/>
            <a:ext cx="413314" cy="413314"/>
          </a:xfrm>
          <a:prstGeom prst="ellipse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9" name="Oval 18"/>
          <p:cNvSpPr/>
          <p:nvPr/>
        </p:nvSpPr>
        <p:spPr>
          <a:xfrm rot="5400000">
            <a:off x="5205192" y="5902487"/>
            <a:ext cx="335806" cy="335806"/>
          </a:xfrm>
          <a:prstGeom prst="ellipse">
            <a:avLst/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0" name="Oval 19"/>
          <p:cNvSpPr/>
          <p:nvPr/>
        </p:nvSpPr>
        <p:spPr>
          <a:xfrm rot="5400000">
            <a:off x="5762393" y="2419827"/>
            <a:ext cx="503672" cy="503672"/>
          </a:xfrm>
          <a:prstGeom prst="ellipse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1" name="Oval 20"/>
          <p:cNvSpPr/>
          <p:nvPr/>
        </p:nvSpPr>
        <p:spPr>
          <a:xfrm rot="5400000">
            <a:off x="4680634" y="1849827"/>
            <a:ext cx="276522" cy="276522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2" name="Oval 21"/>
          <p:cNvSpPr/>
          <p:nvPr/>
        </p:nvSpPr>
        <p:spPr>
          <a:xfrm rot="5400000">
            <a:off x="3533070" y="2616796"/>
            <a:ext cx="317776" cy="317776"/>
          </a:xfrm>
          <a:prstGeom prst="ellips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4" name="Arc 23"/>
          <p:cNvSpPr/>
          <p:nvPr/>
        </p:nvSpPr>
        <p:spPr>
          <a:xfrm>
            <a:off x="2324904" y="1848494"/>
            <a:ext cx="4069451" cy="4069453"/>
          </a:xfrm>
          <a:prstGeom prst="arc">
            <a:avLst>
              <a:gd name="adj1" fmla="val 16606887"/>
              <a:gd name="adj2" fmla="val 20088040"/>
            </a:avLst>
          </a:prstGeom>
          <a:ln w="19050">
            <a:solidFill>
              <a:schemeClr val="tx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Arc 24"/>
          <p:cNvSpPr/>
          <p:nvPr/>
        </p:nvSpPr>
        <p:spPr>
          <a:xfrm>
            <a:off x="2342536" y="1848494"/>
            <a:ext cx="4069451" cy="4069453"/>
          </a:xfrm>
          <a:prstGeom prst="arc">
            <a:avLst>
              <a:gd name="adj1" fmla="val 12190797"/>
              <a:gd name="adj2" fmla="val 15501760"/>
            </a:avLst>
          </a:prstGeom>
          <a:ln w="19050">
            <a:solidFill>
              <a:schemeClr val="tx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Arc 25"/>
          <p:cNvSpPr/>
          <p:nvPr/>
        </p:nvSpPr>
        <p:spPr>
          <a:xfrm>
            <a:off x="2342536" y="1857000"/>
            <a:ext cx="4069451" cy="4069453"/>
          </a:xfrm>
          <a:prstGeom prst="arc">
            <a:avLst>
              <a:gd name="adj1" fmla="val 4949846"/>
              <a:gd name="adj2" fmla="val 10410258"/>
            </a:avLst>
          </a:prstGeom>
          <a:ln w="19050">
            <a:solidFill>
              <a:schemeClr val="tx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7" name="Arc 26"/>
          <p:cNvSpPr/>
          <p:nvPr/>
        </p:nvSpPr>
        <p:spPr>
          <a:xfrm>
            <a:off x="2349032" y="1857000"/>
            <a:ext cx="4069451" cy="4069453"/>
          </a:xfrm>
          <a:prstGeom prst="arc">
            <a:avLst>
              <a:gd name="adj1" fmla="val 498896"/>
              <a:gd name="adj2" fmla="val 3477127"/>
            </a:avLst>
          </a:prstGeom>
          <a:ln w="19050">
            <a:solidFill>
              <a:schemeClr val="tx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63675" y="2237128"/>
            <a:ext cx="633508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ln w="25400">
                  <a:solidFill>
                    <a:srgbClr val="FEFEFE"/>
                  </a:solidFill>
                </a:ln>
                <a:noFill/>
                <a:cs typeface="+mn-ea"/>
                <a:sym typeface="+mn-lt"/>
              </a:rPr>
              <a:t>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04058" y="3653923"/>
            <a:ext cx="633508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ln w="25400">
                  <a:solidFill>
                    <a:srgbClr val="FEFEFE"/>
                  </a:solidFill>
                </a:ln>
                <a:noFill/>
                <a:cs typeface="+mn-ea"/>
                <a:sym typeface="+mn-lt"/>
              </a:rPr>
              <a:t>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73317" y="3808378"/>
            <a:ext cx="633508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ln w="25400">
                  <a:solidFill>
                    <a:srgbClr val="FEFEFE"/>
                  </a:solidFill>
                </a:ln>
                <a:noFill/>
                <a:cs typeface="+mn-ea"/>
                <a:sym typeface="+mn-lt"/>
              </a:rPr>
              <a:t>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51984" y="2896418"/>
            <a:ext cx="1426142" cy="40876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Male </a:t>
            </a:r>
            <a:r>
              <a:rPr lang="en-US" sz="900" dirty="0">
                <a:solidFill>
                  <a:srgbClr val="FEFEFE"/>
                </a:solidFill>
                <a:cs typeface="+mn-ea"/>
                <a:sym typeface="+mn-lt"/>
              </a:rPr>
              <a:t>air bring is </a:t>
            </a: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Signs </a:t>
            </a:r>
            <a:r>
              <a:rPr lang="en-US" sz="900" dirty="0">
                <a:solidFill>
                  <a:srgbClr val="FEFEFE"/>
                </a:solidFill>
                <a:cs typeface="+mn-ea"/>
                <a:sym typeface="+mn-lt"/>
              </a:rPr>
              <a:t>Creepiest god air fish land</a:t>
            </a: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.</a:t>
            </a:r>
            <a:endParaRPr lang="en-US" sz="9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94688" y="4321911"/>
            <a:ext cx="1040278" cy="40876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Male </a:t>
            </a:r>
            <a:r>
              <a:rPr lang="en-US" sz="900" dirty="0">
                <a:solidFill>
                  <a:srgbClr val="FEFEFE"/>
                </a:solidFill>
                <a:cs typeface="+mn-ea"/>
                <a:sym typeface="+mn-lt"/>
              </a:rPr>
              <a:t>air bring is </a:t>
            </a: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Signs </a:t>
            </a:r>
            <a:r>
              <a:rPr lang="en-US" sz="900">
                <a:solidFill>
                  <a:srgbClr val="FEFEFE"/>
                </a:solidFill>
                <a:cs typeface="+mn-ea"/>
                <a:sym typeface="+mn-lt"/>
              </a:rPr>
              <a:t>Creepiest </a:t>
            </a:r>
            <a:r>
              <a:rPr lang="en-US" sz="900" smtClean="0">
                <a:solidFill>
                  <a:srgbClr val="FEFEFE"/>
                </a:solidFill>
                <a:cs typeface="+mn-ea"/>
                <a:sym typeface="+mn-lt"/>
              </a:rPr>
              <a:t>god.</a:t>
            </a:r>
            <a:endParaRPr lang="en-US" sz="9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21407" y="4415230"/>
            <a:ext cx="1078895" cy="59247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Male </a:t>
            </a:r>
            <a:r>
              <a:rPr lang="en-US" sz="900" dirty="0">
                <a:solidFill>
                  <a:srgbClr val="FEFEFE"/>
                </a:solidFill>
                <a:cs typeface="+mn-ea"/>
                <a:sym typeface="+mn-lt"/>
              </a:rPr>
              <a:t>air bring is </a:t>
            </a: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Signs </a:t>
            </a:r>
            <a:r>
              <a:rPr lang="en-US" sz="900" dirty="0">
                <a:solidFill>
                  <a:srgbClr val="FEFEFE"/>
                </a:solidFill>
                <a:cs typeface="+mn-ea"/>
                <a:sym typeface="+mn-lt"/>
              </a:rPr>
              <a:t>Creepiest god air fish land</a:t>
            </a:r>
            <a:r>
              <a:rPr lang="en-US" sz="900" dirty="0" smtClean="0">
                <a:solidFill>
                  <a:srgbClr val="FEFEFE"/>
                </a:solidFill>
                <a:cs typeface="+mn-ea"/>
                <a:sym typeface="+mn-lt"/>
              </a:rPr>
              <a:t>.</a:t>
            </a:r>
            <a:endParaRPr lang="en-US" sz="9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93715" y="3459007"/>
            <a:ext cx="697087" cy="25904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 smtClean="0">
                <a:solidFill>
                  <a:srgbClr val="FEFEFE"/>
                </a:solidFill>
                <a:cs typeface="+mn-ea"/>
                <a:sym typeface="+mn-lt"/>
              </a:rPr>
              <a:t>STEP 1</a:t>
            </a:r>
            <a:endParaRPr lang="en-US" sz="14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42950" y="3452754"/>
            <a:ext cx="697087" cy="25904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smtClean="0">
                <a:solidFill>
                  <a:srgbClr val="FEFEFE"/>
                </a:solidFill>
                <a:cs typeface="+mn-ea"/>
                <a:sym typeface="+mn-lt"/>
              </a:rPr>
              <a:t>STEP 3</a:t>
            </a:r>
            <a:endParaRPr lang="en-US" sz="14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46017" y="2014105"/>
            <a:ext cx="697087" cy="25904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 smtClean="0">
                <a:solidFill>
                  <a:srgbClr val="FEFEFE"/>
                </a:solidFill>
                <a:cs typeface="+mn-ea"/>
                <a:sym typeface="+mn-lt"/>
              </a:rPr>
              <a:t>STEP 2</a:t>
            </a:r>
            <a:endParaRPr lang="en-US" sz="14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04840" y="3589470"/>
            <a:ext cx="628548" cy="628548"/>
            <a:chOff x="10377373" y="4126646"/>
            <a:chExt cx="967566" cy="967566"/>
          </a:xfrm>
        </p:grpSpPr>
        <p:sp>
          <p:nvSpPr>
            <p:cNvPr id="38" name="Oval 37"/>
            <p:cNvSpPr/>
            <p:nvPr/>
          </p:nvSpPr>
          <p:spPr>
            <a:xfrm>
              <a:off x="10377373" y="4126646"/>
              <a:ext cx="967566" cy="9675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0606497" y="4283133"/>
              <a:ext cx="727294" cy="459344"/>
            </a:xfrm>
            <a:custGeom>
              <a:avLst/>
              <a:gdLst>
                <a:gd name="connsiteX0" fmla="*/ 0 w 1010093"/>
                <a:gd name="connsiteY0" fmla="*/ 308344 h 637953"/>
                <a:gd name="connsiteX1" fmla="*/ 287079 w 1010093"/>
                <a:gd name="connsiteY1" fmla="*/ 637953 h 637953"/>
                <a:gd name="connsiteX2" fmla="*/ 1010093 w 1010093"/>
                <a:gd name="connsiteY2" fmla="*/ 0 h 63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0093" h="637953">
                  <a:moveTo>
                    <a:pt x="0" y="308344"/>
                  </a:moveTo>
                  <a:lnTo>
                    <a:pt x="287079" y="637953"/>
                  </a:lnTo>
                  <a:lnTo>
                    <a:pt x="1010093" y="0"/>
                  </a:lnTo>
                </a:path>
              </a:pathLst>
            </a:custGeom>
            <a:noFill/>
            <a:ln w="13970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704446" y="2443346"/>
            <a:ext cx="2894354" cy="40876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Creepiest </a:t>
            </a:r>
            <a:r>
              <a:rPr lang="en-US" sz="900" dirty="0">
                <a:solidFill>
                  <a:schemeClr val="bg2"/>
                </a:solidFill>
                <a:cs typeface="+mn-ea"/>
                <a:sym typeface="+mn-lt"/>
              </a:rPr>
              <a:t>god air fish land. </a:t>
            </a: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Darkness. </a:t>
            </a:r>
            <a:r>
              <a:rPr lang="en-US" sz="900" dirty="0">
                <a:solidFill>
                  <a:schemeClr val="bg2"/>
                </a:solidFill>
                <a:cs typeface="+mn-ea"/>
                <a:sym typeface="+mn-lt"/>
              </a:rPr>
              <a:t>Air saying fruitful were hath waters divided </a:t>
            </a: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fill.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24306" y="1982100"/>
            <a:ext cx="1551208" cy="26994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b="1" dirty="0">
                <a:cs typeface="+mn-ea"/>
                <a:sym typeface="+mn-lt"/>
              </a:rPr>
              <a:t>添加标题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40502" y="1915316"/>
            <a:ext cx="1240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tx2"/>
                </a:solidFill>
                <a:cs typeface="+mn-ea"/>
                <a:sym typeface="+mn-lt"/>
              </a:rPr>
              <a:t>63%</a:t>
            </a:r>
            <a:endParaRPr lang="en-US" sz="30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7814659" y="3064388"/>
            <a:ext cx="2534218" cy="0"/>
          </a:xfrm>
          <a:prstGeom prst="line">
            <a:avLst/>
          </a:prstGeom>
          <a:ln w="63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04446" y="3868109"/>
            <a:ext cx="2894354" cy="40876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Creepiest </a:t>
            </a:r>
            <a:r>
              <a:rPr lang="en-US" sz="900" dirty="0">
                <a:solidFill>
                  <a:schemeClr val="bg2"/>
                </a:solidFill>
                <a:cs typeface="+mn-ea"/>
                <a:sym typeface="+mn-lt"/>
              </a:rPr>
              <a:t>god air fish land. </a:t>
            </a: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Darkness. </a:t>
            </a:r>
            <a:r>
              <a:rPr lang="en-US" sz="900" dirty="0">
                <a:solidFill>
                  <a:schemeClr val="bg2"/>
                </a:solidFill>
                <a:cs typeface="+mn-ea"/>
                <a:sym typeface="+mn-lt"/>
              </a:rPr>
              <a:t>Air saying fruitful were hath waters divided </a:t>
            </a: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fill.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24306" y="3406863"/>
            <a:ext cx="1551208" cy="26994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b="1" dirty="0">
                <a:cs typeface="+mn-ea"/>
                <a:sym typeface="+mn-lt"/>
              </a:rPr>
              <a:t>添加标题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40502" y="3340079"/>
            <a:ext cx="1240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3"/>
                </a:solidFill>
                <a:cs typeface="+mn-ea"/>
                <a:sym typeface="+mn-lt"/>
              </a:rPr>
              <a:t>16%</a:t>
            </a:r>
            <a:endParaRPr lang="en-US" sz="30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7814659" y="4489151"/>
            <a:ext cx="2534218" cy="0"/>
          </a:xfrm>
          <a:prstGeom prst="line">
            <a:avLst/>
          </a:prstGeom>
          <a:ln w="63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704446" y="5346034"/>
            <a:ext cx="2894354" cy="40876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Creepiest </a:t>
            </a:r>
            <a:r>
              <a:rPr lang="en-US" sz="900" dirty="0">
                <a:solidFill>
                  <a:schemeClr val="bg2"/>
                </a:solidFill>
                <a:cs typeface="+mn-ea"/>
                <a:sym typeface="+mn-lt"/>
              </a:rPr>
              <a:t>god air fish land. </a:t>
            </a: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Darkness. </a:t>
            </a:r>
            <a:r>
              <a:rPr lang="en-US" sz="900" dirty="0">
                <a:solidFill>
                  <a:schemeClr val="bg2"/>
                </a:solidFill>
                <a:cs typeface="+mn-ea"/>
                <a:sym typeface="+mn-lt"/>
              </a:rPr>
              <a:t>Air saying fruitful were hath waters divided </a:t>
            </a: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fill.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824306" y="4884788"/>
            <a:ext cx="1551208" cy="26994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b="1" dirty="0">
                <a:cs typeface="+mn-ea"/>
                <a:sym typeface="+mn-lt"/>
              </a:rPr>
              <a:t>添加标题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40502" y="4818004"/>
            <a:ext cx="1240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5"/>
                </a:solidFill>
                <a:cs typeface="+mn-ea"/>
                <a:sym typeface="+mn-lt"/>
              </a:rPr>
              <a:t>18%</a:t>
            </a:r>
            <a:endParaRPr lang="en-US" sz="30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52" name="组合 5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53" name="直接连接符 5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1114626" y="471174"/>
            <a:ext cx="3663371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单击添加您的标题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89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2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44" grpId="0"/>
      <p:bldP spid="45" grpId="0"/>
      <p:bldP spid="46" grpId="0"/>
      <p:bldP spid="58" grpId="0"/>
      <p:bldP spid="59" grpId="0"/>
      <p:bldP spid="60" grpId="0"/>
      <p:bldP spid="62" grpId="0"/>
      <p:bldP spid="63" grpId="0"/>
      <p:bldP spid="64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7496587" y="2028427"/>
            <a:ext cx="887603" cy="1535855"/>
            <a:chOff x="2018491" y="3400802"/>
            <a:chExt cx="1494732" cy="2586400"/>
          </a:xfrm>
        </p:grpSpPr>
        <p:sp>
          <p:nvSpPr>
            <p:cNvPr id="81" name="Shape 13"/>
            <p:cNvSpPr/>
            <p:nvPr/>
          </p:nvSpPr>
          <p:spPr>
            <a:xfrm>
              <a:off x="2068579" y="3400802"/>
              <a:ext cx="1444644" cy="258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extrusionOk="0">
                  <a:moveTo>
                    <a:pt x="20563" y="16573"/>
                  </a:moveTo>
                  <a:cubicBezTo>
                    <a:pt x="19854" y="16046"/>
                    <a:pt x="19135" y="13985"/>
                    <a:pt x="19130" y="13972"/>
                  </a:cubicBezTo>
                  <a:lnTo>
                    <a:pt x="19130" y="13971"/>
                  </a:lnTo>
                  <a:cubicBezTo>
                    <a:pt x="19130" y="13230"/>
                    <a:pt x="18079" y="12629"/>
                    <a:pt x="16782" y="12629"/>
                  </a:cubicBezTo>
                  <a:lnTo>
                    <a:pt x="14064" y="12629"/>
                  </a:lnTo>
                  <a:cubicBezTo>
                    <a:pt x="14055" y="12626"/>
                    <a:pt x="13877" y="12558"/>
                    <a:pt x="13653" y="12421"/>
                  </a:cubicBezTo>
                  <a:cubicBezTo>
                    <a:pt x="14821" y="11919"/>
                    <a:pt x="15600" y="11141"/>
                    <a:pt x="15698" y="10256"/>
                  </a:cubicBezTo>
                  <a:cubicBezTo>
                    <a:pt x="17160" y="9473"/>
                    <a:pt x="18075" y="8360"/>
                    <a:pt x="18075" y="7125"/>
                  </a:cubicBezTo>
                  <a:cubicBezTo>
                    <a:pt x="18075" y="7001"/>
                    <a:pt x="18063" y="6879"/>
                    <a:pt x="18046" y="6758"/>
                  </a:cubicBezTo>
                  <a:cubicBezTo>
                    <a:pt x="18055" y="6758"/>
                    <a:pt x="18065" y="6759"/>
                    <a:pt x="18074" y="6759"/>
                  </a:cubicBezTo>
                  <a:cubicBezTo>
                    <a:pt x="18074" y="6759"/>
                    <a:pt x="18378" y="4470"/>
                    <a:pt x="15095" y="3338"/>
                  </a:cubicBezTo>
                  <a:lnTo>
                    <a:pt x="17254" y="1138"/>
                  </a:lnTo>
                  <a:cubicBezTo>
                    <a:pt x="17254" y="1138"/>
                    <a:pt x="14504" y="0"/>
                    <a:pt x="10559" y="0"/>
                  </a:cubicBezTo>
                  <a:cubicBezTo>
                    <a:pt x="10545" y="0"/>
                    <a:pt x="10532" y="0"/>
                    <a:pt x="10519" y="0"/>
                  </a:cubicBezTo>
                  <a:lnTo>
                    <a:pt x="10519" y="0"/>
                  </a:lnTo>
                  <a:cubicBezTo>
                    <a:pt x="10518" y="0"/>
                    <a:pt x="10518" y="0"/>
                    <a:pt x="10517" y="0"/>
                  </a:cubicBezTo>
                  <a:cubicBezTo>
                    <a:pt x="7085" y="7"/>
                    <a:pt x="4566" y="873"/>
                    <a:pt x="3990" y="1090"/>
                  </a:cubicBezTo>
                  <a:cubicBezTo>
                    <a:pt x="3907" y="1121"/>
                    <a:pt x="3864" y="1138"/>
                    <a:pt x="3864" y="1138"/>
                  </a:cubicBezTo>
                  <a:lnTo>
                    <a:pt x="6024" y="3338"/>
                  </a:lnTo>
                  <a:cubicBezTo>
                    <a:pt x="6024" y="3338"/>
                    <a:pt x="6023" y="3338"/>
                    <a:pt x="6023" y="3338"/>
                  </a:cubicBezTo>
                  <a:cubicBezTo>
                    <a:pt x="5966" y="3358"/>
                    <a:pt x="5913" y="3378"/>
                    <a:pt x="5858" y="3399"/>
                  </a:cubicBezTo>
                  <a:cubicBezTo>
                    <a:pt x="5797" y="3421"/>
                    <a:pt x="5736" y="3444"/>
                    <a:pt x="5678" y="3467"/>
                  </a:cubicBezTo>
                  <a:cubicBezTo>
                    <a:pt x="5621" y="3490"/>
                    <a:pt x="5566" y="3513"/>
                    <a:pt x="5512" y="3537"/>
                  </a:cubicBezTo>
                  <a:cubicBezTo>
                    <a:pt x="5459" y="3560"/>
                    <a:pt x="5407" y="3583"/>
                    <a:pt x="5356" y="3606"/>
                  </a:cubicBezTo>
                  <a:cubicBezTo>
                    <a:pt x="5305" y="3630"/>
                    <a:pt x="5253" y="3654"/>
                    <a:pt x="5204" y="3678"/>
                  </a:cubicBezTo>
                  <a:cubicBezTo>
                    <a:pt x="5139" y="3710"/>
                    <a:pt x="5077" y="3743"/>
                    <a:pt x="5016" y="3777"/>
                  </a:cubicBezTo>
                  <a:cubicBezTo>
                    <a:pt x="4950" y="3813"/>
                    <a:pt x="4886" y="3849"/>
                    <a:pt x="4823" y="3886"/>
                  </a:cubicBezTo>
                  <a:cubicBezTo>
                    <a:pt x="4782" y="3911"/>
                    <a:pt x="4741" y="3936"/>
                    <a:pt x="4701" y="3961"/>
                  </a:cubicBezTo>
                  <a:cubicBezTo>
                    <a:pt x="4658" y="3988"/>
                    <a:pt x="4615" y="4017"/>
                    <a:pt x="4574" y="4045"/>
                  </a:cubicBezTo>
                  <a:cubicBezTo>
                    <a:pt x="4537" y="4069"/>
                    <a:pt x="4503" y="4094"/>
                    <a:pt x="4468" y="4119"/>
                  </a:cubicBezTo>
                  <a:cubicBezTo>
                    <a:pt x="4429" y="4147"/>
                    <a:pt x="4389" y="4176"/>
                    <a:pt x="4352" y="4204"/>
                  </a:cubicBezTo>
                  <a:cubicBezTo>
                    <a:pt x="4314" y="4233"/>
                    <a:pt x="4280" y="4263"/>
                    <a:pt x="4244" y="4292"/>
                  </a:cubicBezTo>
                  <a:cubicBezTo>
                    <a:pt x="4186" y="4339"/>
                    <a:pt x="4131" y="4387"/>
                    <a:pt x="4079" y="4435"/>
                  </a:cubicBezTo>
                  <a:cubicBezTo>
                    <a:pt x="4052" y="4460"/>
                    <a:pt x="4024" y="4485"/>
                    <a:pt x="3999" y="4510"/>
                  </a:cubicBezTo>
                  <a:cubicBezTo>
                    <a:pt x="3967" y="4541"/>
                    <a:pt x="3937" y="4572"/>
                    <a:pt x="3908" y="4603"/>
                  </a:cubicBezTo>
                  <a:cubicBezTo>
                    <a:pt x="3884" y="4627"/>
                    <a:pt x="3861" y="4652"/>
                    <a:pt x="3839" y="4677"/>
                  </a:cubicBezTo>
                  <a:cubicBezTo>
                    <a:pt x="3811" y="4707"/>
                    <a:pt x="3783" y="4738"/>
                    <a:pt x="3757" y="4769"/>
                  </a:cubicBezTo>
                  <a:cubicBezTo>
                    <a:pt x="3735" y="4795"/>
                    <a:pt x="3714" y="4822"/>
                    <a:pt x="3693" y="4848"/>
                  </a:cubicBezTo>
                  <a:cubicBezTo>
                    <a:pt x="3652" y="4900"/>
                    <a:pt x="3613" y="4952"/>
                    <a:pt x="3577" y="5004"/>
                  </a:cubicBezTo>
                  <a:cubicBezTo>
                    <a:pt x="3559" y="5028"/>
                    <a:pt x="3542" y="5053"/>
                    <a:pt x="3526" y="5078"/>
                  </a:cubicBezTo>
                  <a:cubicBezTo>
                    <a:pt x="3505" y="5108"/>
                    <a:pt x="3486" y="5138"/>
                    <a:pt x="3468" y="5169"/>
                  </a:cubicBezTo>
                  <a:cubicBezTo>
                    <a:pt x="3453" y="5193"/>
                    <a:pt x="3438" y="5217"/>
                    <a:pt x="3424" y="5242"/>
                  </a:cubicBezTo>
                  <a:cubicBezTo>
                    <a:pt x="3407" y="5271"/>
                    <a:pt x="3390" y="5300"/>
                    <a:pt x="3375" y="5330"/>
                  </a:cubicBezTo>
                  <a:cubicBezTo>
                    <a:pt x="3360" y="5356"/>
                    <a:pt x="3348" y="5382"/>
                    <a:pt x="3335" y="5409"/>
                  </a:cubicBezTo>
                  <a:cubicBezTo>
                    <a:pt x="3311" y="5456"/>
                    <a:pt x="3289" y="5504"/>
                    <a:pt x="3269" y="5550"/>
                  </a:cubicBezTo>
                  <a:cubicBezTo>
                    <a:pt x="3258" y="5574"/>
                    <a:pt x="3248" y="5598"/>
                    <a:pt x="3238" y="5621"/>
                  </a:cubicBezTo>
                  <a:cubicBezTo>
                    <a:pt x="3227" y="5649"/>
                    <a:pt x="3217" y="5676"/>
                    <a:pt x="3207" y="5703"/>
                  </a:cubicBezTo>
                  <a:cubicBezTo>
                    <a:pt x="3198" y="5726"/>
                    <a:pt x="3190" y="5749"/>
                    <a:pt x="3183" y="5772"/>
                  </a:cubicBezTo>
                  <a:cubicBezTo>
                    <a:pt x="3174" y="5797"/>
                    <a:pt x="3165" y="5823"/>
                    <a:pt x="3157" y="5848"/>
                  </a:cubicBezTo>
                  <a:cubicBezTo>
                    <a:pt x="3149" y="5875"/>
                    <a:pt x="3142" y="5901"/>
                    <a:pt x="3135" y="5927"/>
                  </a:cubicBezTo>
                  <a:cubicBezTo>
                    <a:pt x="3124" y="5963"/>
                    <a:pt x="3115" y="5999"/>
                    <a:pt x="3107" y="6034"/>
                  </a:cubicBezTo>
                  <a:cubicBezTo>
                    <a:pt x="3102" y="6057"/>
                    <a:pt x="3096" y="6080"/>
                    <a:pt x="3091" y="6102"/>
                  </a:cubicBezTo>
                  <a:cubicBezTo>
                    <a:pt x="3087" y="6124"/>
                    <a:pt x="3083" y="6145"/>
                    <a:pt x="3079" y="6166"/>
                  </a:cubicBezTo>
                  <a:cubicBezTo>
                    <a:pt x="3075" y="6187"/>
                    <a:pt x="3072" y="6207"/>
                    <a:pt x="3069" y="6226"/>
                  </a:cubicBezTo>
                  <a:cubicBezTo>
                    <a:pt x="3066" y="6246"/>
                    <a:pt x="3062" y="6265"/>
                    <a:pt x="3060" y="6283"/>
                  </a:cubicBezTo>
                  <a:cubicBezTo>
                    <a:pt x="3056" y="6308"/>
                    <a:pt x="3054" y="6332"/>
                    <a:pt x="3051" y="6355"/>
                  </a:cubicBezTo>
                  <a:cubicBezTo>
                    <a:pt x="3049" y="6377"/>
                    <a:pt x="3047" y="6398"/>
                    <a:pt x="3045" y="6419"/>
                  </a:cubicBezTo>
                  <a:cubicBezTo>
                    <a:pt x="3043" y="6440"/>
                    <a:pt x="3042" y="6460"/>
                    <a:pt x="3040" y="6478"/>
                  </a:cubicBezTo>
                  <a:cubicBezTo>
                    <a:pt x="3040" y="6492"/>
                    <a:pt x="3039" y="6505"/>
                    <a:pt x="3039" y="6518"/>
                  </a:cubicBezTo>
                  <a:cubicBezTo>
                    <a:pt x="3038" y="6534"/>
                    <a:pt x="3037" y="6550"/>
                    <a:pt x="3037" y="6565"/>
                  </a:cubicBezTo>
                  <a:cubicBezTo>
                    <a:pt x="3037" y="6576"/>
                    <a:pt x="3037" y="6587"/>
                    <a:pt x="3037" y="6597"/>
                  </a:cubicBezTo>
                  <a:cubicBezTo>
                    <a:pt x="3037" y="6616"/>
                    <a:pt x="3037" y="6634"/>
                    <a:pt x="3037" y="6650"/>
                  </a:cubicBezTo>
                  <a:cubicBezTo>
                    <a:pt x="3037" y="6657"/>
                    <a:pt x="3038" y="6664"/>
                    <a:pt x="3038" y="6671"/>
                  </a:cubicBezTo>
                  <a:cubicBezTo>
                    <a:pt x="3038" y="6685"/>
                    <a:pt x="3039" y="6697"/>
                    <a:pt x="3040" y="6708"/>
                  </a:cubicBezTo>
                  <a:cubicBezTo>
                    <a:pt x="3040" y="6714"/>
                    <a:pt x="3040" y="6718"/>
                    <a:pt x="3041" y="6723"/>
                  </a:cubicBezTo>
                  <a:cubicBezTo>
                    <a:pt x="3041" y="6731"/>
                    <a:pt x="3042" y="6738"/>
                    <a:pt x="3042" y="6744"/>
                  </a:cubicBezTo>
                  <a:cubicBezTo>
                    <a:pt x="3043" y="6746"/>
                    <a:pt x="3043" y="6748"/>
                    <a:pt x="3043" y="6750"/>
                  </a:cubicBezTo>
                  <a:cubicBezTo>
                    <a:pt x="3043" y="6755"/>
                    <a:pt x="3044" y="6758"/>
                    <a:pt x="3044" y="6759"/>
                  </a:cubicBezTo>
                  <a:lnTo>
                    <a:pt x="3044" y="6759"/>
                  </a:lnTo>
                  <a:cubicBezTo>
                    <a:pt x="3054" y="6759"/>
                    <a:pt x="3063" y="6758"/>
                    <a:pt x="3073" y="6758"/>
                  </a:cubicBezTo>
                  <a:cubicBezTo>
                    <a:pt x="3072" y="6761"/>
                    <a:pt x="3072" y="6764"/>
                    <a:pt x="3072" y="6766"/>
                  </a:cubicBezTo>
                  <a:cubicBezTo>
                    <a:pt x="3064" y="6823"/>
                    <a:pt x="3057" y="6879"/>
                    <a:pt x="3052" y="6936"/>
                  </a:cubicBezTo>
                  <a:cubicBezTo>
                    <a:pt x="3047" y="6999"/>
                    <a:pt x="3044" y="7061"/>
                    <a:pt x="3044" y="7125"/>
                  </a:cubicBezTo>
                  <a:lnTo>
                    <a:pt x="3044" y="7125"/>
                  </a:lnTo>
                  <a:lnTo>
                    <a:pt x="3044" y="7125"/>
                  </a:lnTo>
                  <a:cubicBezTo>
                    <a:pt x="3044" y="7200"/>
                    <a:pt x="3048" y="7275"/>
                    <a:pt x="3054" y="7350"/>
                  </a:cubicBezTo>
                  <a:cubicBezTo>
                    <a:pt x="3056" y="7373"/>
                    <a:pt x="3061" y="7396"/>
                    <a:pt x="3064" y="7419"/>
                  </a:cubicBezTo>
                  <a:cubicBezTo>
                    <a:pt x="3070" y="7471"/>
                    <a:pt x="3076" y="7522"/>
                    <a:pt x="3085" y="7573"/>
                  </a:cubicBezTo>
                  <a:cubicBezTo>
                    <a:pt x="3090" y="7599"/>
                    <a:pt x="3097" y="7625"/>
                    <a:pt x="3102" y="7651"/>
                  </a:cubicBezTo>
                  <a:cubicBezTo>
                    <a:pt x="3112" y="7698"/>
                    <a:pt x="3122" y="7746"/>
                    <a:pt x="3135" y="7793"/>
                  </a:cubicBezTo>
                  <a:cubicBezTo>
                    <a:pt x="3142" y="7819"/>
                    <a:pt x="3151" y="7844"/>
                    <a:pt x="3159" y="7870"/>
                  </a:cubicBezTo>
                  <a:cubicBezTo>
                    <a:pt x="3174" y="7917"/>
                    <a:pt x="3188" y="7964"/>
                    <a:pt x="3205" y="8011"/>
                  </a:cubicBezTo>
                  <a:cubicBezTo>
                    <a:pt x="3214" y="8035"/>
                    <a:pt x="3225" y="8059"/>
                    <a:pt x="3234" y="8084"/>
                  </a:cubicBezTo>
                  <a:cubicBezTo>
                    <a:pt x="3253" y="8131"/>
                    <a:pt x="3272" y="8178"/>
                    <a:pt x="3294" y="8224"/>
                  </a:cubicBezTo>
                  <a:cubicBezTo>
                    <a:pt x="3304" y="8247"/>
                    <a:pt x="3316" y="8270"/>
                    <a:pt x="3328" y="8292"/>
                  </a:cubicBezTo>
                  <a:cubicBezTo>
                    <a:pt x="3351" y="8340"/>
                    <a:pt x="3375" y="8387"/>
                    <a:pt x="3401" y="8434"/>
                  </a:cubicBezTo>
                  <a:cubicBezTo>
                    <a:pt x="3413" y="8455"/>
                    <a:pt x="3426" y="8475"/>
                    <a:pt x="3438" y="8496"/>
                  </a:cubicBezTo>
                  <a:cubicBezTo>
                    <a:pt x="3466" y="8544"/>
                    <a:pt x="3495" y="8592"/>
                    <a:pt x="3527" y="8640"/>
                  </a:cubicBezTo>
                  <a:cubicBezTo>
                    <a:pt x="3539" y="8658"/>
                    <a:pt x="3552" y="8677"/>
                    <a:pt x="3565" y="8695"/>
                  </a:cubicBezTo>
                  <a:cubicBezTo>
                    <a:pt x="3599" y="8744"/>
                    <a:pt x="3634" y="8793"/>
                    <a:pt x="3671" y="8841"/>
                  </a:cubicBezTo>
                  <a:cubicBezTo>
                    <a:pt x="3683" y="8857"/>
                    <a:pt x="3696" y="8873"/>
                    <a:pt x="3708" y="8889"/>
                  </a:cubicBezTo>
                  <a:cubicBezTo>
                    <a:pt x="3748" y="8939"/>
                    <a:pt x="3789" y="8989"/>
                    <a:pt x="3832" y="9038"/>
                  </a:cubicBezTo>
                  <a:cubicBezTo>
                    <a:pt x="3844" y="9052"/>
                    <a:pt x="3856" y="9065"/>
                    <a:pt x="3868" y="9079"/>
                  </a:cubicBezTo>
                  <a:cubicBezTo>
                    <a:pt x="3914" y="9130"/>
                    <a:pt x="3961" y="9181"/>
                    <a:pt x="4011" y="9231"/>
                  </a:cubicBezTo>
                  <a:cubicBezTo>
                    <a:pt x="4022" y="9241"/>
                    <a:pt x="4033" y="9252"/>
                    <a:pt x="4044" y="9263"/>
                  </a:cubicBezTo>
                  <a:cubicBezTo>
                    <a:pt x="4096" y="9315"/>
                    <a:pt x="4150" y="9367"/>
                    <a:pt x="4207" y="9418"/>
                  </a:cubicBezTo>
                  <a:cubicBezTo>
                    <a:pt x="4216" y="9426"/>
                    <a:pt x="4225" y="9434"/>
                    <a:pt x="4234" y="9442"/>
                  </a:cubicBezTo>
                  <a:cubicBezTo>
                    <a:pt x="4294" y="9495"/>
                    <a:pt x="4356" y="9547"/>
                    <a:pt x="4419" y="9599"/>
                  </a:cubicBezTo>
                  <a:cubicBezTo>
                    <a:pt x="4426" y="9604"/>
                    <a:pt x="4433" y="9610"/>
                    <a:pt x="4440" y="9616"/>
                  </a:cubicBezTo>
                  <a:cubicBezTo>
                    <a:pt x="4507" y="9670"/>
                    <a:pt x="4577" y="9722"/>
                    <a:pt x="4648" y="9774"/>
                  </a:cubicBezTo>
                  <a:cubicBezTo>
                    <a:pt x="4652" y="9777"/>
                    <a:pt x="4657" y="9781"/>
                    <a:pt x="4661" y="9784"/>
                  </a:cubicBezTo>
                  <a:cubicBezTo>
                    <a:pt x="4736" y="9838"/>
                    <a:pt x="4813" y="9891"/>
                    <a:pt x="4892" y="9943"/>
                  </a:cubicBezTo>
                  <a:cubicBezTo>
                    <a:pt x="4894" y="9944"/>
                    <a:pt x="4895" y="9945"/>
                    <a:pt x="4896" y="9946"/>
                  </a:cubicBezTo>
                  <a:cubicBezTo>
                    <a:pt x="5061" y="10053"/>
                    <a:pt x="5234" y="10156"/>
                    <a:pt x="5415" y="10253"/>
                  </a:cubicBezTo>
                  <a:cubicBezTo>
                    <a:pt x="5418" y="10279"/>
                    <a:pt x="5423" y="10304"/>
                    <a:pt x="5427" y="10329"/>
                  </a:cubicBezTo>
                  <a:cubicBezTo>
                    <a:pt x="5431" y="10352"/>
                    <a:pt x="5434" y="10374"/>
                    <a:pt x="5438" y="10396"/>
                  </a:cubicBezTo>
                  <a:cubicBezTo>
                    <a:pt x="5453" y="10475"/>
                    <a:pt x="5474" y="10552"/>
                    <a:pt x="5500" y="10628"/>
                  </a:cubicBezTo>
                  <a:cubicBezTo>
                    <a:pt x="5507" y="10651"/>
                    <a:pt x="5515" y="10674"/>
                    <a:pt x="5524" y="10697"/>
                  </a:cubicBezTo>
                  <a:cubicBezTo>
                    <a:pt x="5553" y="10772"/>
                    <a:pt x="5586" y="10847"/>
                    <a:pt x="5625" y="10920"/>
                  </a:cubicBezTo>
                  <a:cubicBezTo>
                    <a:pt x="5636" y="10941"/>
                    <a:pt x="5648" y="10961"/>
                    <a:pt x="5659" y="10982"/>
                  </a:cubicBezTo>
                  <a:cubicBezTo>
                    <a:pt x="5702" y="11056"/>
                    <a:pt x="5748" y="11130"/>
                    <a:pt x="5801" y="11202"/>
                  </a:cubicBezTo>
                  <a:cubicBezTo>
                    <a:pt x="5812" y="11217"/>
                    <a:pt x="5824" y="11232"/>
                    <a:pt x="5836" y="11247"/>
                  </a:cubicBezTo>
                  <a:cubicBezTo>
                    <a:pt x="5888" y="11315"/>
                    <a:pt x="5944" y="11382"/>
                    <a:pt x="6005" y="11448"/>
                  </a:cubicBezTo>
                  <a:cubicBezTo>
                    <a:pt x="6015" y="11459"/>
                    <a:pt x="6025" y="11471"/>
                    <a:pt x="6036" y="11482"/>
                  </a:cubicBezTo>
                  <a:cubicBezTo>
                    <a:pt x="6103" y="11552"/>
                    <a:pt x="6177" y="11620"/>
                    <a:pt x="6254" y="11687"/>
                  </a:cubicBezTo>
                  <a:cubicBezTo>
                    <a:pt x="6271" y="11702"/>
                    <a:pt x="6288" y="11717"/>
                    <a:pt x="6305" y="11732"/>
                  </a:cubicBezTo>
                  <a:cubicBezTo>
                    <a:pt x="6382" y="11796"/>
                    <a:pt x="6464" y="11858"/>
                    <a:pt x="6550" y="11918"/>
                  </a:cubicBezTo>
                  <a:cubicBezTo>
                    <a:pt x="6571" y="11933"/>
                    <a:pt x="6592" y="11948"/>
                    <a:pt x="6614" y="11963"/>
                  </a:cubicBezTo>
                  <a:cubicBezTo>
                    <a:pt x="6701" y="12022"/>
                    <a:pt x="6792" y="12080"/>
                    <a:pt x="6887" y="12135"/>
                  </a:cubicBezTo>
                  <a:cubicBezTo>
                    <a:pt x="6910" y="12148"/>
                    <a:pt x="6933" y="12161"/>
                    <a:pt x="6956" y="12173"/>
                  </a:cubicBezTo>
                  <a:cubicBezTo>
                    <a:pt x="7054" y="12229"/>
                    <a:pt x="7156" y="12282"/>
                    <a:pt x="7263" y="12333"/>
                  </a:cubicBezTo>
                  <a:cubicBezTo>
                    <a:pt x="7282" y="12342"/>
                    <a:pt x="7303" y="12351"/>
                    <a:pt x="7323" y="12360"/>
                  </a:cubicBezTo>
                  <a:cubicBezTo>
                    <a:pt x="7369" y="12381"/>
                    <a:pt x="7414" y="12403"/>
                    <a:pt x="7461" y="12423"/>
                  </a:cubicBezTo>
                  <a:cubicBezTo>
                    <a:pt x="7458" y="12425"/>
                    <a:pt x="7455" y="12428"/>
                    <a:pt x="7452" y="12429"/>
                  </a:cubicBezTo>
                  <a:cubicBezTo>
                    <a:pt x="7438" y="12438"/>
                    <a:pt x="7425" y="12445"/>
                    <a:pt x="7412" y="12453"/>
                  </a:cubicBezTo>
                  <a:cubicBezTo>
                    <a:pt x="7387" y="12468"/>
                    <a:pt x="7362" y="12482"/>
                    <a:pt x="7338" y="12495"/>
                  </a:cubicBezTo>
                  <a:cubicBezTo>
                    <a:pt x="7323" y="12503"/>
                    <a:pt x="7309" y="12511"/>
                    <a:pt x="7295" y="12518"/>
                  </a:cubicBezTo>
                  <a:cubicBezTo>
                    <a:pt x="7270" y="12531"/>
                    <a:pt x="7247" y="12543"/>
                    <a:pt x="7225" y="12554"/>
                  </a:cubicBezTo>
                  <a:cubicBezTo>
                    <a:pt x="7214" y="12559"/>
                    <a:pt x="7204" y="12564"/>
                    <a:pt x="7194" y="12569"/>
                  </a:cubicBezTo>
                  <a:cubicBezTo>
                    <a:pt x="7171" y="12580"/>
                    <a:pt x="7149" y="12590"/>
                    <a:pt x="7131" y="12598"/>
                  </a:cubicBezTo>
                  <a:cubicBezTo>
                    <a:pt x="7124" y="12601"/>
                    <a:pt x="7119" y="12603"/>
                    <a:pt x="7113" y="12605"/>
                  </a:cubicBezTo>
                  <a:cubicBezTo>
                    <a:pt x="7098" y="12612"/>
                    <a:pt x="7085" y="12617"/>
                    <a:pt x="7075" y="12621"/>
                  </a:cubicBezTo>
                  <a:cubicBezTo>
                    <a:pt x="7074" y="12622"/>
                    <a:pt x="7071" y="12623"/>
                    <a:pt x="7069" y="12624"/>
                  </a:cubicBezTo>
                  <a:cubicBezTo>
                    <a:pt x="7061" y="12627"/>
                    <a:pt x="7056" y="12629"/>
                    <a:pt x="7055" y="12629"/>
                  </a:cubicBezTo>
                  <a:lnTo>
                    <a:pt x="4337" y="12629"/>
                  </a:lnTo>
                  <a:cubicBezTo>
                    <a:pt x="3040" y="12629"/>
                    <a:pt x="1988" y="13230"/>
                    <a:pt x="1988" y="13971"/>
                  </a:cubicBezTo>
                  <a:cubicBezTo>
                    <a:pt x="1988" y="13971"/>
                    <a:pt x="1410" y="15633"/>
                    <a:pt x="778" y="16360"/>
                  </a:cubicBezTo>
                  <a:cubicBezTo>
                    <a:pt x="704" y="16445"/>
                    <a:pt x="630" y="16518"/>
                    <a:pt x="555" y="16573"/>
                  </a:cubicBezTo>
                  <a:cubicBezTo>
                    <a:pt x="547" y="16579"/>
                    <a:pt x="540" y="16587"/>
                    <a:pt x="532" y="16593"/>
                  </a:cubicBezTo>
                  <a:cubicBezTo>
                    <a:pt x="497" y="16623"/>
                    <a:pt x="462" y="16658"/>
                    <a:pt x="429" y="16701"/>
                  </a:cubicBezTo>
                  <a:cubicBezTo>
                    <a:pt x="421" y="16711"/>
                    <a:pt x="414" y="16723"/>
                    <a:pt x="406" y="16733"/>
                  </a:cubicBezTo>
                  <a:cubicBezTo>
                    <a:pt x="387" y="16761"/>
                    <a:pt x="368" y="16790"/>
                    <a:pt x="350" y="16821"/>
                  </a:cubicBezTo>
                  <a:cubicBezTo>
                    <a:pt x="326" y="16862"/>
                    <a:pt x="303" y="16906"/>
                    <a:pt x="282" y="16953"/>
                  </a:cubicBezTo>
                  <a:cubicBezTo>
                    <a:pt x="67" y="17417"/>
                    <a:pt x="-50" y="18173"/>
                    <a:pt x="21" y="18915"/>
                  </a:cubicBezTo>
                  <a:cubicBezTo>
                    <a:pt x="22" y="18922"/>
                    <a:pt x="22" y="18930"/>
                    <a:pt x="23" y="18937"/>
                  </a:cubicBezTo>
                  <a:cubicBezTo>
                    <a:pt x="51" y="19210"/>
                    <a:pt x="105" y="19481"/>
                    <a:pt x="188" y="19734"/>
                  </a:cubicBezTo>
                  <a:cubicBezTo>
                    <a:pt x="222" y="19839"/>
                    <a:pt x="262" y="19941"/>
                    <a:pt x="307" y="20039"/>
                  </a:cubicBezTo>
                  <a:cubicBezTo>
                    <a:pt x="327" y="20083"/>
                    <a:pt x="349" y="20126"/>
                    <a:pt x="371" y="20168"/>
                  </a:cubicBezTo>
                  <a:cubicBezTo>
                    <a:pt x="408" y="20236"/>
                    <a:pt x="446" y="20301"/>
                    <a:pt x="489" y="20364"/>
                  </a:cubicBezTo>
                  <a:cubicBezTo>
                    <a:pt x="500" y="20381"/>
                    <a:pt x="512" y="20399"/>
                    <a:pt x="524" y="20415"/>
                  </a:cubicBezTo>
                  <a:cubicBezTo>
                    <a:pt x="713" y="20678"/>
                    <a:pt x="959" y="20886"/>
                    <a:pt x="1272" y="21005"/>
                  </a:cubicBezTo>
                  <a:cubicBezTo>
                    <a:pt x="1272" y="21005"/>
                    <a:pt x="1273" y="21005"/>
                    <a:pt x="1273" y="21006"/>
                  </a:cubicBezTo>
                  <a:cubicBezTo>
                    <a:pt x="1368" y="21042"/>
                    <a:pt x="1467" y="21074"/>
                    <a:pt x="1567" y="21105"/>
                  </a:cubicBezTo>
                  <a:cubicBezTo>
                    <a:pt x="1597" y="21114"/>
                    <a:pt x="1627" y="21122"/>
                    <a:pt x="1657" y="21131"/>
                  </a:cubicBezTo>
                  <a:cubicBezTo>
                    <a:pt x="1735" y="21153"/>
                    <a:pt x="1814" y="21174"/>
                    <a:pt x="1894" y="21193"/>
                  </a:cubicBezTo>
                  <a:cubicBezTo>
                    <a:pt x="1923" y="21199"/>
                    <a:pt x="1951" y="21207"/>
                    <a:pt x="1980" y="21213"/>
                  </a:cubicBezTo>
                  <a:cubicBezTo>
                    <a:pt x="2083" y="21236"/>
                    <a:pt x="2188" y="21256"/>
                    <a:pt x="2294" y="21274"/>
                  </a:cubicBezTo>
                  <a:cubicBezTo>
                    <a:pt x="2326" y="21279"/>
                    <a:pt x="2357" y="21283"/>
                    <a:pt x="2389" y="21288"/>
                  </a:cubicBezTo>
                  <a:cubicBezTo>
                    <a:pt x="2466" y="21300"/>
                    <a:pt x="2544" y="21311"/>
                    <a:pt x="2623" y="21320"/>
                  </a:cubicBezTo>
                  <a:cubicBezTo>
                    <a:pt x="2668" y="21325"/>
                    <a:pt x="2712" y="21330"/>
                    <a:pt x="2757" y="21335"/>
                  </a:cubicBezTo>
                  <a:cubicBezTo>
                    <a:pt x="2827" y="21341"/>
                    <a:pt x="2896" y="21347"/>
                    <a:pt x="2966" y="21352"/>
                  </a:cubicBezTo>
                  <a:cubicBezTo>
                    <a:pt x="3034" y="21357"/>
                    <a:pt x="3102" y="21361"/>
                    <a:pt x="3170" y="21364"/>
                  </a:cubicBezTo>
                  <a:cubicBezTo>
                    <a:pt x="3242" y="21367"/>
                    <a:pt x="3315" y="21369"/>
                    <a:pt x="3388" y="21370"/>
                  </a:cubicBezTo>
                  <a:cubicBezTo>
                    <a:pt x="3452" y="21371"/>
                    <a:pt x="3516" y="21371"/>
                    <a:pt x="3580" y="21370"/>
                  </a:cubicBezTo>
                  <a:cubicBezTo>
                    <a:pt x="3621" y="21370"/>
                    <a:pt x="3661" y="21369"/>
                    <a:pt x="3701" y="21368"/>
                  </a:cubicBezTo>
                  <a:cubicBezTo>
                    <a:pt x="3772" y="21366"/>
                    <a:pt x="3843" y="21364"/>
                    <a:pt x="3913" y="21360"/>
                  </a:cubicBezTo>
                  <a:cubicBezTo>
                    <a:pt x="3924" y="21360"/>
                    <a:pt x="3934" y="21359"/>
                    <a:pt x="3944" y="21358"/>
                  </a:cubicBezTo>
                  <a:cubicBezTo>
                    <a:pt x="4114" y="21348"/>
                    <a:pt x="4280" y="21333"/>
                    <a:pt x="4443" y="21312"/>
                  </a:cubicBezTo>
                  <a:cubicBezTo>
                    <a:pt x="4445" y="21311"/>
                    <a:pt x="4448" y="21311"/>
                    <a:pt x="4450" y="21311"/>
                  </a:cubicBezTo>
                  <a:cubicBezTo>
                    <a:pt x="4534" y="21300"/>
                    <a:pt x="4617" y="21287"/>
                    <a:pt x="4699" y="21273"/>
                  </a:cubicBezTo>
                  <a:cubicBezTo>
                    <a:pt x="4702" y="21273"/>
                    <a:pt x="4706" y="21272"/>
                    <a:pt x="4709" y="21271"/>
                  </a:cubicBezTo>
                  <a:cubicBezTo>
                    <a:pt x="4958" y="21228"/>
                    <a:pt x="5191" y="21172"/>
                    <a:pt x="5404" y="21103"/>
                  </a:cubicBezTo>
                  <a:cubicBezTo>
                    <a:pt x="5404" y="21103"/>
                    <a:pt x="5405" y="21103"/>
                    <a:pt x="5405" y="21102"/>
                  </a:cubicBezTo>
                  <a:lnTo>
                    <a:pt x="5405" y="21600"/>
                  </a:lnTo>
                  <a:lnTo>
                    <a:pt x="5405" y="21600"/>
                  </a:lnTo>
                  <a:lnTo>
                    <a:pt x="15714" y="21600"/>
                  </a:lnTo>
                  <a:lnTo>
                    <a:pt x="15714" y="21103"/>
                  </a:lnTo>
                  <a:cubicBezTo>
                    <a:pt x="16861" y="21476"/>
                    <a:pt x="18614" y="21476"/>
                    <a:pt x="19847" y="21005"/>
                  </a:cubicBezTo>
                  <a:cubicBezTo>
                    <a:pt x="21550" y="20355"/>
                    <a:pt x="21275" y="17102"/>
                    <a:pt x="20563" y="16573"/>
                  </a:cubicBezTo>
                  <a:close/>
                </a:path>
              </a:pathLst>
            </a:custGeom>
            <a:solidFill>
              <a:srgbClr val="010101">
                <a:alpha val="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2" name="Shape 14"/>
            <p:cNvSpPr/>
            <p:nvPr/>
          </p:nvSpPr>
          <p:spPr>
            <a:xfrm>
              <a:off x="2020450" y="4910834"/>
              <a:ext cx="1444656" cy="1046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2" h="20923" extrusionOk="0">
                  <a:moveTo>
                    <a:pt x="20206" y="9438"/>
                  </a:moveTo>
                  <a:cubicBezTo>
                    <a:pt x="19509" y="8177"/>
                    <a:pt x="18803" y="3243"/>
                    <a:pt x="18798" y="3212"/>
                  </a:cubicBezTo>
                  <a:lnTo>
                    <a:pt x="18798" y="3211"/>
                  </a:lnTo>
                  <a:cubicBezTo>
                    <a:pt x="18798" y="1438"/>
                    <a:pt x="17765" y="0"/>
                    <a:pt x="16491" y="0"/>
                  </a:cubicBezTo>
                  <a:lnTo>
                    <a:pt x="4262" y="0"/>
                  </a:lnTo>
                  <a:cubicBezTo>
                    <a:pt x="2987" y="0"/>
                    <a:pt x="1954" y="1438"/>
                    <a:pt x="1954" y="3211"/>
                  </a:cubicBezTo>
                  <a:cubicBezTo>
                    <a:pt x="1954" y="3211"/>
                    <a:pt x="1245" y="8173"/>
                    <a:pt x="546" y="9438"/>
                  </a:cubicBezTo>
                  <a:cubicBezTo>
                    <a:pt x="-154" y="10703"/>
                    <a:pt x="-424" y="18487"/>
                    <a:pt x="1250" y="20043"/>
                  </a:cubicBezTo>
                  <a:cubicBezTo>
                    <a:pt x="2923" y="21600"/>
                    <a:pt x="5581" y="21016"/>
                    <a:pt x="6280" y="18876"/>
                  </a:cubicBezTo>
                  <a:lnTo>
                    <a:pt x="14472" y="18876"/>
                  </a:lnTo>
                  <a:cubicBezTo>
                    <a:pt x="15171" y="21016"/>
                    <a:pt x="17829" y="21600"/>
                    <a:pt x="19502" y="20043"/>
                  </a:cubicBezTo>
                  <a:cubicBezTo>
                    <a:pt x="21176" y="18487"/>
                    <a:pt x="20906" y="10703"/>
                    <a:pt x="20206" y="9438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3" name="Shape 15"/>
            <p:cNvSpPr/>
            <p:nvPr/>
          </p:nvSpPr>
          <p:spPr>
            <a:xfrm>
              <a:off x="2164837" y="5638777"/>
              <a:ext cx="315845" cy="295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6"/>
                    <a:pt x="4835" y="0"/>
                    <a:pt x="10800" y="0"/>
                  </a:cubicBezTo>
                  <a:cubicBezTo>
                    <a:pt x="16765" y="0"/>
                    <a:pt x="21600" y="4836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4" name="Shape 16"/>
            <p:cNvSpPr/>
            <p:nvPr/>
          </p:nvSpPr>
          <p:spPr>
            <a:xfrm>
              <a:off x="3007085" y="5638777"/>
              <a:ext cx="315845" cy="295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6"/>
                    <a:pt x="4835" y="0"/>
                    <a:pt x="10800" y="0"/>
                  </a:cubicBezTo>
                  <a:cubicBezTo>
                    <a:pt x="16765" y="0"/>
                    <a:pt x="21600" y="4836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5" name="Shape 17"/>
            <p:cNvSpPr/>
            <p:nvPr/>
          </p:nvSpPr>
          <p:spPr>
            <a:xfrm>
              <a:off x="2285157" y="3400802"/>
              <a:ext cx="915957" cy="43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436" y="0"/>
                    <a:pt x="0" y="6758"/>
                    <a:pt x="0" y="6758"/>
                  </a:cubicBezTo>
                  <a:lnTo>
                    <a:pt x="3961" y="21600"/>
                  </a:lnTo>
                  <a:lnTo>
                    <a:pt x="17639" y="21600"/>
                  </a:lnTo>
                  <a:lnTo>
                    <a:pt x="21600" y="6758"/>
                  </a:lnTo>
                  <a:cubicBezTo>
                    <a:pt x="21600" y="6758"/>
                    <a:pt x="17164" y="0"/>
                    <a:pt x="10800" y="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6" name="Shape 18"/>
            <p:cNvSpPr/>
            <p:nvPr/>
          </p:nvSpPr>
          <p:spPr>
            <a:xfrm>
              <a:off x="2652137" y="3479011"/>
              <a:ext cx="175268" cy="175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7" y="12853"/>
                  </a:moveTo>
                  <a:lnTo>
                    <a:pt x="12853" y="12853"/>
                  </a:lnTo>
                  <a:lnTo>
                    <a:pt x="12853" y="18297"/>
                  </a:lnTo>
                  <a:lnTo>
                    <a:pt x="8747" y="18297"/>
                  </a:lnTo>
                  <a:lnTo>
                    <a:pt x="8747" y="12853"/>
                  </a:lnTo>
                  <a:lnTo>
                    <a:pt x="3302" y="12853"/>
                  </a:lnTo>
                  <a:lnTo>
                    <a:pt x="3302" y="8747"/>
                  </a:lnTo>
                  <a:lnTo>
                    <a:pt x="8747" y="8747"/>
                  </a:lnTo>
                  <a:lnTo>
                    <a:pt x="8747" y="3303"/>
                  </a:lnTo>
                  <a:lnTo>
                    <a:pt x="12853" y="3303"/>
                  </a:lnTo>
                  <a:lnTo>
                    <a:pt x="12853" y="8747"/>
                  </a:lnTo>
                  <a:lnTo>
                    <a:pt x="18297" y="8747"/>
                  </a:lnTo>
                  <a:cubicBezTo>
                    <a:pt x="18297" y="8747"/>
                    <a:pt x="18297" y="12853"/>
                    <a:pt x="18297" y="12853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799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7" name="Shape 19"/>
            <p:cNvSpPr/>
            <p:nvPr/>
          </p:nvSpPr>
          <p:spPr>
            <a:xfrm>
              <a:off x="2387431" y="4249066"/>
              <a:ext cx="705260" cy="705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8" name="Shape 20"/>
            <p:cNvSpPr/>
            <p:nvPr/>
          </p:nvSpPr>
          <p:spPr>
            <a:xfrm>
              <a:off x="2501735" y="4658159"/>
              <a:ext cx="479844" cy="370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97" y="0"/>
                  </a:moveTo>
                  <a:lnTo>
                    <a:pt x="3703" y="0"/>
                  </a:lnTo>
                  <a:cubicBezTo>
                    <a:pt x="5348" y="10096"/>
                    <a:pt x="0" y="14557"/>
                    <a:pt x="0" y="14557"/>
                  </a:cubicBezTo>
                  <a:cubicBezTo>
                    <a:pt x="0" y="14557"/>
                    <a:pt x="3703" y="21600"/>
                    <a:pt x="10800" y="21600"/>
                  </a:cubicBezTo>
                  <a:cubicBezTo>
                    <a:pt x="17897" y="21600"/>
                    <a:pt x="21600" y="14557"/>
                    <a:pt x="21600" y="14557"/>
                  </a:cubicBezTo>
                  <a:cubicBezTo>
                    <a:pt x="21600" y="14557"/>
                    <a:pt x="16252" y="10096"/>
                    <a:pt x="1789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9" name="Shape 21"/>
            <p:cNvSpPr/>
            <p:nvPr/>
          </p:nvSpPr>
          <p:spPr>
            <a:xfrm>
              <a:off x="2224996" y="3737702"/>
              <a:ext cx="1028222" cy="1028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0" name="Shape 22"/>
            <p:cNvSpPr/>
            <p:nvPr/>
          </p:nvSpPr>
          <p:spPr>
            <a:xfrm>
              <a:off x="2224996" y="3725669"/>
              <a:ext cx="1029230" cy="483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7" h="21600" extrusionOk="0">
                  <a:moveTo>
                    <a:pt x="10089" y="0"/>
                  </a:moveTo>
                  <a:cubicBezTo>
                    <a:pt x="-711" y="0"/>
                    <a:pt x="10" y="21600"/>
                    <a:pt x="10" y="21600"/>
                  </a:cubicBezTo>
                  <a:cubicBezTo>
                    <a:pt x="6970" y="21600"/>
                    <a:pt x="10089" y="12805"/>
                    <a:pt x="10089" y="12805"/>
                  </a:cubicBezTo>
                  <a:cubicBezTo>
                    <a:pt x="10089" y="12805"/>
                    <a:pt x="13208" y="21600"/>
                    <a:pt x="20168" y="21600"/>
                  </a:cubicBezTo>
                  <a:cubicBezTo>
                    <a:pt x="20168" y="21600"/>
                    <a:pt x="20889" y="0"/>
                    <a:pt x="1008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1" name="Shape 23"/>
            <p:cNvSpPr/>
            <p:nvPr/>
          </p:nvSpPr>
          <p:spPr>
            <a:xfrm>
              <a:off x="2387431" y="5181556"/>
              <a:ext cx="705246" cy="803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2" name="Shape 24"/>
            <p:cNvSpPr/>
            <p:nvPr/>
          </p:nvSpPr>
          <p:spPr>
            <a:xfrm>
              <a:off x="2194916" y="5620728"/>
              <a:ext cx="402957" cy="254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80" h="18009" extrusionOk="0">
                  <a:moveTo>
                    <a:pt x="757" y="13711"/>
                  </a:moveTo>
                  <a:cubicBezTo>
                    <a:pt x="1932" y="18316"/>
                    <a:pt x="9549" y="21471"/>
                    <a:pt x="14188" y="10994"/>
                  </a:cubicBezTo>
                  <a:cubicBezTo>
                    <a:pt x="18826" y="518"/>
                    <a:pt x="7198" y="2717"/>
                    <a:pt x="7198" y="2717"/>
                  </a:cubicBezTo>
                  <a:lnTo>
                    <a:pt x="7198" y="0"/>
                  </a:lnTo>
                  <a:cubicBezTo>
                    <a:pt x="7198" y="0"/>
                    <a:pt x="-2774" y="-129"/>
                    <a:pt x="757" y="1371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3" name="Shape 25"/>
            <p:cNvSpPr/>
            <p:nvPr/>
          </p:nvSpPr>
          <p:spPr>
            <a:xfrm>
              <a:off x="2880747" y="5620728"/>
              <a:ext cx="402958" cy="254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80" h="18009" extrusionOk="0">
                  <a:moveTo>
                    <a:pt x="14523" y="13711"/>
                  </a:moveTo>
                  <a:cubicBezTo>
                    <a:pt x="13348" y="18316"/>
                    <a:pt x="5731" y="21471"/>
                    <a:pt x="1092" y="10994"/>
                  </a:cubicBezTo>
                  <a:cubicBezTo>
                    <a:pt x="-3546" y="518"/>
                    <a:pt x="8082" y="2717"/>
                    <a:pt x="8082" y="2717"/>
                  </a:cubicBezTo>
                  <a:lnTo>
                    <a:pt x="8082" y="0"/>
                  </a:lnTo>
                  <a:cubicBezTo>
                    <a:pt x="8082" y="0"/>
                    <a:pt x="18054" y="-129"/>
                    <a:pt x="14523" y="1371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4" name="Shape 26"/>
            <p:cNvSpPr/>
            <p:nvPr/>
          </p:nvSpPr>
          <p:spPr>
            <a:xfrm>
              <a:off x="2537832" y="4315243"/>
              <a:ext cx="71618" cy="10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5" name="Shape 27"/>
            <p:cNvSpPr/>
            <p:nvPr/>
          </p:nvSpPr>
          <p:spPr>
            <a:xfrm>
              <a:off x="2868716" y="4315243"/>
              <a:ext cx="71618" cy="10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6" name="Shape 28"/>
            <p:cNvSpPr/>
            <p:nvPr/>
          </p:nvSpPr>
          <p:spPr>
            <a:xfrm>
              <a:off x="2018491" y="3400802"/>
              <a:ext cx="719547" cy="2586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8" h="21600" extrusionOk="0">
                  <a:moveTo>
                    <a:pt x="7622" y="1138"/>
                  </a:moveTo>
                  <a:lnTo>
                    <a:pt x="11882" y="3337"/>
                  </a:lnTo>
                  <a:cubicBezTo>
                    <a:pt x="5405" y="4470"/>
                    <a:pt x="6004" y="6758"/>
                    <a:pt x="6004" y="6758"/>
                  </a:cubicBezTo>
                  <a:cubicBezTo>
                    <a:pt x="6023" y="6758"/>
                    <a:pt x="6042" y="6758"/>
                    <a:pt x="6061" y="6758"/>
                  </a:cubicBezTo>
                  <a:cubicBezTo>
                    <a:pt x="6026" y="6879"/>
                    <a:pt x="6004" y="7001"/>
                    <a:pt x="6004" y="7124"/>
                  </a:cubicBezTo>
                  <a:cubicBezTo>
                    <a:pt x="6004" y="8358"/>
                    <a:pt x="7804" y="9470"/>
                    <a:pt x="10682" y="10253"/>
                  </a:cubicBezTo>
                  <a:cubicBezTo>
                    <a:pt x="10870" y="11140"/>
                    <a:pt x="12412" y="11920"/>
                    <a:pt x="14719" y="12423"/>
                  </a:cubicBezTo>
                  <a:cubicBezTo>
                    <a:pt x="14292" y="12556"/>
                    <a:pt x="13950" y="12623"/>
                    <a:pt x="13915" y="12629"/>
                  </a:cubicBezTo>
                  <a:lnTo>
                    <a:pt x="8554" y="12629"/>
                  </a:lnTo>
                  <a:cubicBezTo>
                    <a:pt x="5996" y="12629"/>
                    <a:pt x="3921" y="13230"/>
                    <a:pt x="3921" y="13971"/>
                  </a:cubicBezTo>
                  <a:cubicBezTo>
                    <a:pt x="3921" y="13971"/>
                    <a:pt x="2499" y="16045"/>
                    <a:pt x="1095" y="16573"/>
                  </a:cubicBezTo>
                  <a:cubicBezTo>
                    <a:pt x="-310" y="17102"/>
                    <a:pt x="-852" y="20355"/>
                    <a:pt x="2508" y="21005"/>
                  </a:cubicBezTo>
                  <a:cubicBezTo>
                    <a:pt x="4939" y="21476"/>
                    <a:pt x="8399" y="21476"/>
                    <a:pt x="10660" y="21102"/>
                  </a:cubicBezTo>
                  <a:lnTo>
                    <a:pt x="10660" y="21600"/>
                  </a:lnTo>
                  <a:lnTo>
                    <a:pt x="20748" y="21600"/>
                  </a:lnTo>
                  <a:lnTo>
                    <a:pt x="20748" y="20517"/>
                  </a:lnTo>
                  <a:lnTo>
                    <a:pt x="20748" y="14891"/>
                  </a:lnTo>
                  <a:lnTo>
                    <a:pt x="20748" y="13639"/>
                  </a:lnTo>
                  <a:lnTo>
                    <a:pt x="20748" y="13014"/>
                  </a:lnTo>
                  <a:lnTo>
                    <a:pt x="20748" y="12629"/>
                  </a:lnTo>
                  <a:lnTo>
                    <a:pt x="20748" y="11417"/>
                  </a:lnTo>
                  <a:lnTo>
                    <a:pt x="20748" y="10542"/>
                  </a:lnTo>
                  <a:lnTo>
                    <a:pt x="20748" y="10118"/>
                  </a:lnTo>
                  <a:lnTo>
                    <a:pt x="20748" y="9874"/>
                  </a:lnTo>
                  <a:lnTo>
                    <a:pt x="20748" y="7125"/>
                  </a:lnTo>
                  <a:lnTo>
                    <a:pt x="20748" y="5140"/>
                  </a:lnTo>
                  <a:lnTo>
                    <a:pt x="20748" y="3639"/>
                  </a:lnTo>
                  <a:lnTo>
                    <a:pt x="20748" y="2831"/>
                  </a:lnTo>
                  <a:lnTo>
                    <a:pt x="20748" y="2718"/>
                  </a:lnTo>
                  <a:lnTo>
                    <a:pt x="20748" y="2476"/>
                  </a:lnTo>
                  <a:lnTo>
                    <a:pt x="20748" y="2155"/>
                  </a:lnTo>
                  <a:lnTo>
                    <a:pt x="20748" y="691"/>
                  </a:lnTo>
                  <a:lnTo>
                    <a:pt x="20748" y="370"/>
                  </a:lnTo>
                  <a:lnTo>
                    <a:pt x="20748" y="0"/>
                  </a:lnTo>
                  <a:cubicBezTo>
                    <a:pt x="13009" y="8"/>
                    <a:pt x="7622" y="1138"/>
                    <a:pt x="7622" y="1138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62252" y="2086485"/>
            <a:ext cx="836240" cy="1150660"/>
            <a:chOff x="5913078" y="649720"/>
            <a:chExt cx="1998221" cy="2749543"/>
          </a:xfrm>
        </p:grpSpPr>
        <p:sp>
          <p:nvSpPr>
            <p:cNvPr id="20" name="Shape 6"/>
            <p:cNvSpPr/>
            <p:nvPr/>
          </p:nvSpPr>
          <p:spPr>
            <a:xfrm>
              <a:off x="6240898" y="2674738"/>
              <a:ext cx="1368128" cy="722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39" y="176"/>
                  </a:moveTo>
                  <a:cubicBezTo>
                    <a:pt x="17934" y="58"/>
                    <a:pt x="17809" y="0"/>
                    <a:pt x="17809" y="0"/>
                  </a:cubicBezTo>
                  <a:lnTo>
                    <a:pt x="3387" y="0"/>
                  </a:lnTo>
                  <a:lnTo>
                    <a:pt x="3387" y="0"/>
                  </a:lnTo>
                  <a:cubicBezTo>
                    <a:pt x="3387" y="3"/>
                    <a:pt x="1325" y="7496"/>
                    <a:pt x="0" y="21600"/>
                  </a:cubicBezTo>
                  <a:lnTo>
                    <a:pt x="662" y="21600"/>
                  </a:lnTo>
                  <a:lnTo>
                    <a:pt x="20534" y="21600"/>
                  </a:lnTo>
                  <a:lnTo>
                    <a:pt x="21600" y="21600"/>
                  </a:lnTo>
                  <a:cubicBezTo>
                    <a:pt x="20742" y="12930"/>
                    <a:pt x="19603" y="4707"/>
                    <a:pt x="18139" y="17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" name="Shape 7"/>
            <p:cNvSpPr/>
            <p:nvPr/>
          </p:nvSpPr>
          <p:spPr>
            <a:xfrm>
              <a:off x="6108110" y="1126927"/>
              <a:ext cx="1622193" cy="168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5" extrusionOk="0">
                  <a:moveTo>
                    <a:pt x="19749" y="8731"/>
                  </a:moveTo>
                  <a:lnTo>
                    <a:pt x="19749" y="7875"/>
                  </a:lnTo>
                  <a:cubicBezTo>
                    <a:pt x="19749" y="3526"/>
                    <a:pt x="15742" y="0"/>
                    <a:pt x="10800" y="0"/>
                  </a:cubicBezTo>
                  <a:lnTo>
                    <a:pt x="9808" y="194"/>
                  </a:lnTo>
                  <a:cubicBezTo>
                    <a:pt x="3703" y="-465"/>
                    <a:pt x="1851" y="3526"/>
                    <a:pt x="1851" y="7875"/>
                  </a:cubicBezTo>
                  <a:lnTo>
                    <a:pt x="1851" y="8731"/>
                  </a:lnTo>
                  <a:cubicBezTo>
                    <a:pt x="829" y="8731"/>
                    <a:pt x="0" y="9484"/>
                    <a:pt x="0" y="10413"/>
                  </a:cubicBezTo>
                  <a:lnTo>
                    <a:pt x="0" y="10574"/>
                  </a:lnTo>
                  <a:cubicBezTo>
                    <a:pt x="0" y="11503"/>
                    <a:pt x="829" y="12256"/>
                    <a:pt x="1851" y="12256"/>
                  </a:cubicBezTo>
                  <a:cubicBezTo>
                    <a:pt x="1910" y="12256"/>
                    <a:pt x="1967" y="12253"/>
                    <a:pt x="2024" y="12248"/>
                  </a:cubicBezTo>
                  <a:cubicBezTo>
                    <a:pt x="3039" y="15801"/>
                    <a:pt x="4947" y="17755"/>
                    <a:pt x="7932" y="18463"/>
                  </a:cubicBezTo>
                  <a:lnTo>
                    <a:pt x="7932" y="19465"/>
                  </a:lnTo>
                  <a:lnTo>
                    <a:pt x="11003" y="21135"/>
                  </a:lnTo>
                  <a:lnTo>
                    <a:pt x="14073" y="19465"/>
                  </a:lnTo>
                  <a:lnTo>
                    <a:pt x="14073" y="18337"/>
                  </a:lnTo>
                  <a:cubicBezTo>
                    <a:pt x="16825" y="17486"/>
                    <a:pt x="18522" y="15407"/>
                    <a:pt x="19550" y="12246"/>
                  </a:cubicBezTo>
                  <a:cubicBezTo>
                    <a:pt x="19616" y="12252"/>
                    <a:pt x="19682" y="12256"/>
                    <a:pt x="19749" y="12256"/>
                  </a:cubicBezTo>
                  <a:cubicBezTo>
                    <a:pt x="20771" y="12256"/>
                    <a:pt x="21600" y="11503"/>
                    <a:pt x="21600" y="10574"/>
                  </a:cubicBezTo>
                  <a:lnTo>
                    <a:pt x="21600" y="10413"/>
                  </a:lnTo>
                  <a:cubicBezTo>
                    <a:pt x="21600" y="9484"/>
                    <a:pt x="20771" y="8731"/>
                    <a:pt x="19749" y="8731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2" name="Shape 8"/>
            <p:cNvSpPr/>
            <p:nvPr/>
          </p:nvSpPr>
          <p:spPr>
            <a:xfrm>
              <a:off x="6124709" y="649720"/>
              <a:ext cx="1576720" cy="1219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3" y="13066"/>
                  </a:moveTo>
                  <a:cubicBezTo>
                    <a:pt x="17309" y="13096"/>
                    <a:pt x="17337" y="13130"/>
                    <a:pt x="17365" y="13164"/>
                  </a:cubicBezTo>
                  <a:cubicBezTo>
                    <a:pt x="17337" y="13130"/>
                    <a:pt x="17309" y="13096"/>
                    <a:pt x="17283" y="13066"/>
                  </a:cubicBezTo>
                  <a:close/>
                  <a:moveTo>
                    <a:pt x="17119" y="12872"/>
                  </a:moveTo>
                  <a:cubicBezTo>
                    <a:pt x="17154" y="12914"/>
                    <a:pt x="17192" y="12958"/>
                    <a:pt x="17238" y="13013"/>
                  </a:cubicBezTo>
                  <a:cubicBezTo>
                    <a:pt x="17192" y="12958"/>
                    <a:pt x="17154" y="12914"/>
                    <a:pt x="17119" y="12872"/>
                  </a:cubicBezTo>
                  <a:close/>
                  <a:moveTo>
                    <a:pt x="16954" y="12676"/>
                  </a:moveTo>
                  <a:cubicBezTo>
                    <a:pt x="16903" y="12616"/>
                    <a:pt x="16892" y="12602"/>
                    <a:pt x="16954" y="12676"/>
                  </a:cubicBezTo>
                  <a:cubicBezTo>
                    <a:pt x="16954" y="12676"/>
                    <a:pt x="16954" y="12676"/>
                    <a:pt x="16954" y="12676"/>
                  </a:cubicBezTo>
                  <a:close/>
                  <a:moveTo>
                    <a:pt x="20052" y="20766"/>
                  </a:moveTo>
                  <a:cubicBezTo>
                    <a:pt x="20481" y="20766"/>
                    <a:pt x="20875" y="20945"/>
                    <a:pt x="21193" y="21242"/>
                  </a:cubicBezTo>
                  <a:cubicBezTo>
                    <a:pt x="21458" y="20204"/>
                    <a:pt x="21600" y="19060"/>
                    <a:pt x="21600" y="17810"/>
                  </a:cubicBezTo>
                  <a:lnTo>
                    <a:pt x="21600" y="14587"/>
                  </a:lnTo>
                  <a:cubicBezTo>
                    <a:pt x="21600" y="8996"/>
                    <a:pt x="19841" y="4218"/>
                    <a:pt x="15523" y="2280"/>
                  </a:cubicBezTo>
                  <a:lnTo>
                    <a:pt x="15539" y="2282"/>
                  </a:lnTo>
                  <a:cubicBezTo>
                    <a:pt x="15925" y="1517"/>
                    <a:pt x="15539" y="677"/>
                    <a:pt x="15539" y="677"/>
                  </a:cubicBezTo>
                  <a:cubicBezTo>
                    <a:pt x="15471" y="1580"/>
                    <a:pt x="14383" y="1354"/>
                    <a:pt x="14383" y="1354"/>
                  </a:cubicBezTo>
                  <a:cubicBezTo>
                    <a:pt x="14646" y="935"/>
                    <a:pt x="14383" y="0"/>
                    <a:pt x="14383" y="0"/>
                  </a:cubicBezTo>
                  <a:cubicBezTo>
                    <a:pt x="13703" y="1241"/>
                    <a:pt x="9825" y="1354"/>
                    <a:pt x="9825" y="1354"/>
                  </a:cubicBezTo>
                  <a:lnTo>
                    <a:pt x="9984" y="1380"/>
                  </a:lnTo>
                  <a:cubicBezTo>
                    <a:pt x="2954" y="1791"/>
                    <a:pt x="0" y="7546"/>
                    <a:pt x="0" y="14587"/>
                  </a:cubicBezTo>
                  <a:lnTo>
                    <a:pt x="107" y="17417"/>
                  </a:lnTo>
                  <a:cubicBezTo>
                    <a:pt x="107" y="18782"/>
                    <a:pt x="277" y="20030"/>
                    <a:pt x="584" y="21163"/>
                  </a:cubicBezTo>
                  <a:cubicBezTo>
                    <a:pt x="886" y="20913"/>
                    <a:pt x="1249" y="20766"/>
                    <a:pt x="1639" y="20766"/>
                  </a:cubicBezTo>
                  <a:cubicBezTo>
                    <a:pt x="2165" y="20766"/>
                    <a:pt x="2641" y="21031"/>
                    <a:pt x="2985" y="21460"/>
                  </a:cubicBezTo>
                  <a:cubicBezTo>
                    <a:pt x="2788" y="19740"/>
                    <a:pt x="2370" y="15107"/>
                    <a:pt x="3305" y="13063"/>
                  </a:cubicBezTo>
                  <a:cubicBezTo>
                    <a:pt x="3774" y="12040"/>
                    <a:pt x="17444" y="18074"/>
                    <a:pt x="17427" y="13237"/>
                  </a:cubicBezTo>
                  <a:cubicBezTo>
                    <a:pt x="17413" y="13220"/>
                    <a:pt x="17404" y="13209"/>
                    <a:pt x="17390" y="13193"/>
                  </a:cubicBezTo>
                  <a:cubicBezTo>
                    <a:pt x="17412" y="13219"/>
                    <a:pt x="17427" y="13237"/>
                    <a:pt x="17427" y="13237"/>
                  </a:cubicBezTo>
                  <a:cubicBezTo>
                    <a:pt x="18849" y="14922"/>
                    <a:pt x="18440" y="16845"/>
                    <a:pt x="18603" y="21600"/>
                  </a:cubicBezTo>
                  <a:cubicBezTo>
                    <a:pt x="18953" y="21090"/>
                    <a:pt x="19472" y="20766"/>
                    <a:pt x="20052" y="2076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3" name="Shape 9"/>
            <p:cNvSpPr/>
            <p:nvPr/>
          </p:nvSpPr>
          <p:spPr>
            <a:xfrm>
              <a:off x="7390345" y="2683037"/>
              <a:ext cx="520954" cy="71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383" y="15357"/>
                    <a:pt x="16262" y="8392"/>
                    <a:pt x="10895" y="4511"/>
                  </a:cubicBezTo>
                  <a:cubicBezTo>
                    <a:pt x="7108" y="1772"/>
                    <a:pt x="2002" y="442"/>
                    <a:pt x="0" y="0"/>
                  </a:cubicBezTo>
                  <a:cubicBezTo>
                    <a:pt x="3847" y="4568"/>
                    <a:pt x="6838" y="12859"/>
                    <a:pt x="9090" y="21600"/>
                  </a:cubicBezTo>
                  <a:cubicBezTo>
                    <a:pt x="909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4" name="Shape 10"/>
            <p:cNvSpPr/>
            <p:nvPr/>
          </p:nvSpPr>
          <p:spPr>
            <a:xfrm>
              <a:off x="5913078" y="2674738"/>
              <a:ext cx="541840" cy="722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0"/>
                  </a:lnTo>
                  <a:cubicBezTo>
                    <a:pt x="21600" y="0"/>
                    <a:pt x="14913" y="1202"/>
                    <a:pt x="10292" y="4650"/>
                  </a:cubicBezTo>
                  <a:cubicBezTo>
                    <a:pt x="5133" y="8500"/>
                    <a:pt x="2131" y="15408"/>
                    <a:pt x="0" y="21600"/>
                  </a:cubicBezTo>
                  <a:lnTo>
                    <a:pt x="13047" y="21600"/>
                  </a:lnTo>
                  <a:cubicBezTo>
                    <a:pt x="16394" y="7496"/>
                    <a:pt x="21598" y="3"/>
                    <a:pt x="21600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5" name="Shape 11"/>
            <p:cNvSpPr/>
            <p:nvPr/>
          </p:nvSpPr>
          <p:spPr>
            <a:xfrm>
              <a:off x="6689058" y="2189232"/>
              <a:ext cx="505859" cy="15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extrusionOk="0">
                  <a:moveTo>
                    <a:pt x="0" y="0"/>
                  </a:moveTo>
                  <a:cubicBezTo>
                    <a:pt x="0" y="0"/>
                    <a:pt x="347" y="593"/>
                    <a:pt x="955" y="1632"/>
                  </a:cubicBezTo>
                  <a:cubicBezTo>
                    <a:pt x="1247" y="2173"/>
                    <a:pt x="1631" y="2663"/>
                    <a:pt x="2030" y="3376"/>
                  </a:cubicBezTo>
                  <a:cubicBezTo>
                    <a:pt x="2456" y="3951"/>
                    <a:pt x="2909" y="4717"/>
                    <a:pt x="3424" y="5351"/>
                  </a:cubicBezTo>
                  <a:cubicBezTo>
                    <a:pt x="3928" y="6069"/>
                    <a:pt x="4476" y="6750"/>
                    <a:pt x="5057" y="7375"/>
                  </a:cubicBezTo>
                  <a:cubicBezTo>
                    <a:pt x="5623" y="8138"/>
                    <a:pt x="6253" y="8506"/>
                    <a:pt x="6868" y="9175"/>
                  </a:cubicBezTo>
                  <a:cubicBezTo>
                    <a:pt x="7508" y="9482"/>
                    <a:pt x="8142" y="10203"/>
                    <a:pt x="8807" y="10315"/>
                  </a:cubicBezTo>
                  <a:cubicBezTo>
                    <a:pt x="9136" y="10449"/>
                    <a:pt x="9467" y="10583"/>
                    <a:pt x="9799" y="10718"/>
                  </a:cubicBezTo>
                  <a:lnTo>
                    <a:pt x="10800" y="10737"/>
                  </a:lnTo>
                  <a:cubicBezTo>
                    <a:pt x="11470" y="10990"/>
                    <a:pt x="12129" y="10422"/>
                    <a:pt x="12790" y="10364"/>
                  </a:cubicBezTo>
                  <a:cubicBezTo>
                    <a:pt x="13447" y="10140"/>
                    <a:pt x="14080" y="9485"/>
                    <a:pt x="14717" y="9174"/>
                  </a:cubicBezTo>
                  <a:cubicBezTo>
                    <a:pt x="15340" y="8645"/>
                    <a:pt x="15932" y="7871"/>
                    <a:pt x="16519" y="7340"/>
                  </a:cubicBezTo>
                  <a:cubicBezTo>
                    <a:pt x="16819" y="7124"/>
                    <a:pt x="17088" y="6691"/>
                    <a:pt x="17354" y="6293"/>
                  </a:cubicBezTo>
                  <a:cubicBezTo>
                    <a:pt x="17624" y="5914"/>
                    <a:pt x="17885" y="5547"/>
                    <a:pt x="18135" y="5196"/>
                  </a:cubicBezTo>
                  <a:cubicBezTo>
                    <a:pt x="18641" y="4493"/>
                    <a:pt x="19138" y="3987"/>
                    <a:pt x="19530" y="3201"/>
                  </a:cubicBezTo>
                  <a:cubicBezTo>
                    <a:pt x="19930" y="2472"/>
                    <a:pt x="20302" y="1916"/>
                    <a:pt x="20607" y="1432"/>
                  </a:cubicBezTo>
                  <a:cubicBezTo>
                    <a:pt x="21219" y="476"/>
                    <a:pt x="21600" y="0"/>
                    <a:pt x="21600" y="0"/>
                  </a:cubicBezTo>
                  <a:cubicBezTo>
                    <a:pt x="21600" y="0"/>
                    <a:pt x="21387" y="1175"/>
                    <a:pt x="20960" y="3110"/>
                  </a:cubicBezTo>
                  <a:cubicBezTo>
                    <a:pt x="20745" y="4071"/>
                    <a:pt x="20485" y="5270"/>
                    <a:pt x="20162" y="6555"/>
                  </a:cubicBezTo>
                  <a:cubicBezTo>
                    <a:pt x="19860" y="7947"/>
                    <a:pt x="19444" y="9174"/>
                    <a:pt x="18983" y="10533"/>
                  </a:cubicBezTo>
                  <a:cubicBezTo>
                    <a:pt x="18511" y="11811"/>
                    <a:pt x="18036" y="13499"/>
                    <a:pt x="17426" y="14645"/>
                  </a:cubicBezTo>
                  <a:cubicBezTo>
                    <a:pt x="16821" y="15804"/>
                    <a:pt x="16188" y="17184"/>
                    <a:pt x="15484" y="18205"/>
                  </a:cubicBezTo>
                  <a:cubicBezTo>
                    <a:pt x="15121" y="18633"/>
                    <a:pt x="14753" y="19068"/>
                    <a:pt x="14380" y="19509"/>
                  </a:cubicBezTo>
                  <a:cubicBezTo>
                    <a:pt x="14003" y="19906"/>
                    <a:pt x="13628" y="20468"/>
                    <a:pt x="13225" y="20590"/>
                  </a:cubicBezTo>
                  <a:cubicBezTo>
                    <a:pt x="12428" y="20969"/>
                    <a:pt x="11614" y="21600"/>
                    <a:pt x="10792" y="21403"/>
                  </a:cubicBezTo>
                  <a:lnTo>
                    <a:pt x="9563" y="21254"/>
                  </a:lnTo>
                  <a:cubicBezTo>
                    <a:pt x="9160" y="21063"/>
                    <a:pt x="8761" y="20765"/>
                    <a:pt x="8365" y="20520"/>
                  </a:cubicBezTo>
                  <a:cubicBezTo>
                    <a:pt x="7967" y="20304"/>
                    <a:pt x="7579" y="19989"/>
                    <a:pt x="7209" y="19502"/>
                  </a:cubicBezTo>
                  <a:cubicBezTo>
                    <a:pt x="6835" y="19074"/>
                    <a:pt x="6468" y="18649"/>
                    <a:pt x="6111" y="18188"/>
                  </a:cubicBezTo>
                  <a:cubicBezTo>
                    <a:pt x="5423" y="17040"/>
                    <a:pt x="4745" y="16055"/>
                    <a:pt x="4169" y="14678"/>
                  </a:cubicBezTo>
                  <a:cubicBezTo>
                    <a:pt x="3880" y="14015"/>
                    <a:pt x="3599" y="13370"/>
                    <a:pt x="3327" y="12747"/>
                  </a:cubicBezTo>
                  <a:cubicBezTo>
                    <a:pt x="3072" y="12034"/>
                    <a:pt x="2827" y="11346"/>
                    <a:pt x="2591" y="10685"/>
                  </a:cubicBezTo>
                  <a:cubicBezTo>
                    <a:pt x="2118" y="9396"/>
                    <a:pt x="1746" y="7905"/>
                    <a:pt x="1402" y="6715"/>
                  </a:cubicBezTo>
                  <a:cubicBezTo>
                    <a:pt x="1074" y="5434"/>
                    <a:pt x="801" y="4297"/>
                    <a:pt x="597" y="3279"/>
                  </a:cubicBezTo>
                  <a:cubicBezTo>
                    <a:pt x="175" y="130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6" name="Shape 12"/>
            <p:cNvSpPr/>
            <p:nvPr/>
          </p:nvSpPr>
          <p:spPr>
            <a:xfrm>
              <a:off x="6701507" y="2807526"/>
              <a:ext cx="459395" cy="207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251" extrusionOk="0">
                  <a:moveTo>
                    <a:pt x="0" y="8530"/>
                  </a:moveTo>
                  <a:cubicBezTo>
                    <a:pt x="0" y="8530"/>
                    <a:pt x="10626" y="21600"/>
                    <a:pt x="21600" y="8231"/>
                  </a:cubicBezTo>
                  <a:lnTo>
                    <a:pt x="10820" y="0"/>
                  </a:lnTo>
                  <a:cubicBezTo>
                    <a:pt x="10820" y="0"/>
                    <a:pt x="0" y="8530"/>
                    <a:pt x="0" y="853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7" name="Shape 13"/>
            <p:cNvSpPr/>
            <p:nvPr/>
          </p:nvSpPr>
          <p:spPr>
            <a:xfrm>
              <a:off x="6639263" y="2637391"/>
              <a:ext cx="589392" cy="335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744" y="11005"/>
                  </a:lnTo>
                  <a:lnTo>
                    <a:pt x="0" y="112"/>
                  </a:lnTo>
                  <a:lnTo>
                    <a:pt x="0" y="21486"/>
                  </a:lnTo>
                  <a:lnTo>
                    <a:pt x="10743" y="11018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8" name="Shape 14"/>
            <p:cNvSpPr/>
            <p:nvPr/>
          </p:nvSpPr>
          <p:spPr>
            <a:xfrm>
              <a:off x="6639263" y="2641541"/>
              <a:ext cx="62760" cy="36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9" name="Shape 15"/>
            <p:cNvSpPr/>
            <p:nvPr/>
          </p:nvSpPr>
          <p:spPr>
            <a:xfrm>
              <a:off x="7162115" y="2641541"/>
              <a:ext cx="62786" cy="36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0" name="Shape 16"/>
            <p:cNvSpPr/>
            <p:nvPr/>
          </p:nvSpPr>
          <p:spPr>
            <a:xfrm>
              <a:off x="6170355" y="1927805"/>
              <a:ext cx="48143" cy="8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575" extrusionOk="0">
                  <a:moveTo>
                    <a:pt x="19111" y="17166"/>
                  </a:moveTo>
                  <a:cubicBezTo>
                    <a:pt x="18802" y="16593"/>
                    <a:pt x="18488" y="16001"/>
                    <a:pt x="18063" y="15456"/>
                  </a:cubicBezTo>
                  <a:cubicBezTo>
                    <a:pt x="17805" y="14870"/>
                    <a:pt x="17534" y="14299"/>
                    <a:pt x="17160" y="13771"/>
                  </a:cubicBezTo>
                  <a:cubicBezTo>
                    <a:pt x="16623" y="12674"/>
                    <a:pt x="16183" y="11707"/>
                    <a:pt x="15876" y="10781"/>
                  </a:cubicBezTo>
                  <a:cubicBezTo>
                    <a:pt x="15196" y="9018"/>
                    <a:pt x="14840" y="6840"/>
                    <a:pt x="14853" y="4447"/>
                  </a:cubicBezTo>
                  <a:cubicBezTo>
                    <a:pt x="14979" y="1779"/>
                    <a:pt x="15062" y="0"/>
                    <a:pt x="15062" y="0"/>
                  </a:cubicBezTo>
                  <a:cubicBezTo>
                    <a:pt x="15062" y="0"/>
                    <a:pt x="11042" y="59"/>
                    <a:pt x="6969" y="1968"/>
                  </a:cubicBezTo>
                  <a:cubicBezTo>
                    <a:pt x="4817" y="2864"/>
                    <a:pt x="2872" y="4295"/>
                    <a:pt x="1452" y="6117"/>
                  </a:cubicBezTo>
                  <a:cubicBezTo>
                    <a:pt x="866" y="7057"/>
                    <a:pt x="233" y="8057"/>
                    <a:pt x="143" y="9156"/>
                  </a:cubicBezTo>
                  <a:cubicBezTo>
                    <a:pt x="-174" y="10242"/>
                    <a:pt x="99" y="11359"/>
                    <a:pt x="365" y="12471"/>
                  </a:cubicBezTo>
                  <a:cubicBezTo>
                    <a:pt x="1144" y="14679"/>
                    <a:pt x="3083" y="16639"/>
                    <a:pt x="5396" y="18057"/>
                  </a:cubicBezTo>
                  <a:cubicBezTo>
                    <a:pt x="6603" y="18727"/>
                    <a:pt x="7850" y="19319"/>
                    <a:pt x="9050" y="19826"/>
                  </a:cubicBezTo>
                  <a:cubicBezTo>
                    <a:pt x="10338" y="20251"/>
                    <a:pt x="11644" y="20577"/>
                    <a:pt x="12832" y="20850"/>
                  </a:cubicBezTo>
                  <a:cubicBezTo>
                    <a:pt x="15113" y="21470"/>
                    <a:pt x="17445" y="21479"/>
                    <a:pt x="18944" y="21565"/>
                  </a:cubicBezTo>
                  <a:cubicBezTo>
                    <a:pt x="20498" y="21600"/>
                    <a:pt x="21426" y="21533"/>
                    <a:pt x="21426" y="21533"/>
                  </a:cubicBezTo>
                  <a:cubicBezTo>
                    <a:pt x="21426" y="21533"/>
                    <a:pt x="21239" y="20976"/>
                    <a:pt x="20842" y="20155"/>
                  </a:cubicBezTo>
                  <a:cubicBezTo>
                    <a:pt x="20496" y="19316"/>
                    <a:pt x="19693" y="18321"/>
                    <a:pt x="19111" y="17166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1" name="Shape 17"/>
            <p:cNvSpPr/>
            <p:nvPr/>
          </p:nvSpPr>
          <p:spPr>
            <a:xfrm>
              <a:off x="7626874" y="1890458"/>
              <a:ext cx="48149" cy="8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575" extrusionOk="0">
                  <a:moveTo>
                    <a:pt x="21061" y="9103"/>
                  </a:moveTo>
                  <a:cubicBezTo>
                    <a:pt x="20281" y="6896"/>
                    <a:pt x="18342" y="4935"/>
                    <a:pt x="16029" y="3518"/>
                  </a:cubicBezTo>
                  <a:cubicBezTo>
                    <a:pt x="14822" y="2848"/>
                    <a:pt x="13575" y="2256"/>
                    <a:pt x="12375" y="1749"/>
                  </a:cubicBezTo>
                  <a:cubicBezTo>
                    <a:pt x="11087" y="1324"/>
                    <a:pt x="9781" y="999"/>
                    <a:pt x="8594" y="725"/>
                  </a:cubicBezTo>
                  <a:cubicBezTo>
                    <a:pt x="6312" y="105"/>
                    <a:pt x="3980" y="96"/>
                    <a:pt x="2482" y="11"/>
                  </a:cubicBezTo>
                  <a:cubicBezTo>
                    <a:pt x="928" y="-25"/>
                    <a:pt x="0" y="42"/>
                    <a:pt x="0" y="42"/>
                  </a:cubicBezTo>
                  <a:cubicBezTo>
                    <a:pt x="0" y="42"/>
                    <a:pt x="187" y="599"/>
                    <a:pt x="584" y="1420"/>
                  </a:cubicBezTo>
                  <a:cubicBezTo>
                    <a:pt x="930" y="2259"/>
                    <a:pt x="1732" y="3254"/>
                    <a:pt x="2315" y="4408"/>
                  </a:cubicBezTo>
                  <a:cubicBezTo>
                    <a:pt x="2623" y="4981"/>
                    <a:pt x="2938" y="5574"/>
                    <a:pt x="3363" y="6119"/>
                  </a:cubicBezTo>
                  <a:cubicBezTo>
                    <a:pt x="3620" y="6705"/>
                    <a:pt x="3892" y="7276"/>
                    <a:pt x="4265" y="7804"/>
                  </a:cubicBezTo>
                  <a:cubicBezTo>
                    <a:pt x="4804" y="8901"/>
                    <a:pt x="5247" y="9869"/>
                    <a:pt x="5551" y="10794"/>
                  </a:cubicBezTo>
                  <a:cubicBezTo>
                    <a:pt x="6234" y="12558"/>
                    <a:pt x="6590" y="14736"/>
                    <a:pt x="6576" y="17129"/>
                  </a:cubicBezTo>
                  <a:cubicBezTo>
                    <a:pt x="6452" y="19796"/>
                    <a:pt x="6368" y="21575"/>
                    <a:pt x="6368" y="21575"/>
                  </a:cubicBezTo>
                  <a:cubicBezTo>
                    <a:pt x="6368" y="21575"/>
                    <a:pt x="10389" y="21516"/>
                    <a:pt x="14462" y="19607"/>
                  </a:cubicBezTo>
                  <a:cubicBezTo>
                    <a:pt x="16613" y="18711"/>
                    <a:pt x="18556" y="17279"/>
                    <a:pt x="19976" y="15457"/>
                  </a:cubicBezTo>
                  <a:cubicBezTo>
                    <a:pt x="20562" y="14517"/>
                    <a:pt x="21195" y="13517"/>
                    <a:pt x="21285" y="12418"/>
                  </a:cubicBezTo>
                  <a:cubicBezTo>
                    <a:pt x="21600" y="11332"/>
                    <a:pt x="21327" y="10215"/>
                    <a:pt x="21061" y="910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2" name="Shape 18"/>
            <p:cNvSpPr/>
            <p:nvPr/>
          </p:nvSpPr>
          <p:spPr>
            <a:xfrm>
              <a:off x="6373687" y="807406"/>
              <a:ext cx="784354" cy="518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6" y="20746"/>
                  </a:moveTo>
                  <a:cubicBezTo>
                    <a:pt x="877" y="12692"/>
                    <a:pt x="3587" y="5980"/>
                    <a:pt x="10282" y="4149"/>
                  </a:cubicBezTo>
                  <a:cubicBezTo>
                    <a:pt x="16206" y="2529"/>
                    <a:pt x="21600" y="0"/>
                    <a:pt x="21600" y="0"/>
                  </a:cubicBezTo>
                  <a:cubicBezTo>
                    <a:pt x="12115" y="2319"/>
                    <a:pt x="6217" y="3661"/>
                    <a:pt x="3268" y="7932"/>
                  </a:cubicBezTo>
                  <a:cubicBezTo>
                    <a:pt x="319" y="12203"/>
                    <a:pt x="239" y="20014"/>
                    <a:pt x="0" y="21600"/>
                  </a:cubicBezTo>
                  <a:cubicBezTo>
                    <a:pt x="558" y="21356"/>
                    <a:pt x="1036" y="20746"/>
                    <a:pt x="1036" y="2074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3" name="Shape 19"/>
            <p:cNvSpPr/>
            <p:nvPr/>
          </p:nvSpPr>
          <p:spPr>
            <a:xfrm>
              <a:off x="6614365" y="1691276"/>
              <a:ext cx="202521" cy="226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4" name="Shape 20"/>
            <p:cNvSpPr/>
            <p:nvPr/>
          </p:nvSpPr>
          <p:spPr>
            <a:xfrm>
              <a:off x="7037627" y="1691276"/>
              <a:ext cx="202521" cy="226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5" name="Shape 21"/>
            <p:cNvSpPr/>
            <p:nvPr/>
          </p:nvSpPr>
          <p:spPr>
            <a:xfrm>
              <a:off x="6568719" y="911146"/>
              <a:ext cx="438088" cy="41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1" h="21600" extrusionOk="0">
                  <a:moveTo>
                    <a:pt x="755" y="21600"/>
                  </a:moveTo>
                  <a:cubicBezTo>
                    <a:pt x="-236" y="13004"/>
                    <a:pt x="5313" y="4849"/>
                    <a:pt x="19581" y="0"/>
                  </a:cubicBezTo>
                  <a:cubicBezTo>
                    <a:pt x="2539" y="3747"/>
                    <a:pt x="-2019" y="11461"/>
                    <a:pt x="755" y="216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72381" y="2125159"/>
            <a:ext cx="745814" cy="1090363"/>
            <a:chOff x="9021148" y="794957"/>
            <a:chExt cx="1782152" cy="2605467"/>
          </a:xfrm>
        </p:grpSpPr>
        <p:sp>
          <p:nvSpPr>
            <p:cNvPr id="37" name="Shape 22"/>
            <p:cNvSpPr/>
            <p:nvPr/>
          </p:nvSpPr>
          <p:spPr>
            <a:xfrm>
              <a:off x="9021148" y="2807526"/>
              <a:ext cx="1695260" cy="592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24" y="0"/>
                  </a:moveTo>
                  <a:lnTo>
                    <a:pt x="16129" y="77"/>
                  </a:lnTo>
                  <a:cubicBezTo>
                    <a:pt x="16113" y="30"/>
                    <a:pt x="16102" y="0"/>
                    <a:pt x="16102" y="0"/>
                  </a:cubicBezTo>
                  <a:lnTo>
                    <a:pt x="10974" y="0"/>
                  </a:lnTo>
                  <a:lnTo>
                    <a:pt x="5476" y="0"/>
                  </a:lnTo>
                  <a:cubicBezTo>
                    <a:pt x="5476" y="0"/>
                    <a:pt x="2378" y="4987"/>
                    <a:pt x="0" y="21600"/>
                  </a:cubicBezTo>
                  <a:lnTo>
                    <a:pt x="2611" y="21600"/>
                  </a:lnTo>
                  <a:cubicBezTo>
                    <a:pt x="2887" y="19736"/>
                    <a:pt x="3188" y="17917"/>
                    <a:pt x="3517" y="16164"/>
                  </a:cubicBezTo>
                  <a:cubicBezTo>
                    <a:pt x="3575" y="17672"/>
                    <a:pt x="3731" y="19150"/>
                    <a:pt x="4023" y="20528"/>
                  </a:cubicBezTo>
                  <a:cubicBezTo>
                    <a:pt x="4096" y="20870"/>
                    <a:pt x="4171" y="21231"/>
                    <a:pt x="4247" y="21600"/>
                  </a:cubicBezTo>
                  <a:lnTo>
                    <a:pt x="17758" y="21600"/>
                  </a:lnTo>
                  <a:cubicBezTo>
                    <a:pt x="17821" y="21237"/>
                    <a:pt x="17879" y="20878"/>
                    <a:pt x="17925" y="20528"/>
                  </a:cubicBezTo>
                  <a:cubicBezTo>
                    <a:pt x="18081" y="19328"/>
                    <a:pt x="18181" y="18155"/>
                    <a:pt x="18240" y="17013"/>
                  </a:cubicBezTo>
                  <a:cubicBezTo>
                    <a:pt x="18509" y="18501"/>
                    <a:pt x="18758" y="20035"/>
                    <a:pt x="18989" y="21600"/>
                  </a:cubicBezTo>
                  <a:lnTo>
                    <a:pt x="21600" y="21600"/>
                  </a:lnTo>
                  <a:cubicBezTo>
                    <a:pt x="19222" y="4987"/>
                    <a:pt x="16124" y="0"/>
                    <a:pt x="1612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8" name="Shape 23"/>
            <p:cNvSpPr/>
            <p:nvPr/>
          </p:nvSpPr>
          <p:spPr>
            <a:xfrm>
              <a:off x="9656041" y="2614694"/>
              <a:ext cx="419763" cy="29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2860"/>
                  </a:lnTo>
                  <a:lnTo>
                    <a:pt x="10797" y="21600"/>
                  </a:lnTo>
                  <a:lnTo>
                    <a:pt x="21600" y="1285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0D39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9" name="Shape 24"/>
            <p:cNvSpPr/>
            <p:nvPr/>
          </p:nvSpPr>
          <p:spPr>
            <a:xfrm>
              <a:off x="9610395" y="2907117"/>
              <a:ext cx="511144" cy="231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252" extrusionOk="0">
                  <a:moveTo>
                    <a:pt x="0" y="8532"/>
                  </a:moveTo>
                  <a:cubicBezTo>
                    <a:pt x="0" y="8532"/>
                    <a:pt x="10627" y="21600"/>
                    <a:pt x="21600" y="8230"/>
                  </a:cubicBezTo>
                  <a:lnTo>
                    <a:pt x="10820" y="0"/>
                  </a:lnTo>
                  <a:cubicBezTo>
                    <a:pt x="10820" y="0"/>
                    <a:pt x="0" y="8532"/>
                    <a:pt x="0" y="8532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0" name="Shape 25"/>
            <p:cNvSpPr/>
            <p:nvPr/>
          </p:nvSpPr>
          <p:spPr>
            <a:xfrm>
              <a:off x="9539851" y="2720384"/>
              <a:ext cx="655813" cy="37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744" y="11008"/>
                  </a:lnTo>
                  <a:lnTo>
                    <a:pt x="0" y="112"/>
                  </a:lnTo>
                  <a:lnTo>
                    <a:pt x="0" y="21489"/>
                  </a:lnTo>
                  <a:lnTo>
                    <a:pt x="10744" y="1102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1" name="Shape 26"/>
            <p:cNvSpPr/>
            <p:nvPr/>
          </p:nvSpPr>
          <p:spPr>
            <a:xfrm>
              <a:off x="9539851" y="2720384"/>
              <a:ext cx="116567" cy="67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2" name="Shape 27"/>
            <p:cNvSpPr/>
            <p:nvPr/>
          </p:nvSpPr>
          <p:spPr>
            <a:xfrm>
              <a:off x="10072953" y="2720384"/>
              <a:ext cx="114572" cy="6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3" name="Shape 28"/>
            <p:cNvSpPr/>
            <p:nvPr/>
          </p:nvSpPr>
          <p:spPr>
            <a:xfrm>
              <a:off x="9597946" y="794957"/>
              <a:ext cx="1205354" cy="196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4" extrusionOk="0">
                  <a:moveTo>
                    <a:pt x="0" y="2356"/>
                  </a:moveTo>
                  <a:cubicBezTo>
                    <a:pt x="0" y="2356"/>
                    <a:pt x="650" y="370"/>
                    <a:pt x="5230" y="69"/>
                  </a:cubicBezTo>
                  <a:cubicBezTo>
                    <a:pt x="9810" y="-231"/>
                    <a:pt x="14345" y="370"/>
                    <a:pt x="16719" y="3327"/>
                  </a:cubicBezTo>
                  <a:cubicBezTo>
                    <a:pt x="18812" y="5933"/>
                    <a:pt x="18094" y="7426"/>
                    <a:pt x="18094" y="7426"/>
                  </a:cubicBezTo>
                  <a:cubicBezTo>
                    <a:pt x="18094" y="7426"/>
                    <a:pt x="15186" y="15204"/>
                    <a:pt x="18104" y="18311"/>
                  </a:cubicBezTo>
                  <a:cubicBezTo>
                    <a:pt x="18490" y="18721"/>
                    <a:pt x="20412" y="20754"/>
                    <a:pt x="21600" y="20754"/>
                  </a:cubicBezTo>
                  <a:cubicBezTo>
                    <a:pt x="21600" y="20754"/>
                    <a:pt x="12901" y="21369"/>
                    <a:pt x="10272" y="1866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4" name="Shape 29"/>
            <p:cNvSpPr/>
            <p:nvPr/>
          </p:nvSpPr>
          <p:spPr>
            <a:xfrm>
              <a:off x="9083392" y="1276314"/>
              <a:ext cx="1546087" cy="1452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5" extrusionOk="0">
                  <a:moveTo>
                    <a:pt x="19749" y="9945"/>
                  </a:moveTo>
                  <a:lnTo>
                    <a:pt x="19749" y="8970"/>
                  </a:lnTo>
                  <a:cubicBezTo>
                    <a:pt x="19749" y="4016"/>
                    <a:pt x="15742" y="0"/>
                    <a:pt x="10800" y="0"/>
                  </a:cubicBezTo>
                  <a:lnTo>
                    <a:pt x="9808" y="221"/>
                  </a:lnTo>
                  <a:cubicBezTo>
                    <a:pt x="3703" y="-530"/>
                    <a:pt x="1851" y="4016"/>
                    <a:pt x="1851" y="8970"/>
                  </a:cubicBezTo>
                  <a:lnTo>
                    <a:pt x="1851" y="9945"/>
                  </a:lnTo>
                  <a:cubicBezTo>
                    <a:pt x="829" y="9945"/>
                    <a:pt x="0" y="10803"/>
                    <a:pt x="0" y="11861"/>
                  </a:cubicBezTo>
                  <a:lnTo>
                    <a:pt x="0" y="12044"/>
                  </a:lnTo>
                  <a:cubicBezTo>
                    <a:pt x="0" y="13101"/>
                    <a:pt x="829" y="13959"/>
                    <a:pt x="1851" y="13959"/>
                  </a:cubicBezTo>
                  <a:cubicBezTo>
                    <a:pt x="1913" y="13959"/>
                    <a:pt x="1975" y="13956"/>
                    <a:pt x="2035" y="13950"/>
                  </a:cubicBezTo>
                  <a:cubicBezTo>
                    <a:pt x="3483" y="19175"/>
                    <a:pt x="7763" y="21070"/>
                    <a:pt x="10924" y="20993"/>
                  </a:cubicBezTo>
                  <a:cubicBezTo>
                    <a:pt x="13486" y="21070"/>
                    <a:pt x="17971" y="18743"/>
                    <a:pt x="19535" y="13945"/>
                  </a:cubicBezTo>
                  <a:cubicBezTo>
                    <a:pt x="19605" y="13954"/>
                    <a:pt x="19676" y="13959"/>
                    <a:pt x="19749" y="13959"/>
                  </a:cubicBezTo>
                  <a:cubicBezTo>
                    <a:pt x="20771" y="13959"/>
                    <a:pt x="21600" y="13101"/>
                    <a:pt x="21600" y="12044"/>
                  </a:cubicBezTo>
                  <a:lnTo>
                    <a:pt x="21600" y="11861"/>
                  </a:lnTo>
                  <a:cubicBezTo>
                    <a:pt x="21600" y="10803"/>
                    <a:pt x="20771" y="9945"/>
                    <a:pt x="19749" y="994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5" name="Shape 30"/>
            <p:cNvSpPr/>
            <p:nvPr/>
          </p:nvSpPr>
          <p:spPr>
            <a:xfrm>
              <a:off x="9656041" y="2417461"/>
              <a:ext cx="421892" cy="127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extrusionOk="0">
                  <a:moveTo>
                    <a:pt x="10766" y="8108"/>
                  </a:moveTo>
                  <a:cubicBezTo>
                    <a:pt x="9281" y="4499"/>
                    <a:pt x="1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1"/>
                    <a:pt x="168" y="1286"/>
                    <a:pt x="581" y="3242"/>
                  </a:cubicBezTo>
                  <a:cubicBezTo>
                    <a:pt x="780" y="4250"/>
                    <a:pt x="1048" y="5382"/>
                    <a:pt x="1372" y="6652"/>
                  </a:cubicBezTo>
                  <a:cubicBezTo>
                    <a:pt x="1710" y="7843"/>
                    <a:pt x="2078" y="9313"/>
                    <a:pt x="2546" y="10610"/>
                  </a:cubicBezTo>
                  <a:cubicBezTo>
                    <a:pt x="2781" y="11270"/>
                    <a:pt x="3025" y="11957"/>
                    <a:pt x="3278" y="12668"/>
                  </a:cubicBezTo>
                  <a:cubicBezTo>
                    <a:pt x="3542" y="13324"/>
                    <a:pt x="3828" y="13938"/>
                    <a:pt x="4118" y="14607"/>
                  </a:cubicBezTo>
                  <a:cubicBezTo>
                    <a:pt x="4691" y="15999"/>
                    <a:pt x="5374" y="16975"/>
                    <a:pt x="6063" y="18146"/>
                  </a:cubicBezTo>
                  <a:cubicBezTo>
                    <a:pt x="6422" y="18610"/>
                    <a:pt x="6793" y="19038"/>
                    <a:pt x="7170" y="19469"/>
                  </a:cubicBezTo>
                  <a:cubicBezTo>
                    <a:pt x="7542" y="19959"/>
                    <a:pt x="7933" y="20291"/>
                    <a:pt x="8336" y="20504"/>
                  </a:cubicBezTo>
                  <a:cubicBezTo>
                    <a:pt x="8736" y="20753"/>
                    <a:pt x="9139" y="21049"/>
                    <a:pt x="9548" y="21249"/>
                  </a:cubicBezTo>
                  <a:lnTo>
                    <a:pt x="10791" y="21400"/>
                  </a:lnTo>
                  <a:cubicBezTo>
                    <a:pt x="11624" y="21600"/>
                    <a:pt x="12447" y="20957"/>
                    <a:pt x="13253" y="20576"/>
                  </a:cubicBezTo>
                  <a:cubicBezTo>
                    <a:pt x="13662" y="20453"/>
                    <a:pt x="14038" y="19871"/>
                    <a:pt x="14419" y="19477"/>
                  </a:cubicBezTo>
                  <a:cubicBezTo>
                    <a:pt x="14798" y="19044"/>
                    <a:pt x="15171" y="18627"/>
                    <a:pt x="15532" y="18163"/>
                  </a:cubicBezTo>
                  <a:cubicBezTo>
                    <a:pt x="16237" y="17113"/>
                    <a:pt x="16872" y="15745"/>
                    <a:pt x="17478" y="14578"/>
                  </a:cubicBezTo>
                  <a:cubicBezTo>
                    <a:pt x="18085" y="13406"/>
                    <a:pt x="18557" y="11741"/>
                    <a:pt x="19026" y="10460"/>
                  </a:cubicBezTo>
                  <a:cubicBezTo>
                    <a:pt x="19484" y="9112"/>
                    <a:pt x="19894" y="7873"/>
                    <a:pt x="20190" y="6495"/>
                  </a:cubicBezTo>
                  <a:cubicBezTo>
                    <a:pt x="20509" y="5220"/>
                    <a:pt x="20763" y="4032"/>
                    <a:pt x="20974" y="3080"/>
                  </a:cubicBezTo>
                  <a:cubicBezTo>
                    <a:pt x="21393" y="1163"/>
                    <a:pt x="21600" y="0"/>
                    <a:pt x="21600" y="0"/>
                  </a:cubicBezTo>
                  <a:cubicBezTo>
                    <a:pt x="12241" y="3397"/>
                    <a:pt x="10766" y="8108"/>
                    <a:pt x="10766" y="810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6" name="Shape 31"/>
            <p:cNvSpPr/>
            <p:nvPr/>
          </p:nvSpPr>
          <p:spPr>
            <a:xfrm>
              <a:off x="9075093" y="977541"/>
              <a:ext cx="1569219" cy="1024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6910"/>
                    <a:pt x="0" y="15432"/>
                  </a:cubicBezTo>
                  <a:lnTo>
                    <a:pt x="0" y="16104"/>
                  </a:lnTo>
                  <a:cubicBezTo>
                    <a:pt x="0" y="17735"/>
                    <a:pt x="180" y="19304"/>
                    <a:pt x="509" y="20779"/>
                  </a:cubicBezTo>
                  <a:lnTo>
                    <a:pt x="507" y="20801"/>
                  </a:lnTo>
                  <a:cubicBezTo>
                    <a:pt x="507" y="20801"/>
                    <a:pt x="510" y="20802"/>
                    <a:pt x="514" y="20804"/>
                  </a:cubicBezTo>
                  <a:cubicBezTo>
                    <a:pt x="574" y="21072"/>
                    <a:pt x="638" y="21338"/>
                    <a:pt x="707" y="21600"/>
                  </a:cubicBezTo>
                  <a:cubicBezTo>
                    <a:pt x="919" y="21283"/>
                    <a:pt x="1181" y="21045"/>
                    <a:pt x="1473" y="20914"/>
                  </a:cubicBezTo>
                  <a:cubicBezTo>
                    <a:pt x="1731" y="20911"/>
                    <a:pt x="2025" y="20881"/>
                    <a:pt x="2331" y="20801"/>
                  </a:cubicBezTo>
                  <a:cubicBezTo>
                    <a:pt x="3308" y="20547"/>
                    <a:pt x="4481" y="11869"/>
                    <a:pt x="4481" y="11869"/>
                  </a:cubicBezTo>
                  <a:cubicBezTo>
                    <a:pt x="4481" y="11869"/>
                    <a:pt x="4220" y="16458"/>
                    <a:pt x="4155" y="18153"/>
                  </a:cubicBezTo>
                  <a:lnTo>
                    <a:pt x="7933" y="17654"/>
                  </a:lnTo>
                  <a:lnTo>
                    <a:pt x="8112" y="10673"/>
                  </a:lnTo>
                  <a:lnTo>
                    <a:pt x="8414" y="17554"/>
                  </a:lnTo>
                  <a:lnTo>
                    <a:pt x="13796" y="17381"/>
                  </a:lnTo>
                  <a:lnTo>
                    <a:pt x="14188" y="10772"/>
                  </a:lnTo>
                  <a:lnTo>
                    <a:pt x="14578" y="17455"/>
                  </a:lnTo>
                  <a:cubicBezTo>
                    <a:pt x="14578" y="17455"/>
                    <a:pt x="17380" y="17854"/>
                    <a:pt x="17771" y="17953"/>
                  </a:cubicBezTo>
                  <a:lnTo>
                    <a:pt x="17793" y="12168"/>
                  </a:lnTo>
                  <a:cubicBezTo>
                    <a:pt x="17793" y="12168"/>
                    <a:pt x="18400" y="19833"/>
                    <a:pt x="19616" y="20801"/>
                  </a:cubicBezTo>
                  <a:lnTo>
                    <a:pt x="19616" y="20801"/>
                  </a:lnTo>
                  <a:lnTo>
                    <a:pt x="19616" y="20801"/>
                  </a:lnTo>
                  <a:cubicBezTo>
                    <a:pt x="20113" y="20801"/>
                    <a:pt x="20563" y="21107"/>
                    <a:pt x="20892" y="21600"/>
                  </a:cubicBezTo>
                  <a:cubicBezTo>
                    <a:pt x="21348" y="19892"/>
                    <a:pt x="21600" y="18041"/>
                    <a:pt x="21600" y="16104"/>
                  </a:cubicBezTo>
                  <a:lnTo>
                    <a:pt x="21600" y="15432"/>
                  </a:lnTo>
                  <a:cubicBezTo>
                    <a:pt x="21600" y="6910"/>
                    <a:pt x="16764" y="0"/>
                    <a:pt x="10800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7" name="Shape 32"/>
            <p:cNvSpPr/>
            <p:nvPr/>
          </p:nvSpPr>
          <p:spPr>
            <a:xfrm>
              <a:off x="9519103" y="1915356"/>
              <a:ext cx="205146" cy="193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4" extrusionOk="0">
                  <a:moveTo>
                    <a:pt x="13609" y="1594"/>
                  </a:moveTo>
                  <a:cubicBezTo>
                    <a:pt x="13540" y="1594"/>
                    <a:pt x="13475" y="1617"/>
                    <a:pt x="13406" y="1619"/>
                  </a:cubicBezTo>
                  <a:cubicBezTo>
                    <a:pt x="12443" y="1218"/>
                    <a:pt x="7506" y="-676"/>
                    <a:pt x="2135" y="254"/>
                  </a:cubicBezTo>
                  <a:cubicBezTo>
                    <a:pt x="2135" y="254"/>
                    <a:pt x="3701" y="1007"/>
                    <a:pt x="6434" y="2246"/>
                  </a:cubicBezTo>
                  <a:cubicBezTo>
                    <a:pt x="6434" y="2246"/>
                    <a:pt x="4421" y="4059"/>
                    <a:pt x="0" y="5848"/>
                  </a:cubicBezTo>
                  <a:cubicBezTo>
                    <a:pt x="0" y="5848"/>
                    <a:pt x="2482" y="5028"/>
                    <a:pt x="7317" y="5367"/>
                  </a:cubicBezTo>
                  <a:cubicBezTo>
                    <a:pt x="6268" y="7002"/>
                    <a:pt x="5619" y="9030"/>
                    <a:pt x="5619" y="11259"/>
                  </a:cubicBezTo>
                  <a:cubicBezTo>
                    <a:pt x="5619" y="16597"/>
                    <a:pt x="9196" y="20924"/>
                    <a:pt x="13609" y="20924"/>
                  </a:cubicBezTo>
                  <a:cubicBezTo>
                    <a:pt x="18023" y="20924"/>
                    <a:pt x="21600" y="16597"/>
                    <a:pt x="21600" y="11259"/>
                  </a:cubicBezTo>
                  <a:cubicBezTo>
                    <a:pt x="21600" y="5921"/>
                    <a:pt x="18023" y="1594"/>
                    <a:pt x="13609" y="159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8" name="Shape 33"/>
            <p:cNvSpPr/>
            <p:nvPr/>
          </p:nvSpPr>
          <p:spPr>
            <a:xfrm>
              <a:off x="9975562" y="1915356"/>
              <a:ext cx="205146" cy="193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4" extrusionOk="0">
                  <a:moveTo>
                    <a:pt x="7991" y="1594"/>
                  </a:moveTo>
                  <a:cubicBezTo>
                    <a:pt x="8060" y="1594"/>
                    <a:pt x="8125" y="1617"/>
                    <a:pt x="8194" y="1619"/>
                  </a:cubicBezTo>
                  <a:cubicBezTo>
                    <a:pt x="9157" y="1218"/>
                    <a:pt x="14094" y="-676"/>
                    <a:pt x="19465" y="254"/>
                  </a:cubicBezTo>
                  <a:cubicBezTo>
                    <a:pt x="19465" y="254"/>
                    <a:pt x="17899" y="1007"/>
                    <a:pt x="15166" y="2246"/>
                  </a:cubicBezTo>
                  <a:cubicBezTo>
                    <a:pt x="15166" y="2246"/>
                    <a:pt x="17179" y="4059"/>
                    <a:pt x="21600" y="5848"/>
                  </a:cubicBezTo>
                  <a:cubicBezTo>
                    <a:pt x="21600" y="5848"/>
                    <a:pt x="19118" y="5028"/>
                    <a:pt x="14283" y="5367"/>
                  </a:cubicBezTo>
                  <a:cubicBezTo>
                    <a:pt x="15332" y="7002"/>
                    <a:pt x="15981" y="9030"/>
                    <a:pt x="15981" y="11259"/>
                  </a:cubicBezTo>
                  <a:cubicBezTo>
                    <a:pt x="15981" y="16597"/>
                    <a:pt x="12404" y="20924"/>
                    <a:pt x="7991" y="20924"/>
                  </a:cubicBezTo>
                  <a:cubicBezTo>
                    <a:pt x="3577" y="20924"/>
                    <a:pt x="0" y="16597"/>
                    <a:pt x="0" y="11259"/>
                  </a:cubicBezTo>
                  <a:cubicBezTo>
                    <a:pt x="0" y="5921"/>
                    <a:pt x="3577" y="1594"/>
                    <a:pt x="7991" y="159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9" name="Shape 34"/>
            <p:cNvSpPr/>
            <p:nvPr/>
          </p:nvSpPr>
          <p:spPr>
            <a:xfrm>
              <a:off x="9747333" y="2205830"/>
              <a:ext cx="224193" cy="85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extrusionOk="0">
                  <a:moveTo>
                    <a:pt x="20469" y="1076"/>
                  </a:moveTo>
                  <a:cubicBezTo>
                    <a:pt x="19770" y="1728"/>
                    <a:pt x="18914" y="3034"/>
                    <a:pt x="17837" y="3942"/>
                  </a:cubicBezTo>
                  <a:cubicBezTo>
                    <a:pt x="17300" y="4386"/>
                    <a:pt x="16786" y="5139"/>
                    <a:pt x="16205" y="5509"/>
                  </a:cubicBezTo>
                  <a:cubicBezTo>
                    <a:pt x="15625" y="5852"/>
                    <a:pt x="15064" y="6458"/>
                    <a:pt x="14478" y="6787"/>
                  </a:cubicBezTo>
                  <a:cubicBezTo>
                    <a:pt x="13879" y="6915"/>
                    <a:pt x="13314" y="7514"/>
                    <a:pt x="12717" y="7521"/>
                  </a:cubicBezTo>
                  <a:cubicBezTo>
                    <a:pt x="12124" y="7595"/>
                    <a:pt x="11540" y="7877"/>
                    <a:pt x="10939" y="7662"/>
                  </a:cubicBezTo>
                  <a:cubicBezTo>
                    <a:pt x="10343" y="7796"/>
                    <a:pt x="9741" y="7393"/>
                    <a:pt x="9129" y="7298"/>
                  </a:cubicBezTo>
                  <a:cubicBezTo>
                    <a:pt x="8525" y="6989"/>
                    <a:pt x="7906" y="6747"/>
                    <a:pt x="7299" y="6337"/>
                  </a:cubicBezTo>
                  <a:cubicBezTo>
                    <a:pt x="6076" y="5597"/>
                    <a:pt x="4896" y="4480"/>
                    <a:pt x="3804" y="3605"/>
                  </a:cubicBezTo>
                  <a:cubicBezTo>
                    <a:pt x="1521" y="1446"/>
                    <a:pt x="0" y="0"/>
                    <a:pt x="0" y="0"/>
                  </a:cubicBezTo>
                  <a:cubicBezTo>
                    <a:pt x="0" y="0"/>
                    <a:pt x="360" y="4715"/>
                    <a:pt x="2036" y="9983"/>
                  </a:cubicBezTo>
                  <a:cubicBezTo>
                    <a:pt x="2868" y="12606"/>
                    <a:pt x="4004" y="15425"/>
                    <a:pt x="5508" y="17577"/>
                  </a:cubicBezTo>
                  <a:cubicBezTo>
                    <a:pt x="6243" y="18688"/>
                    <a:pt x="7091" y="19582"/>
                    <a:pt x="7970" y="20295"/>
                  </a:cubicBezTo>
                  <a:cubicBezTo>
                    <a:pt x="8875" y="20887"/>
                    <a:pt x="9805" y="21452"/>
                    <a:pt x="10785" y="21425"/>
                  </a:cubicBezTo>
                  <a:cubicBezTo>
                    <a:pt x="11754" y="21600"/>
                    <a:pt x="12720" y="21210"/>
                    <a:pt x="13651" y="20658"/>
                  </a:cubicBezTo>
                  <a:cubicBezTo>
                    <a:pt x="14596" y="20275"/>
                    <a:pt x="15416" y="18997"/>
                    <a:pt x="16226" y="18116"/>
                  </a:cubicBezTo>
                  <a:cubicBezTo>
                    <a:pt x="17005" y="17053"/>
                    <a:pt x="17644" y="15593"/>
                    <a:pt x="18264" y="14368"/>
                  </a:cubicBezTo>
                  <a:cubicBezTo>
                    <a:pt x="18883" y="13131"/>
                    <a:pt x="19282" y="11469"/>
                    <a:pt x="19706" y="10158"/>
                  </a:cubicBezTo>
                  <a:cubicBezTo>
                    <a:pt x="20582" y="7595"/>
                    <a:pt x="20929" y="4749"/>
                    <a:pt x="21230" y="2960"/>
                  </a:cubicBezTo>
                  <a:cubicBezTo>
                    <a:pt x="21500" y="1103"/>
                    <a:pt x="21600" y="0"/>
                    <a:pt x="21600" y="0"/>
                  </a:cubicBezTo>
                  <a:cubicBezTo>
                    <a:pt x="21600" y="0"/>
                    <a:pt x="21155" y="363"/>
                    <a:pt x="20469" y="107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0" name="Shape 35"/>
            <p:cNvSpPr/>
            <p:nvPr/>
          </p:nvSpPr>
          <p:spPr>
            <a:xfrm>
              <a:off x="9145636" y="2068892"/>
              <a:ext cx="46284" cy="85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569" extrusionOk="0">
                  <a:moveTo>
                    <a:pt x="19214" y="17209"/>
                  </a:moveTo>
                  <a:cubicBezTo>
                    <a:pt x="18925" y="16637"/>
                    <a:pt x="18604" y="16052"/>
                    <a:pt x="18213" y="15505"/>
                  </a:cubicBezTo>
                  <a:cubicBezTo>
                    <a:pt x="17978" y="14920"/>
                    <a:pt x="17704" y="14352"/>
                    <a:pt x="17336" y="13826"/>
                  </a:cubicBezTo>
                  <a:cubicBezTo>
                    <a:pt x="17070" y="13280"/>
                    <a:pt x="16976" y="12741"/>
                    <a:pt x="16600" y="12259"/>
                  </a:cubicBezTo>
                  <a:cubicBezTo>
                    <a:pt x="16561" y="11742"/>
                    <a:pt x="16170" y="11285"/>
                    <a:pt x="16100" y="10798"/>
                  </a:cubicBezTo>
                  <a:cubicBezTo>
                    <a:pt x="15411" y="8974"/>
                    <a:pt x="15067" y="6770"/>
                    <a:pt x="15020" y="4404"/>
                  </a:cubicBezTo>
                  <a:cubicBezTo>
                    <a:pt x="15074" y="1760"/>
                    <a:pt x="15113" y="0"/>
                    <a:pt x="15113" y="0"/>
                  </a:cubicBezTo>
                  <a:cubicBezTo>
                    <a:pt x="15113" y="0"/>
                    <a:pt x="11028" y="111"/>
                    <a:pt x="6951" y="2037"/>
                  </a:cubicBezTo>
                  <a:cubicBezTo>
                    <a:pt x="4791" y="2943"/>
                    <a:pt x="2866" y="4365"/>
                    <a:pt x="1449" y="6155"/>
                  </a:cubicBezTo>
                  <a:cubicBezTo>
                    <a:pt x="878" y="7077"/>
                    <a:pt x="236" y="8056"/>
                    <a:pt x="150" y="9128"/>
                  </a:cubicBezTo>
                  <a:cubicBezTo>
                    <a:pt x="-163" y="10187"/>
                    <a:pt x="72" y="11281"/>
                    <a:pt x="338" y="12365"/>
                  </a:cubicBezTo>
                  <a:cubicBezTo>
                    <a:pt x="690" y="13437"/>
                    <a:pt x="1418" y="14458"/>
                    <a:pt x="2169" y="15424"/>
                  </a:cubicBezTo>
                  <a:cubicBezTo>
                    <a:pt x="3100" y="16316"/>
                    <a:pt x="4110" y="17188"/>
                    <a:pt x="5245" y="17901"/>
                  </a:cubicBezTo>
                  <a:cubicBezTo>
                    <a:pt x="6450" y="18580"/>
                    <a:pt x="7702" y="19174"/>
                    <a:pt x="8900" y="19691"/>
                  </a:cubicBezTo>
                  <a:cubicBezTo>
                    <a:pt x="10183" y="20143"/>
                    <a:pt x="11513" y="20472"/>
                    <a:pt x="12711" y="20759"/>
                  </a:cubicBezTo>
                  <a:cubicBezTo>
                    <a:pt x="15004" y="21408"/>
                    <a:pt x="17391" y="21442"/>
                    <a:pt x="18909" y="21545"/>
                  </a:cubicBezTo>
                  <a:cubicBezTo>
                    <a:pt x="20490" y="21600"/>
                    <a:pt x="21437" y="21545"/>
                    <a:pt x="21437" y="21545"/>
                  </a:cubicBezTo>
                  <a:cubicBezTo>
                    <a:pt x="21437" y="21545"/>
                    <a:pt x="21265" y="20994"/>
                    <a:pt x="20881" y="20178"/>
                  </a:cubicBezTo>
                  <a:cubicBezTo>
                    <a:pt x="20560" y="19345"/>
                    <a:pt x="19762" y="18358"/>
                    <a:pt x="19214" y="1720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721283" y="2122991"/>
            <a:ext cx="1196605" cy="1562028"/>
            <a:chOff x="5735233" y="1742408"/>
            <a:chExt cx="1033278" cy="1348825"/>
          </a:xfrm>
        </p:grpSpPr>
        <p:sp>
          <p:nvSpPr>
            <p:cNvPr id="52" name="Shape 8"/>
            <p:cNvSpPr/>
            <p:nvPr/>
          </p:nvSpPr>
          <p:spPr>
            <a:xfrm>
              <a:off x="6111052" y="2303563"/>
              <a:ext cx="280997" cy="225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17929"/>
                  </a:lnTo>
                  <a:cubicBezTo>
                    <a:pt x="0" y="19957"/>
                    <a:pt x="4835" y="21600"/>
                    <a:pt x="10800" y="21600"/>
                  </a:cubicBezTo>
                  <a:cubicBezTo>
                    <a:pt x="16765" y="21600"/>
                    <a:pt x="21600" y="19957"/>
                    <a:pt x="21600" y="17929"/>
                  </a:cubicBezTo>
                  <a:lnTo>
                    <a:pt x="21600" y="0"/>
                  </a:lnTo>
                  <a:cubicBezTo>
                    <a:pt x="21600" y="0"/>
                    <a:pt x="10800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3" name="Shape 9"/>
            <p:cNvSpPr/>
            <p:nvPr/>
          </p:nvSpPr>
          <p:spPr>
            <a:xfrm>
              <a:off x="6041551" y="1824779"/>
              <a:ext cx="421506" cy="58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88" y="21448"/>
                  </a:moveTo>
                  <a:cubicBezTo>
                    <a:pt x="9577" y="21547"/>
                    <a:pt x="10182" y="21600"/>
                    <a:pt x="10800" y="21600"/>
                  </a:cubicBezTo>
                  <a:cubicBezTo>
                    <a:pt x="11418" y="21600"/>
                    <a:pt x="12023" y="21547"/>
                    <a:pt x="12612" y="21448"/>
                  </a:cubicBezTo>
                  <a:cubicBezTo>
                    <a:pt x="15311" y="20855"/>
                    <a:pt x="20737" y="15011"/>
                    <a:pt x="20739" y="15031"/>
                  </a:cubicBezTo>
                  <a:cubicBezTo>
                    <a:pt x="21293" y="13732"/>
                    <a:pt x="21600" y="12302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2302"/>
                    <a:pt x="307" y="13732"/>
                    <a:pt x="861" y="15031"/>
                  </a:cubicBezTo>
                  <a:cubicBezTo>
                    <a:pt x="863" y="15011"/>
                    <a:pt x="6289" y="20855"/>
                    <a:pt x="8988" y="214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4" name="Shape 10"/>
            <p:cNvSpPr/>
            <p:nvPr/>
          </p:nvSpPr>
          <p:spPr>
            <a:xfrm>
              <a:off x="6010662" y="2051300"/>
              <a:ext cx="50400" cy="104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99" h="20500" extrusionOk="0">
                  <a:moveTo>
                    <a:pt x="18211" y="9145"/>
                  </a:moveTo>
                  <a:cubicBezTo>
                    <a:pt x="20299" y="14772"/>
                    <a:pt x="18091" y="19829"/>
                    <a:pt x="13280" y="20440"/>
                  </a:cubicBezTo>
                  <a:cubicBezTo>
                    <a:pt x="8468" y="21050"/>
                    <a:pt x="2875" y="16983"/>
                    <a:pt x="787" y="11355"/>
                  </a:cubicBezTo>
                  <a:cubicBezTo>
                    <a:pt x="-1301" y="5728"/>
                    <a:pt x="907" y="671"/>
                    <a:pt x="5718" y="60"/>
                  </a:cubicBezTo>
                  <a:cubicBezTo>
                    <a:pt x="10530" y="-550"/>
                    <a:pt x="16123" y="3517"/>
                    <a:pt x="18211" y="9145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5" name="Shape 11"/>
            <p:cNvSpPr/>
            <p:nvPr/>
          </p:nvSpPr>
          <p:spPr>
            <a:xfrm>
              <a:off x="6440537" y="2051300"/>
              <a:ext cx="50399" cy="104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99" h="20500" extrusionOk="0">
                  <a:moveTo>
                    <a:pt x="788" y="9145"/>
                  </a:moveTo>
                  <a:cubicBezTo>
                    <a:pt x="-1300" y="14772"/>
                    <a:pt x="908" y="19829"/>
                    <a:pt x="5720" y="20440"/>
                  </a:cubicBezTo>
                  <a:cubicBezTo>
                    <a:pt x="10531" y="21050"/>
                    <a:pt x="16124" y="16983"/>
                    <a:pt x="18212" y="11355"/>
                  </a:cubicBezTo>
                  <a:cubicBezTo>
                    <a:pt x="20300" y="5728"/>
                    <a:pt x="18092" y="671"/>
                    <a:pt x="13280" y="60"/>
                  </a:cubicBezTo>
                  <a:cubicBezTo>
                    <a:pt x="8469" y="-550"/>
                    <a:pt x="2876" y="3517"/>
                    <a:pt x="788" y="9145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6" name="Shape 12"/>
            <p:cNvSpPr/>
            <p:nvPr/>
          </p:nvSpPr>
          <p:spPr>
            <a:xfrm>
              <a:off x="6028680" y="1806761"/>
              <a:ext cx="447278" cy="320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7152"/>
                    <a:pt x="0" y="15975"/>
                  </a:cubicBezTo>
                  <a:cubicBezTo>
                    <a:pt x="0" y="16146"/>
                    <a:pt x="2" y="16317"/>
                    <a:pt x="6" y="16487"/>
                  </a:cubicBezTo>
                  <a:cubicBezTo>
                    <a:pt x="75" y="16502"/>
                    <a:pt x="753" y="16705"/>
                    <a:pt x="807" y="18986"/>
                  </a:cubicBezTo>
                  <a:cubicBezTo>
                    <a:pt x="839" y="20343"/>
                    <a:pt x="835" y="20765"/>
                    <a:pt x="825" y="20876"/>
                  </a:cubicBezTo>
                  <a:lnTo>
                    <a:pt x="1715" y="21600"/>
                  </a:lnTo>
                  <a:cubicBezTo>
                    <a:pt x="1715" y="21600"/>
                    <a:pt x="1829" y="12940"/>
                    <a:pt x="6183" y="12675"/>
                  </a:cubicBezTo>
                  <a:lnTo>
                    <a:pt x="10800" y="12675"/>
                  </a:lnTo>
                  <a:lnTo>
                    <a:pt x="15417" y="12675"/>
                  </a:lnTo>
                  <a:cubicBezTo>
                    <a:pt x="19771" y="12940"/>
                    <a:pt x="19885" y="21600"/>
                    <a:pt x="19885" y="21600"/>
                  </a:cubicBezTo>
                  <a:lnTo>
                    <a:pt x="20775" y="20876"/>
                  </a:lnTo>
                  <a:cubicBezTo>
                    <a:pt x="20765" y="20765"/>
                    <a:pt x="20761" y="20343"/>
                    <a:pt x="20793" y="18986"/>
                  </a:cubicBezTo>
                  <a:cubicBezTo>
                    <a:pt x="20847" y="16705"/>
                    <a:pt x="21525" y="16502"/>
                    <a:pt x="21594" y="16487"/>
                  </a:cubicBezTo>
                  <a:cubicBezTo>
                    <a:pt x="21598" y="16317"/>
                    <a:pt x="21600" y="16146"/>
                    <a:pt x="21600" y="15975"/>
                  </a:cubicBezTo>
                  <a:cubicBezTo>
                    <a:pt x="21600" y="7152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24210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7" name="Shape 13"/>
            <p:cNvSpPr/>
            <p:nvPr/>
          </p:nvSpPr>
          <p:spPr>
            <a:xfrm>
              <a:off x="6082737" y="2409101"/>
              <a:ext cx="337036" cy="58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0800" y="2426"/>
                  </a:lnTo>
                  <a:cubicBezTo>
                    <a:pt x="10800" y="24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1F1F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8" name="Shape 14"/>
            <p:cNvSpPr/>
            <p:nvPr/>
          </p:nvSpPr>
          <p:spPr>
            <a:xfrm>
              <a:off x="6201146" y="2476028"/>
              <a:ext cx="51443" cy="46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36"/>
                  </a:moveTo>
                  <a:lnTo>
                    <a:pt x="12087" y="2639"/>
                  </a:lnTo>
                  <a:lnTo>
                    <a:pt x="6218" y="3900"/>
                  </a:lnTo>
                  <a:lnTo>
                    <a:pt x="2798" y="14182"/>
                  </a:lnTo>
                  <a:lnTo>
                    <a:pt x="21600" y="21600"/>
                  </a:lnTo>
                  <a:lnTo>
                    <a:pt x="21600" y="3900"/>
                  </a:lnTo>
                  <a:lnTo>
                    <a:pt x="21600" y="2244"/>
                  </a:lnTo>
                  <a:lnTo>
                    <a:pt x="21600" y="0"/>
                  </a:lnTo>
                  <a:cubicBezTo>
                    <a:pt x="21600" y="0"/>
                    <a:pt x="0" y="1036"/>
                    <a:pt x="0" y="1036"/>
                  </a:cubicBezTo>
                  <a:close/>
                </a:path>
              </a:pathLst>
            </a:custGeom>
            <a:solidFill>
              <a:srgbClr val="FC762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9" name="Shape 15"/>
            <p:cNvSpPr/>
            <p:nvPr/>
          </p:nvSpPr>
          <p:spPr>
            <a:xfrm>
              <a:off x="6252628" y="2476028"/>
              <a:ext cx="51443" cy="46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6"/>
                  </a:moveTo>
                  <a:lnTo>
                    <a:pt x="9513" y="2639"/>
                  </a:lnTo>
                  <a:lnTo>
                    <a:pt x="15381" y="3900"/>
                  </a:lnTo>
                  <a:lnTo>
                    <a:pt x="18802" y="14182"/>
                  </a:lnTo>
                  <a:lnTo>
                    <a:pt x="0" y="21600"/>
                  </a:lnTo>
                  <a:lnTo>
                    <a:pt x="0" y="3900"/>
                  </a:lnTo>
                  <a:lnTo>
                    <a:pt x="0" y="2244"/>
                  </a:lnTo>
                  <a:lnTo>
                    <a:pt x="0" y="0"/>
                  </a:lnTo>
                  <a:cubicBezTo>
                    <a:pt x="0" y="0"/>
                    <a:pt x="21600" y="1036"/>
                    <a:pt x="21600" y="1036"/>
                  </a:cubicBezTo>
                  <a:close/>
                </a:path>
              </a:pathLst>
            </a:custGeom>
            <a:solidFill>
              <a:srgbClr val="E5551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0" name="Shape 16"/>
            <p:cNvSpPr/>
            <p:nvPr/>
          </p:nvSpPr>
          <p:spPr>
            <a:xfrm>
              <a:off x="6201146" y="2476028"/>
              <a:ext cx="51443" cy="46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36"/>
                  </a:moveTo>
                  <a:lnTo>
                    <a:pt x="12087" y="2639"/>
                  </a:lnTo>
                  <a:lnTo>
                    <a:pt x="6218" y="3900"/>
                  </a:lnTo>
                  <a:lnTo>
                    <a:pt x="2798" y="14182"/>
                  </a:lnTo>
                  <a:lnTo>
                    <a:pt x="21600" y="21600"/>
                  </a:lnTo>
                  <a:lnTo>
                    <a:pt x="21600" y="3900"/>
                  </a:lnTo>
                  <a:lnTo>
                    <a:pt x="21600" y="2244"/>
                  </a:lnTo>
                  <a:lnTo>
                    <a:pt x="21600" y="0"/>
                  </a:lnTo>
                  <a:cubicBezTo>
                    <a:pt x="21600" y="0"/>
                    <a:pt x="0" y="1036"/>
                    <a:pt x="0" y="1036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1" name="Shape 17"/>
            <p:cNvSpPr/>
            <p:nvPr/>
          </p:nvSpPr>
          <p:spPr>
            <a:xfrm>
              <a:off x="6252628" y="2476028"/>
              <a:ext cx="51443" cy="46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6"/>
                  </a:moveTo>
                  <a:lnTo>
                    <a:pt x="9513" y="2639"/>
                  </a:lnTo>
                  <a:lnTo>
                    <a:pt x="15381" y="3900"/>
                  </a:lnTo>
                  <a:lnTo>
                    <a:pt x="18802" y="14182"/>
                  </a:lnTo>
                  <a:lnTo>
                    <a:pt x="0" y="21600"/>
                  </a:lnTo>
                  <a:lnTo>
                    <a:pt x="0" y="3900"/>
                  </a:lnTo>
                  <a:lnTo>
                    <a:pt x="0" y="2244"/>
                  </a:lnTo>
                  <a:lnTo>
                    <a:pt x="0" y="0"/>
                  </a:lnTo>
                  <a:cubicBezTo>
                    <a:pt x="0" y="0"/>
                    <a:pt x="21600" y="1036"/>
                    <a:pt x="21600" y="103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2" name="Shape 18"/>
            <p:cNvSpPr/>
            <p:nvPr/>
          </p:nvSpPr>
          <p:spPr>
            <a:xfrm>
              <a:off x="6028680" y="2409101"/>
              <a:ext cx="223639" cy="170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365"/>
                  </a:moveTo>
                  <a:lnTo>
                    <a:pt x="5324" y="0"/>
                  </a:lnTo>
                  <a:lnTo>
                    <a:pt x="0" y="4869"/>
                  </a:lnTo>
                  <a:lnTo>
                    <a:pt x="6843" y="21600"/>
                  </a:lnTo>
                  <a:cubicBezTo>
                    <a:pt x="6843" y="21600"/>
                    <a:pt x="21600" y="8365"/>
                    <a:pt x="21600" y="8365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3" name="Shape 19"/>
            <p:cNvSpPr/>
            <p:nvPr/>
          </p:nvSpPr>
          <p:spPr>
            <a:xfrm>
              <a:off x="6252628" y="2409101"/>
              <a:ext cx="223639" cy="16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18"/>
                  </a:moveTo>
                  <a:lnTo>
                    <a:pt x="16276" y="0"/>
                  </a:lnTo>
                  <a:lnTo>
                    <a:pt x="21600" y="5075"/>
                  </a:lnTo>
                  <a:lnTo>
                    <a:pt x="14774" y="21600"/>
                  </a:lnTo>
                  <a:cubicBezTo>
                    <a:pt x="14774" y="21600"/>
                    <a:pt x="0" y="8718"/>
                    <a:pt x="0" y="8718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4" name="Shape 20"/>
            <p:cNvSpPr/>
            <p:nvPr/>
          </p:nvSpPr>
          <p:spPr>
            <a:xfrm>
              <a:off x="5735233" y="2447713"/>
              <a:ext cx="1033278" cy="643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44" y="21485"/>
                  </a:moveTo>
                  <a:lnTo>
                    <a:pt x="18044" y="21485"/>
                  </a:lnTo>
                  <a:lnTo>
                    <a:pt x="18371" y="15211"/>
                  </a:lnTo>
                  <a:lnTo>
                    <a:pt x="18524" y="21600"/>
                  </a:lnTo>
                  <a:lnTo>
                    <a:pt x="21600" y="21600"/>
                  </a:lnTo>
                  <a:cubicBezTo>
                    <a:pt x="21600" y="21600"/>
                    <a:pt x="21271" y="11814"/>
                    <a:pt x="21148" y="6534"/>
                  </a:cubicBezTo>
                  <a:cubicBezTo>
                    <a:pt x="21037" y="1781"/>
                    <a:pt x="19208" y="933"/>
                    <a:pt x="18844" y="811"/>
                  </a:cubicBezTo>
                  <a:lnTo>
                    <a:pt x="18844" y="792"/>
                  </a:lnTo>
                  <a:lnTo>
                    <a:pt x="15475" y="0"/>
                  </a:lnTo>
                  <a:lnTo>
                    <a:pt x="10800" y="15912"/>
                  </a:lnTo>
                  <a:lnTo>
                    <a:pt x="6125" y="0"/>
                  </a:lnTo>
                  <a:lnTo>
                    <a:pt x="2756" y="792"/>
                  </a:lnTo>
                  <a:lnTo>
                    <a:pt x="2756" y="811"/>
                  </a:lnTo>
                  <a:cubicBezTo>
                    <a:pt x="2392" y="933"/>
                    <a:pt x="563" y="1781"/>
                    <a:pt x="452" y="6534"/>
                  </a:cubicBezTo>
                  <a:cubicBezTo>
                    <a:pt x="329" y="11814"/>
                    <a:pt x="0" y="21600"/>
                    <a:pt x="0" y="21600"/>
                  </a:cubicBezTo>
                  <a:lnTo>
                    <a:pt x="3139" y="21600"/>
                  </a:lnTo>
                  <a:lnTo>
                    <a:pt x="3228" y="15239"/>
                  </a:lnTo>
                  <a:lnTo>
                    <a:pt x="3556" y="21534"/>
                  </a:lnTo>
                  <a:cubicBezTo>
                    <a:pt x="3556" y="21534"/>
                    <a:pt x="18044" y="21485"/>
                    <a:pt x="18044" y="21485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5" name="Shape 21"/>
            <p:cNvSpPr/>
            <p:nvPr/>
          </p:nvSpPr>
          <p:spPr>
            <a:xfrm>
              <a:off x="6013236" y="2447713"/>
              <a:ext cx="238790" cy="474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0" y="0"/>
                  </a:moveTo>
                  <a:lnTo>
                    <a:pt x="16210" y="10803"/>
                  </a:lnTo>
                  <a:lnTo>
                    <a:pt x="21600" y="21600"/>
                  </a:lnTo>
                  <a:lnTo>
                    <a:pt x="6966" y="13368"/>
                  </a:lnTo>
                  <a:lnTo>
                    <a:pt x="8172" y="10061"/>
                  </a:lnTo>
                  <a:lnTo>
                    <a:pt x="0" y="7497"/>
                  </a:lnTo>
                  <a:cubicBezTo>
                    <a:pt x="0" y="7497"/>
                    <a:pt x="1370" y="0"/>
                    <a:pt x="137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6" name="Shape 22"/>
            <p:cNvSpPr/>
            <p:nvPr/>
          </p:nvSpPr>
          <p:spPr>
            <a:xfrm>
              <a:off x="6252628" y="2447713"/>
              <a:ext cx="238790" cy="474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30" y="0"/>
                  </a:moveTo>
                  <a:lnTo>
                    <a:pt x="5390" y="10803"/>
                  </a:lnTo>
                  <a:lnTo>
                    <a:pt x="0" y="21600"/>
                  </a:lnTo>
                  <a:lnTo>
                    <a:pt x="14634" y="13368"/>
                  </a:lnTo>
                  <a:lnTo>
                    <a:pt x="13428" y="10061"/>
                  </a:lnTo>
                  <a:lnTo>
                    <a:pt x="21600" y="7497"/>
                  </a:lnTo>
                  <a:cubicBezTo>
                    <a:pt x="21600" y="7497"/>
                    <a:pt x="20230" y="0"/>
                    <a:pt x="2023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7" name="Shape 23"/>
            <p:cNvSpPr/>
            <p:nvPr/>
          </p:nvSpPr>
          <p:spPr>
            <a:xfrm>
              <a:off x="6407074" y="2782346"/>
              <a:ext cx="150988" cy="83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" y="0"/>
                  </a:moveTo>
                  <a:cubicBezTo>
                    <a:pt x="36" y="430"/>
                    <a:pt x="0" y="877"/>
                    <a:pt x="0" y="1341"/>
                  </a:cubicBezTo>
                  <a:lnTo>
                    <a:pt x="0" y="19961"/>
                  </a:lnTo>
                  <a:cubicBezTo>
                    <a:pt x="0" y="20863"/>
                    <a:pt x="408" y="21600"/>
                    <a:pt x="907" y="21600"/>
                  </a:cubicBezTo>
                  <a:lnTo>
                    <a:pt x="20693" y="21600"/>
                  </a:lnTo>
                  <a:cubicBezTo>
                    <a:pt x="21192" y="21600"/>
                    <a:pt x="21600" y="20862"/>
                    <a:pt x="21600" y="19961"/>
                  </a:cubicBezTo>
                  <a:lnTo>
                    <a:pt x="21600" y="1043"/>
                  </a:lnTo>
                  <a:cubicBezTo>
                    <a:pt x="21600" y="685"/>
                    <a:pt x="21579" y="337"/>
                    <a:pt x="21539" y="0"/>
                  </a:cubicBezTo>
                  <a:cubicBezTo>
                    <a:pt x="21539" y="0"/>
                    <a:pt x="98" y="0"/>
                    <a:pt x="98" y="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8" name="Shape 24"/>
            <p:cNvSpPr/>
            <p:nvPr/>
          </p:nvSpPr>
          <p:spPr>
            <a:xfrm>
              <a:off x="6421747" y="2798392"/>
              <a:ext cx="38612" cy="40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9" name="Shape 25"/>
            <p:cNvSpPr/>
            <p:nvPr/>
          </p:nvSpPr>
          <p:spPr>
            <a:xfrm>
              <a:off x="6471427" y="2761754"/>
              <a:ext cx="19234" cy="30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4860" y="0"/>
                    <a:pt x="0" y="3060"/>
                    <a:pt x="0" y="6800"/>
                  </a:cubicBezTo>
                  <a:lnTo>
                    <a:pt x="0" y="14799"/>
                  </a:lnTo>
                  <a:cubicBezTo>
                    <a:pt x="0" y="18540"/>
                    <a:pt x="4860" y="21600"/>
                    <a:pt x="10801" y="21600"/>
                  </a:cubicBezTo>
                  <a:cubicBezTo>
                    <a:pt x="16740" y="21600"/>
                    <a:pt x="21600" y="18540"/>
                    <a:pt x="21600" y="14799"/>
                  </a:cubicBezTo>
                  <a:lnTo>
                    <a:pt x="21600" y="6800"/>
                  </a:lnTo>
                  <a:cubicBezTo>
                    <a:pt x="21600" y="3060"/>
                    <a:pt x="16740" y="0"/>
                    <a:pt x="10801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0" name="Shape 26"/>
            <p:cNvSpPr/>
            <p:nvPr/>
          </p:nvSpPr>
          <p:spPr>
            <a:xfrm>
              <a:off x="6255202" y="3014016"/>
              <a:ext cx="32582" cy="32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1" name="Shape 27"/>
            <p:cNvSpPr/>
            <p:nvPr/>
          </p:nvSpPr>
          <p:spPr>
            <a:xfrm>
              <a:off x="6002939" y="1742408"/>
              <a:ext cx="251957" cy="27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9" y="4296"/>
                  </a:moveTo>
                  <a:cubicBezTo>
                    <a:pt x="4412" y="7727"/>
                    <a:pt x="25" y="14188"/>
                    <a:pt x="0" y="21600"/>
                  </a:cubicBezTo>
                  <a:lnTo>
                    <a:pt x="21600" y="21600"/>
                  </a:lnTo>
                  <a:lnTo>
                    <a:pt x="21600" y="13501"/>
                  </a:lnTo>
                  <a:lnTo>
                    <a:pt x="21600" y="1680"/>
                  </a:lnTo>
                  <a:lnTo>
                    <a:pt x="21600" y="0"/>
                  </a:lnTo>
                  <a:cubicBezTo>
                    <a:pt x="17381" y="0"/>
                    <a:pt x="13581" y="1653"/>
                    <a:pt x="10909" y="4296"/>
                  </a:cubicBezTo>
                  <a:close/>
                </a:path>
              </a:pathLst>
            </a:custGeom>
            <a:solidFill>
              <a:srgbClr val="FCE16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2" name="Shape 28"/>
            <p:cNvSpPr/>
            <p:nvPr/>
          </p:nvSpPr>
          <p:spPr>
            <a:xfrm>
              <a:off x="6255202" y="1742408"/>
              <a:ext cx="251957" cy="27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1" y="4296"/>
                  </a:moveTo>
                  <a:cubicBezTo>
                    <a:pt x="17188" y="7727"/>
                    <a:pt x="21575" y="14188"/>
                    <a:pt x="21600" y="21600"/>
                  </a:cubicBezTo>
                  <a:lnTo>
                    <a:pt x="0" y="21600"/>
                  </a:lnTo>
                  <a:lnTo>
                    <a:pt x="0" y="13501"/>
                  </a:lnTo>
                  <a:lnTo>
                    <a:pt x="0" y="1680"/>
                  </a:lnTo>
                  <a:lnTo>
                    <a:pt x="0" y="0"/>
                  </a:lnTo>
                  <a:cubicBezTo>
                    <a:pt x="4219" y="0"/>
                    <a:pt x="8019" y="1653"/>
                    <a:pt x="10691" y="4296"/>
                  </a:cubicBezTo>
                  <a:close/>
                </a:path>
              </a:pathLst>
            </a:custGeom>
            <a:solidFill>
              <a:srgbClr val="F7C21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3" name="Shape 29"/>
            <p:cNvSpPr/>
            <p:nvPr/>
          </p:nvSpPr>
          <p:spPr>
            <a:xfrm>
              <a:off x="6002939" y="1742408"/>
              <a:ext cx="251957" cy="27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9" y="4296"/>
                  </a:moveTo>
                  <a:cubicBezTo>
                    <a:pt x="4412" y="7727"/>
                    <a:pt x="25" y="14188"/>
                    <a:pt x="0" y="21600"/>
                  </a:cubicBezTo>
                  <a:lnTo>
                    <a:pt x="21600" y="21600"/>
                  </a:lnTo>
                  <a:lnTo>
                    <a:pt x="21600" y="13501"/>
                  </a:lnTo>
                  <a:lnTo>
                    <a:pt x="21600" y="1680"/>
                  </a:lnTo>
                  <a:lnTo>
                    <a:pt x="21600" y="0"/>
                  </a:lnTo>
                  <a:cubicBezTo>
                    <a:pt x="17381" y="0"/>
                    <a:pt x="13581" y="1653"/>
                    <a:pt x="10909" y="429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4" name="Shape 30"/>
            <p:cNvSpPr/>
            <p:nvPr/>
          </p:nvSpPr>
          <p:spPr>
            <a:xfrm>
              <a:off x="6255202" y="1742408"/>
              <a:ext cx="251957" cy="27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1" y="4296"/>
                  </a:moveTo>
                  <a:cubicBezTo>
                    <a:pt x="17188" y="7727"/>
                    <a:pt x="21575" y="14188"/>
                    <a:pt x="21600" y="21600"/>
                  </a:cubicBezTo>
                  <a:lnTo>
                    <a:pt x="0" y="21600"/>
                  </a:lnTo>
                  <a:lnTo>
                    <a:pt x="0" y="13501"/>
                  </a:lnTo>
                  <a:lnTo>
                    <a:pt x="0" y="1680"/>
                  </a:lnTo>
                  <a:lnTo>
                    <a:pt x="0" y="0"/>
                  </a:lnTo>
                  <a:cubicBezTo>
                    <a:pt x="4219" y="0"/>
                    <a:pt x="8019" y="1653"/>
                    <a:pt x="10691" y="429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5" name="Shape 31"/>
            <p:cNvSpPr/>
            <p:nvPr/>
          </p:nvSpPr>
          <p:spPr>
            <a:xfrm>
              <a:off x="5995217" y="2004967"/>
              <a:ext cx="512805" cy="19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CE16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6" name="Shape 32"/>
            <p:cNvSpPr/>
            <p:nvPr/>
          </p:nvSpPr>
          <p:spPr>
            <a:xfrm>
              <a:off x="5995217" y="2022985"/>
              <a:ext cx="512805" cy="1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7C21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7" name="Shape 33"/>
            <p:cNvSpPr/>
            <p:nvPr/>
          </p:nvSpPr>
          <p:spPr>
            <a:xfrm>
              <a:off x="5995217" y="2004967"/>
              <a:ext cx="512805" cy="19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8" name="Shape 34"/>
            <p:cNvSpPr/>
            <p:nvPr/>
          </p:nvSpPr>
          <p:spPr>
            <a:xfrm>
              <a:off x="5995217" y="2022985"/>
              <a:ext cx="512805" cy="1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>
              <a:off x="6149663" y="2133672"/>
              <a:ext cx="203880" cy="173341"/>
            </a:xfrm>
            <a:custGeom>
              <a:avLst/>
              <a:gdLst>
                <a:gd name="connsiteX0" fmla="*/ 142997 w 203880"/>
                <a:gd name="connsiteY0" fmla="*/ 147357 h 173341"/>
                <a:gd name="connsiteX1" fmla="*/ 144653 w 203880"/>
                <a:gd name="connsiteY1" fmla="*/ 155784 h 173341"/>
                <a:gd name="connsiteX2" fmla="*/ 60918 w 203880"/>
                <a:gd name="connsiteY2" fmla="*/ 148396 h 173341"/>
                <a:gd name="connsiteX3" fmla="*/ 142997 w 203880"/>
                <a:gd name="connsiteY3" fmla="*/ 147357 h 173341"/>
                <a:gd name="connsiteX4" fmla="*/ 174015 w 203880"/>
                <a:gd name="connsiteY4" fmla="*/ 0 h 173341"/>
                <a:gd name="connsiteX5" fmla="*/ 203880 w 203880"/>
                <a:gd name="connsiteY5" fmla="*/ 29865 h 173341"/>
                <a:gd name="connsiteX6" fmla="*/ 174015 w 203880"/>
                <a:gd name="connsiteY6" fmla="*/ 59730 h 173341"/>
                <a:gd name="connsiteX7" fmla="*/ 144150 w 203880"/>
                <a:gd name="connsiteY7" fmla="*/ 29865 h 173341"/>
                <a:gd name="connsiteX8" fmla="*/ 174015 w 203880"/>
                <a:gd name="connsiteY8" fmla="*/ 0 h 173341"/>
                <a:gd name="connsiteX9" fmla="*/ 29865 w 203880"/>
                <a:gd name="connsiteY9" fmla="*/ 0 h 173341"/>
                <a:gd name="connsiteX10" fmla="*/ 59730 w 203880"/>
                <a:gd name="connsiteY10" fmla="*/ 29865 h 173341"/>
                <a:gd name="connsiteX11" fmla="*/ 29865 w 203880"/>
                <a:gd name="connsiteY11" fmla="*/ 59730 h 173341"/>
                <a:gd name="connsiteX12" fmla="*/ 0 w 203880"/>
                <a:gd name="connsiteY12" fmla="*/ 29865 h 173341"/>
                <a:gd name="connsiteX13" fmla="*/ 29865 w 203880"/>
                <a:gd name="connsiteY13" fmla="*/ 0 h 173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3880" h="173341">
                  <a:moveTo>
                    <a:pt x="142997" y="147357"/>
                  </a:moveTo>
                  <a:cubicBezTo>
                    <a:pt x="148193" y="148396"/>
                    <a:pt x="149578" y="150858"/>
                    <a:pt x="144653" y="155784"/>
                  </a:cubicBezTo>
                  <a:cubicBezTo>
                    <a:pt x="124951" y="175486"/>
                    <a:pt x="36289" y="185337"/>
                    <a:pt x="60918" y="148396"/>
                  </a:cubicBezTo>
                  <a:cubicBezTo>
                    <a:pt x="77539" y="153937"/>
                    <a:pt x="127412" y="144240"/>
                    <a:pt x="142997" y="147357"/>
                  </a:cubicBezTo>
                  <a:close/>
                  <a:moveTo>
                    <a:pt x="174015" y="0"/>
                  </a:moveTo>
                  <a:cubicBezTo>
                    <a:pt x="190510" y="0"/>
                    <a:pt x="203880" y="13370"/>
                    <a:pt x="203880" y="29865"/>
                  </a:cubicBezTo>
                  <a:cubicBezTo>
                    <a:pt x="203880" y="46360"/>
                    <a:pt x="190510" y="59730"/>
                    <a:pt x="174015" y="59730"/>
                  </a:cubicBezTo>
                  <a:cubicBezTo>
                    <a:pt x="157520" y="59730"/>
                    <a:pt x="144150" y="46360"/>
                    <a:pt x="144150" y="29865"/>
                  </a:cubicBezTo>
                  <a:cubicBezTo>
                    <a:pt x="144150" y="13370"/>
                    <a:pt x="157520" y="0"/>
                    <a:pt x="174015" y="0"/>
                  </a:cubicBezTo>
                  <a:close/>
                  <a:moveTo>
                    <a:pt x="29865" y="0"/>
                  </a:moveTo>
                  <a:cubicBezTo>
                    <a:pt x="46360" y="0"/>
                    <a:pt x="59730" y="13370"/>
                    <a:pt x="59730" y="29865"/>
                  </a:cubicBezTo>
                  <a:cubicBezTo>
                    <a:pt x="59730" y="46360"/>
                    <a:pt x="46360" y="59730"/>
                    <a:pt x="29865" y="59730"/>
                  </a:cubicBezTo>
                  <a:cubicBezTo>
                    <a:pt x="13370" y="59730"/>
                    <a:pt x="0" y="46360"/>
                    <a:pt x="0" y="29865"/>
                  </a:cubicBezTo>
                  <a:cubicBezTo>
                    <a:pt x="0" y="13370"/>
                    <a:pt x="13370" y="0"/>
                    <a:pt x="29865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3" name="Shape 6"/>
          <p:cNvSpPr/>
          <p:nvPr/>
        </p:nvSpPr>
        <p:spPr>
          <a:xfrm>
            <a:off x="8749928" y="3046588"/>
            <a:ext cx="823437" cy="1482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0"/>
                </a:lnTo>
                <a:cubicBezTo>
                  <a:pt x="21600" y="10800"/>
                  <a:pt x="0" y="0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" name="Shape 7"/>
          <p:cNvSpPr/>
          <p:nvPr/>
        </p:nvSpPr>
        <p:spPr>
          <a:xfrm>
            <a:off x="6990319" y="3195176"/>
            <a:ext cx="1763705" cy="1190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8102" y="1080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" name="Shape 8"/>
          <p:cNvSpPr/>
          <p:nvPr/>
        </p:nvSpPr>
        <p:spPr>
          <a:xfrm>
            <a:off x="6849551" y="3046588"/>
            <a:ext cx="823436" cy="1482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0"/>
                </a:lnTo>
                <a:cubicBezTo>
                  <a:pt x="21600" y="10800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6" name="Shape 9"/>
          <p:cNvSpPr/>
          <p:nvPr/>
        </p:nvSpPr>
        <p:spPr>
          <a:xfrm>
            <a:off x="5089943" y="3195176"/>
            <a:ext cx="1763705" cy="1190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8102" y="1080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7" name="Shape 10"/>
          <p:cNvSpPr/>
          <p:nvPr/>
        </p:nvSpPr>
        <p:spPr>
          <a:xfrm>
            <a:off x="4933533" y="3046588"/>
            <a:ext cx="823436" cy="1482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0"/>
                </a:lnTo>
                <a:cubicBezTo>
                  <a:pt x="21600" y="1080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8" name="Shape 11"/>
          <p:cNvSpPr/>
          <p:nvPr/>
        </p:nvSpPr>
        <p:spPr>
          <a:xfrm>
            <a:off x="3173924" y="3195176"/>
            <a:ext cx="1763705" cy="1190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8102" y="1080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665932" y="2295821"/>
            <a:ext cx="4506883" cy="2981875"/>
            <a:chOff x="-665932" y="2295821"/>
            <a:chExt cx="4506883" cy="2981875"/>
          </a:xfrm>
        </p:grpSpPr>
        <p:sp>
          <p:nvSpPr>
            <p:cNvPr id="9" name="Shape 12"/>
            <p:cNvSpPr/>
            <p:nvPr/>
          </p:nvSpPr>
          <p:spPr>
            <a:xfrm>
              <a:off x="-665932" y="4157095"/>
              <a:ext cx="2318291" cy="112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34" y="0"/>
                  </a:moveTo>
                  <a:cubicBezTo>
                    <a:pt x="11490" y="4778"/>
                    <a:pt x="9564" y="10123"/>
                    <a:pt x="6781" y="10123"/>
                  </a:cubicBezTo>
                  <a:lnTo>
                    <a:pt x="0" y="10123"/>
                  </a:lnTo>
                  <a:lnTo>
                    <a:pt x="0" y="21600"/>
                  </a:lnTo>
                  <a:lnTo>
                    <a:pt x="6781" y="21600"/>
                  </a:lnTo>
                  <a:cubicBezTo>
                    <a:pt x="14736" y="21600"/>
                    <a:pt x="15403" y="4123"/>
                    <a:pt x="21600" y="4123"/>
                  </a:cubicBezTo>
                  <a:cubicBezTo>
                    <a:pt x="18723" y="3671"/>
                    <a:pt x="16546" y="3724"/>
                    <a:pt x="13934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Shape 13"/>
            <p:cNvSpPr/>
            <p:nvPr/>
          </p:nvSpPr>
          <p:spPr>
            <a:xfrm>
              <a:off x="-665932" y="2295821"/>
              <a:ext cx="2318291" cy="112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34" y="21600"/>
                  </a:moveTo>
                  <a:cubicBezTo>
                    <a:pt x="11490" y="16822"/>
                    <a:pt x="9564" y="11477"/>
                    <a:pt x="6781" y="11477"/>
                  </a:cubicBezTo>
                  <a:lnTo>
                    <a:pt x="0" y="11477"/>
                  </a:lnTo>
                  <a:lnTo>
                    <a:pt x="0" y="0"/>
                  </a:lnTo>
                  <a:lnTo>
                    <a:pt x="6781" y="0"/>
                  </a:lnTo>
                  <a:cubicBezTo>
                    <a:pt x="14736" y="0"/>
                    <a:pt x="15403" y="17477"/>
                    <a:pt x="21600" y="17477"/>
                  </a:cubicBezTo>
                  <a:cubicBezTo>
                    <a:pt x="18723" y="17929"/>
                    <a:pt x="16546" y="17876"/>
                    <a:pt x="13934" y="21600"/>
                  </a:cubicBez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Shape 14"/>
            <p:cNvSpPr/>
            <p:nvPr/>
          </p:nvSpPr>
          <p:spPr>
            <a:xfrm>
              <a:off x="1367393" y="3195176"/>
              <a:ext cx="1652982" cy="1190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2" name="Shape 15"/>
            <p:cNvSpPr/>
            <p:nvPr/>
          </p:nvSpPr>
          <p:spPr>
            <a:xfrm>
              <a:off x="3017515" y="3046588"/>
              <a:ext cx="823436" cy="1482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cubicBezTo>
                    <a:pt x="21600" y="108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3" name="Shape 16"/>
            <p:cNvSpPr/>
            <p:nvPr/>
          </p:nvSpPr>
          <p:spPr>
            <a:xfrm>
              <a:off x="-665932" y="3109151"/>
              <a:ext cx="2036651" cy="1276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524"/>
                  </a:moveTo>
                  <a:cubicBezTo>
                    <a:pt x="12999" y="11524"/>
                    <a:pt x="14359" y="0"/>
                    <a:pt x="6046" y="0"/>
                  </a:cubicBezTo>
                  <a:lnTo>
                    <a:pt x="0" y="0"/>
                  </a:lnTo>
                  <a:lnTo>
                    <a:pt x="0" y="10076"/>
                  </a:lnTo>
                  <a:lnTo>
                    <a:pt x="6046" y="10076"/>
                  </a:lnTo>
                  <a:cubicBezTo>
                    <a:pt x="14359" y="10076"/>
                    <a:pt x="12999" y="21600"/>
                    <a:pt x="21600" y="21600"/>
                  </a:cubicBezTo>
                  <a:cubicBezTo>
                    <a:pt x="21600" y="21600"/>
                    <a:pt x="21600" y="11524"/>
                    <a:pt x="21600" y="11524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4" name="Shape 17"/>
            <p:cNvSpPr/>
            <p:nvPr/>
          </p:nvSpPr>
          <p:spPr>
            <a:xfrm>
              <a:off x="209962" y="3437611"/>
              <a:ext cx="1024867" cy="67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88" y="0"/>
                  </a:moveTo>
                  <a:cubicBezTo>
                    <a:pt x="8149" y="512"/>
                    <a:pt x="7815" y="1024"/>
                    <a:pt x="7488" y="1529"/>
                  </a:cubicBezTo>
                  <a:cubicBezTo>
                    <a:pt x="5243" y="4995"/>
                    <a:pt x="3187" y="8149"/>
                    <a:pt x="0" y="9958"/>
                  </a:cubicBezTo>
                  <a:cubicBezTo>
                    <a:pt x="5004" y="12482"/>
                    <a:pt x="6914" y="17009"/>
                    <a:pt x="10175" y="21600"/>
                  </a:cubicBezTo>
                  <a:cubicBezTo>
                    <a:pt x="11922" y="18777"/>
                    <a:pt x="15911" y="12634"/>
                    <a:pt x="21600" y="11021"/>
                  </a:cubicBezTo>
                  <a:cubicBezTo>
                    <a:pt x="14849" y="9938"/>
                    <a:pt x="11679" y="4924"/>
                    <a:pt x="8488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5" name="Shape 18"/>
            <p:cNvSpPr/>
            <p:nvPr/>
          </p:nvSpPr>
          <p:spPr>
            <a:xfrm>
              <a:off x="-665932" y="3195176"/>
              <a:ext cx="2036651" cy="1276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076"/>
                  </a:moveTo>
                  <a:cubicBezTo>
                    <a:pt x="12999" y="10076"/>
                    <a:pt x="14359" y="21600"/>
                    <a:pt x="6046" y="21600"/>
                  </a:cubicBezTo>
                  <a:lnTo>
                    <a:pt x="0" y="21600"/>
                  </a:lnTo>
                  <a:lnTo>
                    <a:pt x="0" y="11524"/>
                  </a:lnTo>
                  <a:lnTo>
                    <a:pt x="6046" y="11524"/>
                  </a:lnTo>
                  <a:cubicBezTo>
                    <a:pt x="14359" y="11524"/>
                    <a:pt x="12999" y="0"/>
                    <a:pt x="21600" y="0"/>
                  </a:cubicBezTo>
                  <a:cubicBezTo>
                    <a:pt x="21600" y="0"/>
                    <a:pt x="21600" y="10076"/>
                    <a:pt x="21600" y="10076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250738" y="3535571"/>
            <a:ext cx="913038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cs typeface="+mn-ea"/>
                <a:sym typeface="+mn-lt"/>
              </a:rPr>
              <a:t>3.5K</a:t>
            </a:r>
            <a:endParaRPr lang="en-US" sz="2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626162" y="3440666"/>
            <a:ext cx="63350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>
                <a:solidFill>
                  <a:srgbClr val="FEFEFE"/>
                </a:solidFill>
                <a:cs typeface="+mn-ea"/>
                <a:sym typeface="+mn-lt"/>
              </a:rPr>
              <a:t>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846648" y="3440666"/>
            <a:ext cx="63350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cs typeface="+mn-ea"/>
                <a:sym typeface="+mn-lt"/>
              </a:rPr>
              <a:t>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793004" y="3440666"/>
            <a:ext cx="63350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cs typeface="+mn-ea"/>
                <a:sym typeface="+mn-lt"/>
              </a:rPr>
              <a:t>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961023" y="3440666"/>
            <a:ext cx="63350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cs typeface="+mn-ea"/>
                <a:sym typeface="+mn-lt"/>
              </a:rPr>
              <a:t>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583789" y="3535571"/>
            <a:ext cx="761909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smtClean="0">
                <a:solidFill>
                  <a:schemeClr val="bg1"/>
                </a:solidFill>
                <a:cs typeface="+mn-ea"/>
                <a:sym typeface="+mn-lt"/>
              </a:rPr>
              <a:t>2K</a:t>
            </a:r>
            <a:endParaRPr lang="en-US" sz="2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63455" y="3535571"/>
            <a:ext cx="761909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cs typeface="+mn-ea"/>
                <a:sym typeface="+mn-lt"/>
              </a:rPr>
              <a:t>4K</a:t>
            </a:r>
            <a:endParaRPr lang="en-US" sz="2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409239" y="3535571"/>
            <a:ext cx="761909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cs typeface="+mn-ea"/>
                <a:sym typeface="+mn-lt"/>
              </a:rPr>
              <a:t>1K</a:t>
            </a:r>
            <a:endParaRPr lang="en-US" sz="2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2022363" y="4765017"/>
            <a:ext cx="7596199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34041" y="4680851"/>
            <a:ext cx="157750" cy="15775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229310" y="4680851"/>
            <a:ext cx="157750" cy="15775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6099530" y="4680851"/>
            <a:ext cx="157750" cy="15775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8064204" y="4680851"/>
            <a:ext cx="157750" cy="1577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890656" y="5264965"/>
            <a:ext cx="1170103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Fruitful </a:t>
            </a:r>
            <a:r>
              <a:rPr lang="en-US" sz="900" dirty="0">
                <a:solidFill>
                  <a:schemeClr val="bg2"/>
                </a:solidFill>
                <a:cs typeface="+mn-ea"/>
                <a:sym typeface="+mn-lt"/>
              </a:rPr>
              <a:t>were hath waters </a:t>
            </a:r>
            <a:r>
              <a:rPr lang="en-US" sz="900" dirty="0" smtClean="0">
                <a:solidFill>
                  <a:schemeClr val="bg2"/>
                </a:solidFill>
                <a:cs typeface="+mn-ea"/>
                <a:sym typeface="+mn-lt"/>
              </a:rPr>
              <a:t>d</a:t>
            </a: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添加标题添加标题添加标题</a:t>
            </a:r>
            <a:r>
              <a:rPr lang="en-US" sz="900" dirty="0" err="1" smtClean="0">
                <a:solidFill>
                  <a:schemeClr val="bg2"/>
                </a:solidFill>
                <a:cs typeface="+mn-ea"/>
                <a:sym typeface="+mn-lt"/>
              </a:rPr>
              <a:t>ivide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881437" y="4926101"/>
            <a:ext cx="1143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cs typeface="+mn-ea"/>
                <a:sym typeface="+mn-lt"/>
              </a:rPr>
              <a:t>5%</a:t>
            </a:r>
            <a:endParaRPr lang="en-US" sz="20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44873" y="5264965"/>
            <a:ext cx="1045446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添加标题添加标题添加标题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935654" y="4926101"/>
            <a:ext cx="1143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cs typeface="+mn-ea"/>
                <a:sym typeface="+mn-lt"/>
              </a:rPr>
              <a:t>20%</a:t>
            </a:r>
            <a:endParaRPr lang="en-US" sz="20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12436" y="5264965"/>
            <a:ext cx="1134545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添加标题添加标题添加标题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03216" y="4926101"/>
            <a:ext cx="1143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  <a:cs typeface="+mn-ea"/>
                <a:sym typeface="+mn-lt"/>
              </a:rPr>
              <a:t>10%</a:t>
            </a:r>
            <a:endParaRPr lang="en-US" sz="2000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54949" y="5264965"/>
            <a:ext cx="1177384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添加标题添加标题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45729" y="4926101"/>
            <a:ext cx="1143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cs typeface="+mn-ea"/>
                <a:sym typeface="+mn-lt"/>
              </a:rPr>
              <a:t>17.5%</a:t>
            </a:r>
            <a:endParaRPr lang="en-US" sz="20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9888661" y="3083109"/>
            <a:ext cx="1453074" cy="1315268"/>
            <a:chOff x="9899822" y="2229918"/>
            <a:chExt cx="2076278" cy="1879368"/>
          </a:xfrm>
        </p:grpSpPr>
        <p:sp>
          <p:nvSpPr>
            <p:cNvPr id="121" name="Shape 6"/>
            <p:cNvSpPr/>
            <p:nvPr/>
          </p:nvSpPr>
          <p:spPr>
            <a:xfrm>
              <a:off x="10854966" y="2659196"/>
              <a:ext cx="1121134" cy="71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8" h="19504" extrusionOk="0">
                  <a:moveTo>
                    <a:pt x="1526" y="0"/>
                  </a:moveTo>
                  <a:cubicBezTo>
                    <a:pt x="2926" y="1960"/>
                    <a:pt x="6884" y="-1770"/>
                    <a:pt x="10502" y="1518"/>
                  </a:cubicBezTo>
                  <a:cubicBezTo>
                    <a:pt x="14121" y="4806"/>
                    <a:pt x="14460" y="8768"/>
                    <a:pt x="19945" y="9442"/>
                  </a:cubicBezTo>
                  <a:cubicBezTo>
                    <a:pt x="20510" y="9442"/>
                    <a:pt x="20793" y="9948"/>
                    <a:pt x="19040" y="10538"/>
                  </a:cubicBezTo>
                  <a:cubicBezTo>
                    <a:pt x="17287" y="11128"/>
                    <a:pt x="14178" y="11466"/>
                    <a:pt x="10333" y="10791"/>
                  </a:cubicBezTo>
                  <a:cubicBezTo>
                    <a:pt x="6488" y="10117"/>
                    <a:pt x="3604" y="18041"/>
                    <a:pt x="608" y="19474"/>
                  </a:cubicBezTo>
                  <a:cubicBezTo>
                    <a:pt x="-807" y="19830"/>
                    <a:pt x="565" y="17198"/>
                    <a:pt x="1526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22" name="Shape 7"/>
            <p:cNvSpPr/>
            <p:nvPr/>
          </p:nvSpPr>
          <p:spPr>
            <a:xfrm>
              <a:off x="9899822" y="4051014"/>
              <a:ext cx="893213" cy="58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77" h="13488" extrusionOk="0">
                  <a:moveTo>
                    <a:pt x="335" y="1540"/>
                  </a:moveTo>
                  <a:cubicBezTo>
                    <a:pt x="-291" y="4420"/>
                    <a:pt x="-1856" y="20980"/>
                    <a:pt x="15862" y="9460"/>
                  </a:cubicBezTo>
                  <a:cubicBezTo>
                    <a:pt x="19744" y="5140"/>
                    <a:pt x="17928" y="5140"/>
                    <a:pt x="13295" y="2260"/>
                  </a:cubicBezTo>
                  <a:cubicBezTo>
                    <a:pt x="8662" y="-620"/>
                    <a:pt x="1650" y="-620"/>
                    <a:pt x="335" y="154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23" name="Shape 8"/>
            <p:cNvSpPr/>
            <p:nvPr/>
          </p:nvSpPr>
          <p:spPr>
            <a:xfrm>
              <a:off x="9996407" y="2310407"/>
              <a:ext cx="950277" cy="1093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0030" extrusionOk="0">
                  <a:moveTo>
                    <a:pt x="0" y="1375"/>
                  </a:moveTo>
                  <a:cubicBezTo>
                    <a:pt x="2174" y="-50"/>
                    <a:pt x="5751" y="-962"/>
                    <a:pt x="10099" y="1717"/>
                  </a:cubicBezTo>
                  <a:cubicBezTo>
                    <a:pt x="14447" y="4395"/>
                    <a:pt x="17813" y="6903"/>
                    <a:pt x="19706" y="6504"/>
                  </a:cubicBezTo>
                  <a:cubicBezTo>
                    <a:pt x="21600" y="6105"/>
                    <a:pt x="21530" y="6162"/>
                    <a:pt x="21319" y="8841"/>
                  </a:cubicBezTo>
                  <a:cubicBezTo>
                    <a:pt x="21109" y="11519"/>
                    <a:pt x="20758" y="18890"/>
                    <a:pt x="20618" y="19403"/>
                  </a:cubicBezTo>
                  <a:cubicBezTo>
                    <a:pt x="20197" y="20087"/>
                    <a:pt x="16200" y="20638"/>
                    <a:pt x="11010" y="18643"/>
                  </a:cubicBezTo>
                  <a:cubicBezTo>
                    <a:pt x="5821" y="16649"/>
                    <a:pt x="1894" y="17788"/>
                    <a:pt x="210" y="18415"/>
                  </a:cubicBezTo>
                  <a:cubicBezTo>
                    <a:pt x="281" y="14141"/>
                    <a:pt x="0" y="1375"/>
                    <a:pt x="0" y="137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24" name="Shape 9"/>
            <p:cNvSpPr/>
            <p:nvPr/>
          </p:nvSpPr>
          <p:spPr>
            <a:xfrm>
              <a:off x="9910554" y="2229918"/>
              <a:ext cx="107422" cy="1856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209"/>
                  </a:moveTo>
                  <a:cubicBezTo>
                    <a:pt x="21600" y="21425"/>
                    <a:pt x="16765" y="21600"/>
                    <a:pt x="10800" y="21600"/>
                  </a:cubicBezTo>
                  <a:lnTo>
                    <a:pt x="10800" y="21600"/>
                  </a:lnTo>
                  <a:cubicBezTo>
                    <a:pt x="4835" y="21600"/>
                    <a:pt x="0" y="21425"/>
                    <a:pt x="0" y="21209"/>
                  </a:cubicBezTo>
                  <a:lnTo>
                    <a:pt x="0" y="391"/>
                  </a:lnTo>
                  <a:cubicBezTo>
                    <a:pt x="0" y="175"/>
                    <a:pt x="4835" y="0"/>
                    <a:pt x="10800" y="0"/>
                  </a:cubicBezTo>
                  <a:lnTo>
                    <a:pt x="10800" y="0"/>
                  </a:lnTo>
                  <a:cubicBezTo>
                    <a:pt x="16765" y="0"/>
                    <a:pt x="21600" y="175"/>
                    <a:pt x="21600" y="391"/>
                  </a:cubicBezTo>
                  <a:cubicBezTo>
                    <a:pt x="21600" y="391"/>
                    <a:pt x="21600" y="21209"/>
                    <a:pt x="21600" y="21209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25" name="Shape 10"/>
            <p:cNvSpPr/>
            <p:nvPr/>
          </p:nvSpPr>
          <p:spPr>
            <a:xfrm>
              <a:off x="9900745" y="2321138"/>
              <a:ext cx="126124" cy="101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292" extrusionOk="0">
                  <a:moveTo>
                    <a:pt x="154" y="733"/>
                  </a:moveTo>
                  <a:cubicBezTo>
                    <a:pt x="2554" y="-308"/>
                    <a:pt x="18394" y="-178"/>
                    <a:pt x="20794" y="733"/>
                  </a:cubicBezTo>
                  <a:lnTo>
                    <a:pt x="19834" y="20381"/>
                  </a:lnTo>
                  <a:cubicBezTo>
                    <a:pt x="19834" y="21162"/>
                    <a:pt x="19834" y="20706"/>
                    <a:pt x="16474" y="20381"/>
                  </a:cubicBezTo>
                  <a:cubicBezTo>
                    <a:pt x="13114" y="20056"/>
                    <a:pt x="1114" y="19926"/>
                    <a:pt x="2074" y="21292"/>
                  </a:cubicBezTo>
                  <a:cubicBezTo>
                    <a:pt x="-806" y="21227"/>
                    <a:pt x="154" y="20121"/>
                    <a:pt x="154" y="18039"/>
                  </a:cubicBezTo>
                  <a:cubicBezTo>
                    <a:pt x="154" y="18039"/>
                    <a:pt x="154" y="733"/>
                    <a:pt x="154" y="73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26" name="Shape 11"/>
            <p:cNvSpPr/>
            <p:nvPr/>
          </p:nvSpPr>
          <p:spPr>
            <a:xfrm>
              <a:off x="10258503" y="2685467"/>
              <a:ext cx="414444" cy="394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4137" y="7110"/>
                  </a:lnTo>
                  <a:lnTo>
                    <a:pt x="21600" y="8250"/>
                  </a:lnTo>
                  <a:lnTo>
                    <a:pt x="16200" y="13785"/>
                  </a:lnTo>
                  <a:lnTo>
                    <a:pt x="17475" y="21600"/>
                  </a:lnTo>
                  <a:lnTo>
                    <a:pt x="10800" y="17910"/>
                  </a:lnTo>
                  <a:lnTo>
                    <a:pt x="4125" y="21600"/>
                  </a:lnTo>
                  <a:lnTo>
                    <a:pt x="5400" y="13785"/>
                  </a:lnTo>
                  <a:lnTo>
                    <a:pt x="0" y="8250"/>
                  </a:lnTo>
                  <a:lnTo>
                    <a:pt x="7463" y="7110"/>
                  </a:lnTo>
                  <a:cubicBezTo>
                    <a:pt x="7463" y="7110"/>
                    <a:pt x="10800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9777926" y="5006965"/>
            <a:ext cx="1690544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cs typeface="+mn-ea"/>
                <a:sym typeface="+mn-lt"/>
              </a:rPr>
              <a:t>添加标题添加标题添加标题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777926" y="4497677"/>
            <a:ext cx="1426368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b="1" dirty="0" smtClean="0">
                <a:solidFill>
                  <a:schemeClr val="accent1"/>
                </a:solidFill>
                <a:cs typeface="+mn-ea"/>
                <a:sym typeface="+mn-lt"/>
              </a:rPr>
              <a:t>Result</a:t>
            </a:r>
            <a:endParaRPr lang="en-US" sz="25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9568913" y="4680851"/>
            <a:ext cx="157750" cy="157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29" name="组合 12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3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130" name="直接连接符 12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文本框 139"/>
          <p:cNvSpPr txBox="1"/>
          <p:nvPr/>
        </p:nvSpPr>
        <p:spPr>
          <a:xfrm>
            <a:off x="1114626" y="471174"/>
            <a:ext cx="3663371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单击添加您的标题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2915739"/>
      </p:ext>
    </p:extLst>
  </p:cSld>
  <p:clrMapOvr>
    <a:masterClrMapping/>
  </p:clrMapOvr>
  <p:transition spd="med" advTm="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 tmFilter="0,0; .5, 1; 1, 1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7" grpId="0"/>
      <p:bldP spid="98" grpId="0"/>
      <p:bldP spid="99" grpId="0"/>
      <p:bldP spid="100" grpId="0"/>
      <p:bldP spid="101" grpId="0"/>
      <p:bldP spid="103" grpId="0"/>
      <p:bldP spid="104" grpId="0"/>
      <p:bldP spid="105" grpId="0"/>
      <p:bldP spid="108" grpId="0" animBg="1"/>
      <p:bldP spid="109" grpId="0" animBg="1"/>
      <p:bldP spid="110" grpId="0" animBg="1"/>
      <p:bldP spid="111" grpId="0" animBg="1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60" grpId="0"/>
      <p:bldP spid="161" grpId="0"/>
      <p:bldP spid="163" grpId="0" animBg="1"/>
      <p:bldP spid="1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/>
          <p:cNvSpPr/>
          <p:nvPr/>
        </p:nvSpPr>
        <p:spPr>
          <a:xfrm>
            <a:off x="1519449" y="2077892"/>
            <a:ext cx="9153102" cy="4031551"/>
          </a:xfrm>
          <a:custGeom>
            <a:avLst/>
            <a:gdLst>
              <a:gd name="connsiteX0" fmla="*/ 2662501 w 10018624"/>
              <a:gd name="connsiteY0" fmla="*/ 2972001 h 4412775"/>
              <a:gd name="connsiteX1" fmla="*/ 3026271 w 10018624"/>
              <a:gd name="connsiteY1" fmla="*/ 3335771 h 4412775"/>
              <a:gd name="connsiteX2" fmla="*/ 2662501 w 10018624"/>
              <a:gd name="connsiteY2" fmla="*/ 3699540 h 4412775"/>
              <a:gd name="connsiteX3" fmla="*/ 2298734 w 10018624"/>
              <a:gd name="connsiteY3" fmla="*/ 3335771 h 4412775"/>
              <a:gd name="connsiteX4" fmla="*/ 2662501 w 10018624"/>
              <a:gd name="connsiteY4" fmla="*/ 2972001 h 4412775"/>
              <a:gd name="connsiteX5" fmla="*/ 6314584 w 10018624"/>
              <a:gd name="connsiteY5" fmla="*/ 2740151 h 4412775"/>
              <a:gd name="connsiteX6" fmla="*/ 7150896 w 10018624"/>
              <a:gd name="connsiteY6" fmla="*/ 3576463 h 4412775"/>
              <a:gd name="connsiteX7" fmla="*/ 6314584 w 10018624"/>
              <a:gd name="connsiteY7" fmla="*/ 4412775 h 4412775"/>
              <a:gd name="connsiteX8" fmla="*/ 5478272 w 10018624"/>
              <a:gd name="connsiteY8" fmla="*/ 3576463 h 4412775"/>
              <a:gd name="connsiteX9" fmla="*/ 6314584 w 10018624"/>
              <a:gd name="connsiteY9" fmla="*/ 2740151 h 4412775"/>
              <a:gd name="connsiteX10" fmla="*/ 6980833 w 10018624"/>
              <a:gd name="connsiteY10" fmla="*/ 2303329 h 4412775"/>
              <a:gd name="connsiteX11" fmla="*/ 6986799 w 10018624"/>
              <a:gd name="connsiteY11" fmla="*/ 2349368 h 4412775"/>
              <a:gd name="connsiteX12" fmla="*/ 6993420 w 10018624"/>
              <a:gd name="connsiteY12" fmla="*/ 2365684 h 4412775"/>
              <a:gd name="connsiteX13" fmla="*/ 7757769 w 10018624"/>
              <a:gd name="connsiteY13" fmla="*/ 2053055 h 4412775"/>
              <a:gd name="connsiteX14" fmla="*/ 7766015 w 10018624"/>
              <a:gd name="connsiteY14" fmla="*/ 2068249 h 4412775"/>
              <a:gd name="connsiteX15" fmla="*/ 7763366 w 10018624"/>
              <a:gd name="connsiteY15" fmla="*/ 2060845 h 4412775"/>
              <a:gd name="connsiteX16" fmla="*/ 1623073 w 10018624"/>
              <a:gd name="connsiteY16" fmla="*/ 1906239 h 4412775"/>
              <a:gd name="connsiteX17" fmla="*/ 1585439 w 10018624"/>
              <a:gd name="connsiteY17" fmla="*/ 1975579 h 4412775"/>
              <a:gd name="connsiteX18" fmla="*/ 1610130 w 10018624"/>
              <a:gd name="connsiteY18" fmla="*/ 1936426 h 4412775"/>
              <a:gd name="connsiteX19" fmla="*/ 1674715 w 10018624"/>
              <a:gd name="connsiteY19" fmla="*/ 1766643 h 4412775"/>
              <a:gd name="connsiteX20" fmla="*/ 1653182 w 10018624"/>
              <a:gd name="connsiteY20" fmla="*/ 1836018 h 4412775"/>
              <a:gd name="connsiteX21" fmla="*/ 1663274 w 10018624"/>
              <a:gd name="connsiteY21" fmla="*/ 1812481 h 4412775"/>
              <a:gd name="connsiteX22" fmla="*/ 1701294 w 10018624"/>
              <a:gd name="connsiteY22" fmla="*/ 1620744 h 4412775"/>
              <a:gd name="connsiteX23" fmla="*/ 1694628 w 10018624"/>
              <a:gd name="connsiteY23" fmla="*/ 1686869 h 4412775"/>
              <a:gd name="connsiteX24" fmla="*/ 1696502 w 10018624"/>
              <a:gd name="connsiteY24" fmla="*/ 1679364 h 4412775"/>
              <a:gd name="connsiteX25" fmla="*/ 9599937 w 10018624"/>
              <a:gd name="connsiteY25" fmla="*/ 1212899 h 4412775"/>
              <a:gd name="connsiteX26" fmla="*/ 10018624 w 10018624"/>
              <a:gd name="connsiteY26" fmla="*/ 1631586 h 4412775"/>
              <a:gd name="connsiteX27" fmla="*/ 9599937 w 10018624"/>
              <a:gd name="connsiteY27" fmla="*/ 2050274 h 4412775"/>
              <a:gd name="connsiteX28" fmla="*/ 9181250 w 10018624"/>
              <a:gd name="connsiteY28" fmla="*/ 1631586 h 4412775"/>
              <a:gd name="connsiteX29" fmla="*/ 9599937 w 10018624"/>
              <a:gd name="connsiteY29" fmla="*/ 1212899 h 4412775"/>
              <a:gd name="connsiteX30" fmla="*/ 3867776 w 10018624"/>
              <a:gd name="connsiteY30" fmla="*/ 298163 h 4412775"/>
              <a:gd name="connsiteX31" fmla="*/ 4452747 w 10018624"/>
              <a:gd name="connsiteY31" fmla="*/ 609176 h 4412775"/>
              <a:gd name="connsiteX32" fmla="*/ 4492448 w 10018624"/>
              <a:gd name="connsiteY32" fmla="*/ 682323 h 4412775"/>
              <a:gd name="connsiteX33" fmla="*/ 4641190 w 10018624"/>
              <a:gd name="connsiteY33" fmla="*/ 732397 h 4412775"/>
              <a:gd name="connsiteX34" fmla="*/ 5663392 w 10018624"/>
              <a:gd name="connsiteY34" fmla="*/ 691128 h 4412775"/>
              <a:gd name="connsiteX35" fmla="*/ 5810868 w 10018624"/>
              <a:gd name="connsiteY35" fmla="*/ 620226 h 4412775"/>
              <a:gd name="connsiteX36" fmla="*/ 5845240 w 10018624"/>
              <a:gd name="connsiteY36" fmla="*/ 578566 h 4412775"/>
              <a:gd name="connsiteX37" fmla="*/ 6313240 w 10018624"/>
              <a:gd name="connsiteY37" fmla="*/ 384725 h 4412775"/>
              <a:gd name="connsiteX38" fmla="*/ 6975081 w 10018624"/>
              <a:gd name="connsiteY38" fmla="*/ 1046566 h 4412775"/>
              <a:gd name="connsiteX39" fmla="*/ 6313240 w 10018624"/>
              <a:gd name="connsiteY39" fmla="*/ 1708408 h 4412775"/>
              <a:gd name="connsiteX40" fmla="*/ 6254809 w 10018624"/>
              <a:gd name="connsiteY40" fmla="*/ 1703988 h 4412775"/>
              <a:gd name="connsiteX41" fmla="*/ 6136246 w 10018624"/>
              <a:gd name="connsiteY41" fmla="*/ 1725397 h 4412775"/>
              <a:gd name="connsiteX42" fmla="*/ 5425603 w 10018624"/>
              <a:gd name="connsiteY42" fmla="*/ 2196589 h 4412775"/>
              <a:gd name="connsiteX43" fmla="*/ 5380026 w 10018624"/>
              <a:gd name="connsiteY43" fmla="*/ 2310728 h 4412775"/>
              <a:gd name="connsiteX44" fmla="*/ 5385107 w 10018624"/>
              <a:gd name="connsiteY44" fmla="*/ 2327098 h 4412775"/>
              <a:gd name="connsiteX45" fmla="*/ 5594501 w 10018624"/>
              <a:gd name="connsiteY45" fmla="*/ 2367245 h 4412775"/>
              <a:gd name="connsiteX46" fmla="*/ 6880143 w 10018624"/>
              <a:gd name="connsiteY46" fmla="*/ 2160105 h 4412775"/>
              <a:gd name="connsiteX47" fmla="*/ 7000957 w 10018624"/>
              <a:gd name="connsiteY47" fmla="*/ 2087216 h 4412775"/>
              <a:gd name="connsiteX48" fmla="*/ 7001982 w 10018624"/>
              <a:gd name="connsiteY48" fmla="*/ 2082139 h 4412775"/>
              <a:gd name="connsiteX49" fmla="*/ 7387768 w 10018624"/>
              <a:gd name="connsiteY49" fmla="*/ 1826429 h 4412775"/>
              <a:gd name="connsiteX50" fmla="*/ 7472152 w 10018624"/>
              <a:gd name="connsiteY50" fmla="*/ 1834935 h 4412775"/>
              <a:gd name="connsiteX51" fmla="*/ 7513375 w 10018624"/>
              <a:gd name="connsiteY51" fmla="*/ 1847730 h 4412775"/>
              <a:gd name="connsiteX52" fmla="*/ 7646188 w 10018624"/>
              <a:gd name="connsiteY52" fmla="*/ 1824045 h 4412775"/>
              <a:gd name="connsiteX53" fmla="*/ 8169035 w 10018624"/>
              <a:gd name="connsiteY53" fmla="*/ 1365774 h 4412775"/>
              <a:gd name="connsiteX54" fmla="*/ 8170927 w 10018624"/>
              <a:gd name="connsiteY54" fmla="*/ 1371410 h 4412775"/>
              <a:gd name="connsiteX55" fmla="*/ 8161729 w 10018624"/>
              <a:gd name="connsiteY55" fmla="*/ 1280154 h 4412775"/>
              <a:gd name="connsiteX56" fmla="*/ 8671419 w 10018624"/>
              <a:gd name="connsiteY56" fmla="*/ 770465 h 4412775"/>
              <a:gd name="connsiteX57" fmla="*/ 9181109 w 10018624"/>
              <a:gd name="connsiteY57" fmla="*/ 1280154 h 4412775"/>
              <a:gd name="connsiteX58" fmla="*/ 8671419 w 10018624"/>
              <a:gd name="connsiteY58" fmla="*/ 1789843 h 4412775"/>
              <a:gd name="connsiteX59" fmla="*/ 8568694 w 10018624"/>
              <a:gd name="connsiteY59" fmla="*/ 1779488 h 4412775"/>
              <a:gd name="connsiteX60" fmla="*/ 8509833 w 10018624"/>
              <a:gd name="connsiteY60" fmla="*/ 1761218 h 4412775"/>
              <a:gd name="connsiteX61" fmla="*/ 8309805 w 10018624"/>
              <a:gd name="connsiteY61" fmla="*/ 1816219 h 4412775"/>
              <a:gd name="connsiteX62" fmla="*/ 7802921 w 10018624"/>
              <a:gd name="connsiteY62" fmla="*/ 2171405 h 4412775"/>
              <a:gd name="connsiteX63" fmla="*/ 7776882 w 10018624"/>
              <a:gd name="connsiteY63" fmla="*/ 2098623 h 4412775"/>
              <a:gd name="connsiteX64" fmla="*/ 7806455 w 10018624"/>
              <a:gd name="connsiteY64" fmla="*/ 2245117 h 4412775"/>
              <a:gd name="connsiteX65" fmla="*/ 7387768 w 10018624"/>
              <a:gd name="connsiteY65" fmla="*/ 2663804 h 4412775"/>
              <a:gd name="connsiteX66" fmla="*/ 7224791 w 10018624"/>
              <a:gd name="connsiteY66" fmla="*/ 2630903 h 4412775"/>
              <a:gd name="connsiteX67" fmla="*/ 7154813 w 10018624"/>
              <a:gd name="connsiteY67" fmla="*/ 2592922 h 4412775"/>
              <a:gd name="connsiteX68" fmla="*/ 6968292 w 10018624"/>
              <a:gd name="connsiteY68" fmla="*/ 2555247 h 4412775"/>
              <a:gd name="connsiteX69" fmla="*/ 5461891 w 10018624"/>
              <a:gd name="connsiteY69" fmla="*/ 2693543 h 4412775"/>
              <a:gd name="connsiteX70" fmla="*/ 5282166 w 10018624"/>
              <a:gd name="connsiteY70" fmla="*/ 2776504 h 4412775"/>
              <a:gd name="connsiteX71" fmla="*/ 5252922 w 10018624"/>
              <a:gd name="connsiteY71" fmla="*/ 2811948 h 4412775"/>
              <a:gd name="connsiteX72" fmla="*/ 4892511 w 10018624"/>
              <a:gd name="connsiteY72" fmla="*/ 2961227 h 4412775"/>
              <a:gd name="connsiteX73" fmla="*/ 4382821 w 10018624"/>
              <a:gd name="connsiteY73" fmla="*/ 2451537 h 4412775"/>
              <a:gd name="connsiteX74" fmla="*/ 4892511 w 10018624"/>
              <a:gd name="connsiteY74" fmla="*/ 1941847 h 4412775"/>
              <a:gd name="connsiteX75" fmla="*/ 5044083 w 10018624"/>
              <a:gd name="connsiteY75" fmla="*/ 1964761 h 4412775"/>
              <a:gd name="connsiteX76" fmla="*/ 5109814 w 10018624"/>
              <a:gd name="connsiteY76" fmla="*/ 1990657 h 4412775"/>
              <a:gd name="connsiteX77" fmla="*/ 5109245 w 10018624"/>
              <a:gd name="connsiteY77" fmla="*/ 1990319 h 4412775"/>
              <a:gd name="connsiteX78" fmla="*/ 4968511 w 10018624"/>
              <a:gd name="connsiteY78" fmla="*/ 1943963 h 4412775"/>
              <a:gd name="connsiteX79" fmla="*/ 5691824 w 10018624"/>
              <a:gd name="connsiteY79" fmla="*/ 1268578 h 4412775"/>
              <a:gd name="connsiteX80" fmla="*/ 5693367 w 10018624"/>
              <a:gd name="connsiteY80" fmla="*/ 1271849 h 4412775"/>
              <a:gd name="connsiteX81" fmla="*/ 5689435 w 10018624"/>
              <a:gd name="connsiteY81" fmla="*/ 1259182 h 4412775"/>
              <a:gd name="connsiteX82" fmla="*/ 5555534 w 10018624"/>
              <a:gd name="connsiteY82" fmla="*/ 1188790 h 4412775"/>
              <a:gd name="connsiteX83" fmla="*/ 4638845 w 10018624"/>
              <a:gd name="connsiteY83" fmla="*/ 1159614 h 4412775"/>
              <a:gd name="connsiteX84" fmla="*/ 4542911 w 10018624"/>
              <a:gd name="connsiteY84" fmla="*/ 1197257 h 4412775"/>
              <a:gd name="connsiteX85" fmla="*/ 4517785 w 10018624"/>
              <a:gd name="connsiteY85" fmla="*/ 1278204 h 4412775"/>
              <a:gd name="connsiteX86" fmla="*/ 3867776 w 10018624"/>
              <a:gd name="connsiteY86" fmla="*/ 1709047 h 4412775"/>
              <a:gd name="connsiteX87" fmla="*/ 3593177 w 10018624"/>
              <a:gd name="connsiteY87" fmla="*/ 1653613 h 4412775"/>
              <a:gd name="connsiteX88" fmla="*/ 3557963 w 10018624"/>
              <a:gd name="connsiteY88" fmla="*/ 1634500 h 4412775"/>
              <a:gd name="connsiteX89" fmla="*/ 3431495 w 10018624"/>
              <a:gd name="connsiteY89" fmla="*/ 1655624 h 4412775"/>
              <a:gd name="connsiteX90" fmla="*/ 3227513 w 10018624"/>
              <a:gd name="connsiteY90" fmla="*/ 1784918 h 4412775"/>
              <a:gd name="connsiteX91" fmla="*/ 3191638 w 10018624"/>
              <a:gd name="connsiteY91" fmla="*/ 1859931 h 4412775"/>
              <a:gd name="connsiteX92" fmla="*/ 3231984 w 10018624"/>
              <a:gd name="connsiteY92" fmla="*/ 1934267 h 4412775"/>
              <a:gd name="connsiteX93" fmla="*/ 3280378 w 10018624"/>
              <a:gd name="connsiteY93" fmla="*/ 2173995 h 4412775"/>
              <a:gd name="connsiteX94" fmla="*/ 2664520 w 10018624"/>
              <a:gd name="connsiteY94" fmla="*/ 2789854 h 4412775"/>
              <a:gd name="connsiteX95" fmla="*/ 2061173 w 10018624"/>
              <a:gd name="connsiteY95" fmla="*/ 2298118 h 4412775"/>
              <a:gd name="connsiteX96" fmla="*/ 2048836 w 10018624"/>
              <a:gd name="connsiteY96" fmla="*/ 2175723 h 4412775"/>
              <a:gd name="connsiteX97" fmla="*/ 1996133 w 10018624"/>
              <a:gd name="connsiteY97" fmla="*/ 2139449 h 4412775"/>
              <a:gd name="connsiteX98" fmla="*/ 1538901 w 10018624"/>
              <a:gd name="connsiteY98" fmla="*/ 2049374 h 4412775"/>
              <a:gd name="connsiteX99" fmla="*/ 1548724 w 10018624"/>
              <a:gd name="connsiteY99" fmla="*/ 2033797 h 4412775"/>
              <a:gd name="connsiteX100" fmla="*/ 1459298 w 10018624"/>
              <a:gd name="connsiteY100" fmla="*/ 2142184 h 4412775"/>
              <a:gd name="connsiteX101" fmla="*/ 854831 w 10018624"/>
              <a:gd name="connsiteY101" fmla="*/ 2392548 h 4412775"/>
              <a:gd name="connsiteX102" fmla="*/ 0 w 10018624"/>
              <a:gd name="connsiteY102" fmla="*/ 1537717 h 4412775"/>
              <a:gd name="connsiteX103" fmla="*/ 854831 w 10018624"/>
              <a:gd name="connsiteY103" fmla="*/ 682887 h 4412775"/>
              <a:gd name="connsiteX104" fmla="*/ 1709663 w 10018624"/>
              <a:gd name="connsiteY104" fmla="*/ 1537717 h 4412775"/>
              <a:gd name="connsiteX105" fmla="*/ 1709387 w 10018624"/>
              <a:gd name="connsiteY105" fmla="*/ 1540449 h 4412775"/>
              <a:gd name="connsiteX106" fmla="*/ 1786526 w 10018624"/>
              <a:gd name="connsiteY106" fmla="*/ 1625595 h 4412775"/>
              <a:gd name="connsiteX107" fmla="*/ 2146786 w 10018624"/>
              <a:gd name="connsiteY107" fmla="*/ 1746968 h 4412775"/>
              <a:gd name="connsiteX108" fmla="*/ 2222619 w 10018624"/>
              <a:gd name="connsiteY108" fmla="*/ 1746287 h 4412775"/>
              <a:gd name="connsiteX109" fmla="*/ 2229036 w 10018624"/>
              <a:gd name="connsiteY109" fmla="*/ 1738510 h 4412775"/>
              <a:gd name="connsiteX110" fmla="*/ 2664520 w 10018624"/>
              <a:gd name="connsiteY110" fmla="*/ 1558136 h 4412775"/>
              <a:gd name="connsiteX111" fmla="*/ 2788643 w 10018624"/>
              <a:gd name="connsiteY111" fmla="*/ 1570647 h 4412775"/>
              <a:gd name="connsiteX112" fmla="*/ 2903018 w 10018624"/>
              <a:gd name="connsiteY112" fmla="*/ 1606149 h 4412775"/>
              <a:gd name="connsiteX113" fmla="*/ 2999552 w 10018624"/>
              <a:gd name="connsiteY113" fmla="*/ 1563419 h 4412775"/>
              <a:gd name="connsiteX114" fmla="*/ 3177992 w 10018624"/>
              <a:gd name="connsiteY114" fmla="*/ 1288905 h 4412775"/>
              <a:gd name="connsiteX115" fmla="*/ 3195793 w 10018624"/>
              <a:gd name="connsiteY115" fmla="*/ 1207402 h 4412775"/>
              <a:gd name="connsiteX116" fmla="*/ 3176666 w 10018624"/>
              <a:gd name="connsiteY116" fmla="*/ 1145782 h 4412775"/>
              <a:gd name="connsiteX117" fmla="*/ 3162335 w 10018624"/>
              <a:gd name="connsiteY117" fmla="*/ 1003604 h 4412775"/>
              <a:gd name="connsiteX118" fmla="*/ 3867776 w 10018624"/>
              <a:gd name="connsiteY118" fmla="*/ 298163 h 4412775"/>
              <a:gd name="connsiteX119" fmla="*/ 7724403 w 10018624"/>
              <a:gd name="connsiteY119" fmla="*/ 19236 h 4412775"/>
              <a:gd name="connsiteX120" fmla="*/ 8143090 w 10018624"/>
              <a:gd name="connsiteY120" fmla="*/ 437923 h 4412775"/>
              <a:gd name="connsiteX121" fmla="*/ 7724403 w 10018624"/>
              <a:gd name="connsiteY121" fmla="*/ 856611 h 4412775"/>
              <a:gd name="connsiteX122" fmla="*/ 7305716 w 10018624"/>
              <a:gd name="connsiteY122" fmla="*/ 437923 h 4412775"/>
              <a:gd name="connsiteX123" fmla="*/ 7724403 w 10018624"/>
              <a:gd name="connsiteY123" fmla="*/ 19236 h 4412775"/>
              <a:gd name="connsiteX124" fmla="*/ 1811705 w 10018624"/>
              <a:gd name="connsiteY124" fmla="*/ 0 h 4412775"/>
              <a:gd name="connsiteX125" fmla="*/ 2228782 w 10018624"/>
              <a:gd name="connsiteY125" fmla="*/ 417077 h 4412775"/>
              <a:gd name="connsiteX126" fmla="*/ 1811705 w 10018624"/>
              <a:gd name="connsiteY126" fmla="*/ 834154 h 4412775"/>
              <a:gd name="connsiteX127" fmla="*/ 1394628 w 10018624"/>
              <a:gd name="connsiteY127" fmla="*/ 417077 h 4412775"/>
              <a:gd name="connsiteX128" fmla="*/ 1811705 w 10018624"/>
              <a:gd name="connsiteY128" fmla="*/ 0 h 441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10018624" h="4412775">
                <a:moveTo>
                  <a:pt x="2662501" y="2972001"/>
                </a:moveTo>
                <a:cubicBezTo>
                  <a:pt x="2863417" y="2972001"/>
                  <a:pt x="3026271" y="3134855"/>
                  <a:pt x="3026271" y="3335771"/>
                </a:cubicBezTo>
                <a:cubicBezTo>
                  <a:pt x="3026271" y="3536686"/>
                  <a:pt x="2863417" y="3699540"/>
                  <a:pt x="2662501" y="3699540"/>
                </a:cubicBezTo>
                <a:cubicBezTo>
                  <a:pt x="2461587" y="3699540"/>
                  <a:pt x="2298734" y="3536686"/>
                  <a:pt x="2298734" y="3335771"/>
                </a:cubicBezTo>
                <a:cubicBezTo>
                  <a:pt x="2298734" y="3134855"/>
                  <a:pt x="2461587" y="2972001"/>
                  <a:pt x="2662501" y="2972001"/>
                </a:cubicBezTo>
                <a:close/>
                <a:moveTo>
                  <a:pt x="6314584" y="2740151"/>
                </a:moveTo>
                <a:cubicBezTo>
                  <a:pt x="6776492" y="2740151"/>
                  <a:pt x="7150896" y="3114556"/>
                  <a:pt x="7150896" y="3576463"/>
                </a:cubicBezTo>
                <a:cubicBezTo>
                  <a:pt x="7150896" y="4038371"/>
                  <a:pt x="6776492" y="4412775"/>
                  <a:pt x="6314584" y="4412775"/>
                </a:cubicBezTo>
                <a:cubicBezTo>
                  <a:pt x="5852677" y="4412775"/>
                  <a:pt x="5478272" y="4038371"/>
                  <a:pt x="5478272" y="3576463"/>
                </a:cubicBezTo>
                <a:cubicBezTo>
                  <a:pt x="5478272" y="3114556"/>
                  <a:pt x="5852677" y="2740151"/>
                  <a:pt x="6314584" y="2740151"/>
                </a:cubicBezTo>
                <a:close/>
                <a:moveTo>
                  <a:pt x="6980833" y="2303329"/>
                </a:moveTo>
                <a:lnTo>
                  <a:pt x="6986799" y="2349368"/>
                </a:lnTo>
                <a:lnTo>
                  <a:pt x="6993420" y="2365684"/>
                </a:lnTo>
                <a:close/>
                <a:moveTo>
                  <a:pt x="7757769" y="2053055"/>
                </a:moveTo>
                <a:lnTo>
                  <a:pt x="7766015" y="2068249"/>
                </a:lnTo>
                <a:lnTo>
                  <a:pt x="7763366" y="2060845"/>
                </a:lnTo>
                <a:close/>
                <a:moveTo>
                  <a:pt x="1623073" y="1906239"/>
                </a:moveTo>
                <a:lnTo>
                  <a:pt x="1585439" y="1975579"/>
                </a:lnTo>
                <a:lnTo>
                  <a:pt x="1610130" y="1936426"/>
                </a:lnTo>
                <a:close/>
                <a:moveTo>
                  <a:pt x="1674715" y="1766643"/>
                </a:moveTo>
                <a:lnTo>
                  <a:pt x="1653182" y="1836018"/>
                </a:lnTo>
                <a:lnTo>
                  <a:pt x="1663274" y="1812481"/>
                </a:lnTo>
                <a:close/>
                <a:moveTo>
                  <a:pt x="1701294" y="1620744"/>
                </a:moveTo>
                <a:lnTo>
                  <a:pt x="1694628" y="1686869"/>
                </a:lnTo>
                <a:lnTo>
                  <a:pt x="1696502" y="1679364"/>
                </a:lnTo>
                <a:close/>
                <a:moveTo>
                  <a:pt x="9599937" y="1212899"/>
                </a:moveTo>
                <a:cubicBezTo>
                  <a:pt x="9831184" y="1212899"/>
                  <a:pt x="10018624" y="1400339"/>
                  <a:pt x="10018624" y="1631586"/>
                </a:cubicBezTo>
                <a:cubicBezTo>
                  <a:pt x="10018624" y="1862834"/>
                  <a:pt x="9831184" y="2050274"/>
                  <a:pt x="9599937" y="2050274"/>
                </a:cubicBezTo>
                <a:cubicBezTo>
                  <a:pt x="9368690" y="2050274"/>
                  <a:pt x="9181250" y="1862834"/>
                  <a:pt x="9181250" y="1631586"/>
                </a:cubicBezTo>
                <a:cubicBezTo>
                  <a:pt x="9181250" y="1400339"/>
                  <a:pt x="9368690" y="1212899"/>
                  <a:pt x="9599937" y="1212899"/>
                </a:cubicBezTo>
                <a:close/>
                <a:moveTo>
                  <a:pt x="3867776" y="298163"/>
                </a:moveTo>
                <a:cubicBezTo>
                  <a:pt x="4111293" y="298163"/>
                  <a:pt x="4325977" y="421528"/>
                  <a:pt x="4452747" y="609176"/>
                </a:cubicBezTo>
                <a:lnTo>
                  <a:pt x="4492448" y="682323"/>
                </a:lnTo>
                <a:lnTo>
                  <a:pt x="4641190" y="732397"/>
                </a:lnTo>
                <a:cubicBezTo>
                  <a:pt x="4995680" y="835969"/>
                  <a:pt x="5339237" y="825202"/>
                  <a:pt x="5663392" y="691128"/>
                </a:cubicBezTo>
                <a:lnTo>
                  <a:pt x="5810868" y="620226"/>
                </a:lnTo>
                <a:lnTo>
                  <a:pt x="5845240" y="578566"/>
                </a:lnTo>
                <a:cubicBezTo>
                  <a:pt x="5965007" y="458800"/>
                  <a:pt x="6130467" y="384725"/>
                  <a:pt x="6313240" y="384725"/>
                </a:cubicBezTo>
                <a:cubicBezTo>
                  <a:pt x="6678785" y="384725"/>
                  <a:pt x="6975081" y="681021"/>
                  <a:pt x="6975081" y="1046566"/>
                </a:cubicBezTo>
                <a:cubicBezTo>
                  <a:pt x="6975081" y="1412111"/>
                  <a:pt x="6678785" y="1708408"/>
                  <a:pt x="6313240" y="1708408"/>
                </a:cubicBezTo>
                <a:lnTo>
                  <a:pt x="6254809" y="1703988"/>
                </a:lnTo>
                <a:lnTo>
                  <a:pt x="6136246" y="1725397"/>
                </a:lnTo>
                <a:cubicBezTo>
                  <a:pt x="5801510" y="1801700"/>
                  <a:pt x="5548120" y="1958935"/>
                  <a:pt x="5425603" y="2196589"/>
                </a:cubicBezTo>
                <a:lnTo>
                  <a:pt x="5380026" y="2310728"/>
                </a:lnTo>
                <a:lnTo>
                  <a:pt x="5385107" y="2327098"/>
                </a:lnTo>
                <a:lnTo>
                  <a:pt x="5594501" y="2367245"/>
                </a:lnTo>
                <a:cubicBezTo>
                  <a:pt x="6051350" y="2425709"/>
                  <a:pt x="6564158" y="2324400"/>
                  <a:pt x="6880143" y="2160105"/>
                </a:cubicBezTo>
                <a:lnTo>
                  <a:pt x="7000957" y="2087216"/>
                </a:lnTo>
                <a:lnTo>
                  <a:pt x="7001982" y="2082139"/>
                </a:lnTo>
                <a:cubicBezTo>
                  <a:pt x="7065539" y="1931864"/>
                  <a:pt x="7214333" y="1826429"/>
                  <a:pt x="7387768" y="1826429"/>
                </a:cubicBezTo>
                <a:cubicBezTo>
                  <a:pt x="7416674" y="1826429"/>
                  <a:pt x="7444896" y="1829358"/>
                  <a:pt x="7472152" y="1834935"/>
                </a:cubicBezTo>
                <a:lnTo>
                  <a:pt x="7513375" y="1847730"/>
                </a:lnTo>
                <a:lnTo>
                  <a:pt x="7646188" y="1824045"/>
                </a:lnTo>
                <a:cubicBezTo>
                  <a:pt x="7960578" y="1747585"/>
                  <a:pt x="8066364" y="1570758"/>
                  <a:pt x="8169035" y="1365774"/>
                </a:cubicBezTo>
                <a:lnTo>
                  <a:pt x="8170927" y="1371410"/>
                </a:lnTo>
                <a:lnTo>
                  <a:pt x="8161729" y="1280154"/>
                </a:lnTo>
                <a:cubicBezTo>
                  <a:pt x="8161729" y="998645"/>
                  <a:pt x="8389910" y="770465"/>
                  <a:pt x="8671419" y="770465"/>
                </a:cubicBezTo>
                <a:cubicBezTo>
                  <a:pt x="8952928" y="770465"/>
                  <a:pt x="9181109" y="998645"/>
                  <a:pt x="9181109" y="1280154"/>
                </a:cubicBezTo>
                <a:cubicBezTo>
                  <a:pt x="9181109" y="1561663"/>
                  <a:pt x="8952928" y="1789843"/>
                  <a:pt x="8671419" y="1789843"/>
                </a:cubicBezTo>
                <a:cubicBezTo>
                  <a:pt x="8636230" y="1789843"/>
                  <a:pt x="8601875" y="1786278"/>
                  <a:pt x="8568694" y="1779488"/>
                </a:cubicBezTo>
                <a:lnTo>
                  <a:pt x="8509833" y="1761218"/>
                </a:lnTo>
                <a:lnTo>
                  <a:pt x="8309805" y="1816219"/>
                </a:lnTo>
                <a:cubicBezTo>
                  <a:pt x="8101255" y="1882280"/>
                  <a:pt x="7906432" y="1979984"/>
                  <a:pt x="7802921" y="2171405"/>
                </a:cubicBezTo>
                <a:lnTo>
                  <a:pt x="7776882" y="2098623"/>
                </a:lnTo>
                <a:lnTo>
                  <a:pt x="7806455" y="2245117"/>
                </a:lnTo>
                <a:cubicBezTo>
                  <a:pt x="7806455" y="2476364"/>
                  <a:pt x="7619015" y="2663804"/>
                  <a:pt x="7387768" y="2663804"/>
                </a:cubicBezTo>
                <a:cubicBezTo>
                  <a:pt x="7329956" y="2663804"/>
                  <a:pt x="7274883" y="2652089"/>
                  <a:pt x="7224791" y="2630903"/>
                </a:cubicBezTo>
                <a:lnTo>
                  <a:pt x="7154813" y="2592922"/>
                </a:lnTo>
                <a:lnTo>
                  <a:pt x="6968292" y="2555247"/>
                </a:lnTo>
                <a:cubicBezTo>
                  <a:pt x="6485820" y="2479354"/>
                  <a:pt x="5890251" y="2528428"/>
                  <a:pt x="5461891" y="2693543"/>
                </a:cubicBezTo>
                <a:lnTo>
                  <a:pt x="5282166" y="2776504"/>
                </a:lnTo>
                <a:lnTo>
                  <a:pt x="5252922" y="2811948"/>
                </a:lnTo>
                <a:cubicBezTo>
                  <a:pt x="5160689" y="2904182"/>
                  <a:pt x="5033266" y="2961227"/>
                  <a:pt x="4892511" y="2961227"/>
                </a:cubicBezTo>
                <a:cubicBezTo>
                  <a:pt x="4611002" y="2961227"/>
                  <a:pt x="4382821" y="2733047"/>
                  <a:pt x="4382821" y="2451537"/>
                </a:cubicBezTo>
                <a:cubicBezTo>
                  <a:pt x="4382821" y="2170028"/>
                  <a:pt x="4611002" y="1941847"/>
                  <a:pt x="4892511" y="1941847"/>
                </a:cubicBezTo>
                <a:cubicBezTo>
                  <a:pt x="4945294" y="1941847"/>
                  <a:pt x="4996203" y="1949869"/>
                  <a:pt x="5044083" y="1964761"/>
                </a:cubicBezTo>
                <a:lnTo>
                  <a:pt x="5109814" y="1990657"/>
                </a:lnTo>
                <a:lnTo>
                  <a:pt x="5109245" y="1990319"/>
                </a:lnTo>
                <a:cubicBezTo>
                  <a:pt x="5065548" y="1968396"/>
                  <a:pt x="5018264" y="1952572"/>
                  <a:pt x="4968511" y="1943963"/>
                </a:cubicBezTo>
                <a:cubicBezTo>
                  <a:pt x="5328273" y="1844218"/>
                  <a:pt x="5601448" y="1629365"/>
                  <a:pt x="5691824" y="1268578"/>
                </a:cubicBezTo>
                <a:lnTo>
                  <a:pt x="5693367" y="1271849"/>
                </a:lnTo>
                <a:lnTo>
                  <a:pt x="5689435" y="1259182"/>
                </a:lnTo>
                <a:lnTo>
                  <a:pt x="5555534" y="1188790"/>
                </a:lnTo>
                <a:cubicBezTo>
                  <a:pt x="5249111" y="1057012"/>
                  <a:pt x="4897866" y="1073061"/>
                  <a:pt x="4638845" y="1159614"/>
                </a:cubicBezTo>
                <a:lnTo>
                  <a:pt x="4542911" y="1197257"/>
                </a:lnTo>
                <a:lnTo>
                  <a:pt x="4517785" y="1278204"/>
                </a:lnTo>
                <a:cubicBezTo>
                  <a:pt x="4410698" y="1531400"/>
                  <a:pt x="4159996" y="1709047"/>
                  <a:pt x="3867776" y="1709047"/>
                </a:cubicBezTo>
                <a:cubicBezTo>
                  <a:pt x="3770370" y="1709047"/>
                  <a:pt x="3677576" y="1689308"/>
                  <a:pt x="3593177" y="1653613"/>
                </a:cubicBezTo>
                <a:lnTo>
                  <a:pt x="3557963" y="1634500"/>
                </a:lnTo>
                <a:lnTo>
                  <a:pt x="3431495" y="1655624"/>
                </a:lnTo>
                <a:cubicBezTo>
                  <a:pt x="3342189" y="1677192"/>
                  <a:pt x="3274636" y="1713208"/>
                  <a:pt x="3227513" y="1784918"/>
                </a:cubicBezTo>
                <a:lnTo>
                  <a:pt x="3191638" y="1859931"/>
                </a:lnTo>
                <a:lnTo>
                  <a:pt x="3231984" y="1934267"/>
                </a:lnTo>
                <a:cubicBezTo>
                  <a:pt x="3263147" y="2007948"/>
                  <a:pt x="3280378" y="2088958"/>
                  <a:pt x="3280378" y="2173995"/>
                </a:cubicBezTo>
                <a:cubicBezTo>
                  <a:pt x="3280378" y="2514143"/>
                  <a:pt x="3004668" y="2789854"/>
                  <a:pt x="2664520" y="2789854"/>
                </a:cubicBezTo>
                <a:cubicBezTo>
                  <a:pt x="2366891" y="2789854"/>
                  <a:pt x="2118596" y="2578763"/>
                  <a:pt x="2061173" y="2298118"/>
                </a:cubicBezTo>
                <a:lnTo>
                  <a:pt x="2048836" y="2175723"/>
                </a:lnTo>
                <a:lnTo>
                  <a:pt x="1996133" y="2139449"/>
                </a:lnTo>
                <a:cubicBezTo>
                  <a:pt x="1859340" y="2056892"/>
                  <a:pt x="1701512" y="2038796"/>
                  <a:pt x="1538901" y="2049374"/>
                </a:cubicBezTo>
                <a:lnTo>
                  <a:pt x="1548724" y="2033797"/>
                </a:lnTo>
                <a:lnTo>
                  <a:pt x="1459298" y="2142184"/>
                </a:lnTo>
                <a:cubicBezTo>
                  <a:pt x="1304607" y="2296874"/>
                  <a:pt x="1090899" y="2392548"/>
                  <a:pt x="854831" y="2392548"/>
                </a:cubicBezTo>
                <a:cubicBezTo>
                  <a:pt x="382695" y="2392548"/>
                  <a:pt x="0" y="2009853"/>
                  <a:pt x="0" y="1537717"/>
                </a:cubicBezTo>
                <a:cubicBezTo>
                  <a:pt x="0" y="1065582"/>
                  <a:pt x="382695" y="682887"/>
                  <a:pt x="854831" y="682887"/>
                </a:cubicBezTo>
                <a:cubicBezTo>
                  <a:pt x="1326967" y="682887"/>
                  <a:pt x="1709663" y="1065582"/>
                  <a:pt x="1709663" y="1537717"/>
                </a:cubicBezTo>
                <a:lnTo>
                  <a:pt x="1709387" y="1540449"/>
                </a:lnTo>
                <a:lnTo>
                  <a:pt x="1786526" y="1625595"/>
                </a:lnTo>
                <a:cubicBezTo>
                  <a:pt x="1877256" y="1700822"/>
                  <a:pt x="2002748" y="1741554"/>
                  <a:pt x="2146786" y="1746968"/>
                </a:cubicBezTo>
                <a:lnTo>
                  <a:pt x="2222619" y="1746287"/>
                </a:lnTo>
                <a:lnTo>
                  <a:pt x="2229036" y="1738510"/>
                </a:lnTo>
                <a:cubicBezTo>
                  <a:pt x="2340482" y="1627064"/>
                  <a:pt x="2494447" y="1558136"/>
                  <a:pt x="2664520" y="1558136"/>
                </a:cubicBezTo>
                <a:cubicBezTo>
                  <a:pt x="2707039" y="1558136"/>
                  <a:pt x="2748551" y="1562444"/>
                  <a:pt x="2788643" y="1570647"/>
                </a:cubicBezTo>
                <a:lnTo>
                  <a:pt x="2903018" y="1606149"/>
                </a:lnTo>
                <a:lnTo>
                  <a:pt x="2999552" y="1563419"/>
                </a:lnTo>
                <a:cubicBezTo>
                  <a:pt x="3090848" y="1509211"/>
                  <a:pt x="3142207" y="1428794"/>
                  <a:pt x="3177992" y="1288905"/>
                </a:cubicBezTo>
                <a:lnTo>
                  <a:pt x="3195793" y="1207402"/>
                </a:lnTo>
                <a:lnTo>
                  <a:pt x="3176666" y="1145782"/>
                </a:lnTo>
                <a:cubicBezTo>
                  <a:pt x="3167269" y="1099858"/>
                  <a:pt x="3162335" y="1052308"/>
                  <a:pt x="3162335" y="1003604"/>
                </a:cubicBezTo>
                <a:cubicBezTo>
                  <a:pt x="3162335" y="613978"/>
                  <a:pt x="3478150" y="298163"/>
                  <a:pt x="3867776" y="298163"/>
                </a:cubicBezTo>
                <a:close/>
                <a:moveTo>
                  <a:pt x="7724403" y="19236"/>
                </a:moveTo>
                <a:cubicBezTo>
                  <a:pt x="7955650" y="19236"/>
                  <a:pt x="8143090" y="206677"/>
                  <a:pt x="8143090" y="437923"/>
                </a:cubicBezTo>
                <a:cubicBezTo>
                  <a:pt x="8143090" y="669171"/>
                  <a:pt x="7955650" y="856611"/>
                  <a:pt x="7724403" y="856611"/>
                </a:cubicBezTo>
                <a:cubicBezTo>
                  <a:pt x="7493156" y="856611"/>
                  <a:pt x="7305716" y="669171"/>
                  <a:pt x="7305716" y="437923"/>
                </a:cubicBezTo>
                <a:cubicBezTo>
                  <a:pt x="7305716" y="206677"/>
                  <a:pt x="7493156" y="19236"/>
                  <a:pt x="7724403" y="19236"/>
                </a:cubicBezTo>
                <a:close/>
                <a:moveTo>
                  <a:pt x="1811705" y="0"/>
                </a:moveTo>
                <a:cubicBezTo>
                  <a:pt x="2042063" y="0"/>
                  <a:pt x="2228782" y="186719"/>
                  <a:pt x="2228782" y="417077"/>
                </a:cubicBezTo>
                <a:cubicBezTo>
                  <a:pt x="2228782" y="647435"/>
                  <a:pt x="2042063" y="834154"/>
                  <a:pt x="1811705" y="834154"/>
                </a:cubicBezTo>
                <a:cubicBezTo>
                  <a:pt x="1581347" y="834154"/>
                  <a:pt x="1394628" y="647435"/>
                  <a:pt x="1394628" y="417077"/>
                </a:cubicBezTo>
                <a:cubicBezTo>
                  <a:pt x="1394628" y="186719"/>
                  <a:pt x="1581347" y="0"/>
                  <a:pt x="1811705" y="0"/>
                </a:cubicBezTo>
                <a:close/>
              </a:path>
            </a:pathLst>
          </a:custGeom>
          <a:solidFill>
            <a:schemeClr val="tx1">
              <a:alpha val="8000"/>
            </a:schemeClr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3" name="Shape 16"/>
          <p:cNvSpPr/>
          <p:nvPr/>
        </p:nvSpPr>
        <p:spPr>
          <a:xfrm>
            <a:off x="9063948" y="2869668"/>
            <a:ext cx="745052" cy="745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4" name="Shape 17"/>
          <p:cNvSpPr/>
          <p:nvPr/>
        </p:nvSpPr>
        <p:spPr>
          <a:xfrm>
            <a:off x="7965547" y="3816831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7" name="Shape 20"/>
          <p:cNvSpPr/>
          <p:nvPr/>
        </p:nvSpPr>
        <p:spPr>
          <a:xfrm>
            <a:off x="9195756" y="1937297"/>
            <a:ext cx="449893" cy="44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8" name="Shape 21"/>
          <p:cNvSpPr/>
          <p:nvPr/>
        </p:nvSpPr>
        <p:spPr>
          <a:xfrm>
            <a:off x="6146596" y="3369612"/>
            <a:ext cx="229191" cy="229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9" name="Shape 22"/>
          <p:cNvSpPr/>
          <p:nvPr/>
        </p:nvSpPr>
        <p:spPr>
          <a:xfrm>
            <a:off x="3883207" y="2947826"/>
            <a:ext cx="449894" cy="449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3" name="Shape 26"/>
          <p:cNvSpPr/>
          <p:nvPr/>
        </p:nvSpPr>
        <p:spPr>
          <a:xfrm>
            <a:off x="9977816" y="3265092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4" name="Shape 27"/>
          <p:cNvSpPr/>
          <p:nvPr/>
        </p:nvSpPr>
        <p:spPr>
          <a:xfrm>
            <a:off x="8273100" y="2174551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5" name="Shape 28"/>
          <p:cNvSpPr/>
          <p:nvPr/>
        </p:nvSpPr>
        <p:spPr>
          <a:xfrm>
            <a:off x="2863891" y="2156977"/>
            <a:ext cx="609671" cy="609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6" name="Shape 29"/>
          <p:cNvSpPr/>
          <p:nvPr/>
        </p:nvSpPr>
        <p:spPr>
          <a:xfrm>
            <a:off x="3689888" y="4854650"/>
            <a:ext cx="531749" cy="531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7" name="Shape 30"/>
          <p:cNvSpPr/>
          <p:nvPr/>
        </p:nvSpPr>
        <p:spPr>
          <a:xfrm>
            <a:off x="6673828" y="4730701"/>
            <a:ext cx="1222499" cy="1222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8" name="Shape 31"/>
          <p:cNvSpPr/>
          <p:nvPr/>
        </p:nvSpPr>
        <p:spPr>
          <a:xfrm>
            <a:off x="1668831" y="2859953"/>
            <a:ext cx="1249568" cy="1249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9" name="Shape 32"/>
          <p:cNvSpPr/>
          <p:nvPr/>
        </p:nvSpPr>
        <p:spPr>
          <a:xfrm>
            <a:off x="3505357" y="3615654"/>
            <a:ext cx="900246" cy="900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30" name="Shape 33"/>
          <p:cNvSpPr/>
          <p:nvPr/>
        </p:nvSpPr>
        <p:spPr>
          <a:xfrm>
            <a:off x="4531605" y="2473317"/>
            <a:ext cx="1031197" cy="1031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31" name="Shape 34"/>
          <p:cNvSpPr/>
          <p:nvPr/>
        </p:nvSpPr>
        <p:spPr>
          <a:xfrm>
            <a:off x="6796849" y="2552402"/>
            <a:ext cx="967463" cy="967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32" name="Shape 35"/>
          <p:cNvSpPr/>
          <p:nvPr/>
        </p:nvSpPr>
        <p:spPr>
          <a:xfrm>
            <a:off x="5620291" y="3939853"/>
            <a:ext cx="745051" cy="745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230507" y="2892777"/>
            <a:ext cx="466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>
                <a:solidFill>
                  <a:srgbClr val="FEFEFE"/>
                </a:solidFill>
                <a:cs typeface="+mn-ea"/>
                <a:sym typeface="+mn-lt"/>
              </a:rPr>
              <a:t>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62472" y="364719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solidFill>
                  <a:srgbClr val="FEFEFE"/>
                </a:solidFill>
                <a:cs typeface="+mn-ea"/>
                <a:sym typeface="+mn-lt"/>
              </a:rPr>
              <a:t>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22188" y="2903856"/>
            <a:ext cx="76174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500" dirty="0">
                <a:solidFill>
                  <a:srgbClr val="FEFEFE"/>
                </a:solidFill>
                <a:cs typeface="+mn-ea"/>
                <a:sym typeface="+mn-lt"/>
              </a:rPr>
              <a:t>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37986" y="2472866"/>
            <a:ext cx="63350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cs typeface="+mn-ea"/>
                <a:sym typeface="+mn-lt"/>
              </a:rPr>
              <a:t>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005737" y="258243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cs typeface="+mn-ea"/>
                <a:sym typeface="+mn-lt"/>
              </a:rPr>
              <a:t>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75834" y="3830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EFEFE"/>
                </a:solidFill>
                <a:cs typeface="+mn-ea"/>
                <a:sym typeface="+mn-lt"/>
              </a:rPr>
              <a:t>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50814" y="393000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solidFill>
                  <a:srgbClr val="FEFEFE"/>
                </a:solidFill>
                <a:cs typeface="+mn-ea"/>
                <a:sym typeface="+mn-lt"/>
              </a:rPr>
              <a:t>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76862" y="4937764"/>
            <a:ext cx="1027137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30801" y="3698549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 smtClean="0">
                <a:solidFill>
                  <a:srgbClr val="FEFEFE"/>
                </a:solidFill>
                <a:cs typeface="+mn-ea"/>
                <a:sym typeface="+mn-lt"/>
              </a:rPr>
              <a:t>01</a:t>
            </a:r>
            <a:endParaRPr lang="en-US" sz="13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12981" y="4122844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smtClean="0">
                <a:solidFill>
                  <a:srgbClr val="FEFEFE"/>
                </a:solidFill>
                <a:cs typeface="+mn-ea"/>
                <a:sym typeface="+mn-lt"/>
              </a:rPr>
              <a:t>02</a:t>
            </a:r>
            <a:endParaRPr lang="en-US" sz="13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21994" y="3113205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smtClean="0">
                <a:solidFill>
                  <a:srgbClr val="FEFEFE"/>
                </a:solidFill>
                <a:cs typeface="+mn-ea"/>
                <a:sym typeface="+mn-lt"/>
              </a:rPr>
              <a:t>03</a:t>
            </a:r>
            <a:endParaRPr lang="en-US" sz="13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27615" y="3101392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smtClean="0">
                <a:solidFill>
                  <a:srgbClr val="FEFEFE"/>
                </a:solidFill>
                <a:cs typeface="+mn-ea"/>
                <a:sym typeface="+mn-lt"/>
              </a:rPr>
              <a:t>04</a:t>
            </a:r>
            <a:endParaRPr lang="en-US" sz="13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52013" y="4330777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 smtClean="0">
                <a:solidFill>
                  <a:srgbClr val="FEFEFE"/>
                </a:solidFill>
                <a:cs typeface="+mn-ea"/>
                <a:sym typeface="+mn-lt"/>
              </a:rPr>
              <a:t>05</a:t>
            </a:r>
            <a:endParaRPr lang="en-US" sz="13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33358" y="4116542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 smtClean="0">
                <a:solidFill>
                  <a:srgbClr val="FEFEFE"/>
                </a:solidFill>
                <a:cs typeface="+mn-ea"/>
                <a:sym typeface="+mn-lt"/>
              </a:rPr>
              <a:t>06</a:t>
            </a:r>
            <a:endParaRPr lang="en-US" sz="13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20200" y="3255373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 smtClean="0">
                <a:solidFill>
                  <a:srgbClr val="FEFEFE"/>
                </a:solidFill>
                <a:cs typeface="+mn-ea"/>
                <a:sym typeface="+mn-lt"/>
              </a:rPr>
              <a:t>07</a:t>
            </a:r>
            <a:endParaRPr lang="en-US" sz="13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28530" y="4743803"/>
            <a:ext cx="1632932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18614" y="4379308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  <a:cs typeface="+mn-ea"/>
                <a:sym typeface="+mn-lt"/>
              </a:rPr>
              <a:t>2%</a:t>
            </a:r>
            <a:endParaRPr lang="en-US" sz="20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68543" y="5503845"/>
            <a:ext cx="13310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20674" y="5490224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cs typeface="+mn-ea"/>
                <a:sym typeface="+mn-lt"/>
              </a:rPr>
              <a:t>8%</a:t>
            </a:r>
            <a:endParaRPr lang="en-US" sz="20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67459" y="5199020"/>
            <a:ext cx="1019982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57542" y="4834525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cs typeface="+mn-ea"/>
                <a:sym typeface="+mn-lt"/>
              </a:rPr>
              <a:t>16%</a:t>
            </a:r>
            <a:endParaRPr lang="en-US" sz="20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61294" y="1857654"/>
            <a:ext cx="13310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13425" y="1844033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  <a:cs typeface="+mn-ea"/>
                <a:sym typeface="+mn-lt"/>
              </a:rPr>
              <a:t>9%</a:t>
            </a:r>
            <a:endParaRPr lang="en-US" sz="2000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218543" y="4670029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21%</a:t>
            </a:r>
            <a:endParaRPr 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552735" y="4414294"/>
            <a:ext cx="1302533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542819" y="4049799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cs typeface="+mn-ea"/>
                <a:sym typeface="+mn-lt"/>
              </a:rPr>
              <a:t>33%</a:t>
            </a:r>
            <a:endParaRPr lang="en-US" sz="20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70578" y="1857654"/>
            <a:ext cx="13310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900" dirty="0">
                <a:solidFill>
                  <a:schemeClr val="bg2"/>
                </a:solidFill>
                <a:cs typeface="+mn-ea"/>
                <a:sym typeface="+mn-lt"/>
              </a:rPr>
              <a:t>添加标题</a:t>
            </a:r>
            <a:endParaRPr lang="en-US" sz="9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22709" y="1844033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cs typeface="+mn-ea"/>
                <a:sym typeface="+mn-lt"/>
              </a:rPr>
              <a:t>11%</a:t>
            </a:r>
            <a:endParaRPr lang="en-US" sz="20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314676" y="3778418"/>
            <a:ext cx="341526" cy="918082"/>
          </a:xfrm>
          <a:custGeom>
            <a:avLst/>
            <a:gdLst>
              <a:gd name="connsiteX0" fmla="*/ 190963 w 341526"/>
              <a:gd name="connsiteY0" fmla="*/ 0 h 918082"/>
              <a:gd name="connsiteX1" fmla="*/ 135878 w 341526"/>
              <a:gd name="connsiteY1" fmla="*/ 58757 h 918082"/>
              <a:gd name="connsiteX2" fmla="*/ 102828 w 341526"/>
              <a:gd name="connsiteY2" fmla="*/ 95480 h 918082"/>
              <a:gd name="connsiteX3" fmla="*/ 80794 w 341526"/>
              <a:gd name="connsiteY3" fmla="*/ 139547 h 918082"/>
              <a:gd name="connsiteX4" fmla="*/ 58760 w 341526"/>
              <a:gd name="connsiteY4" fmla="*/ 172598 h 918082"/>
              <a:gd name="connsiteX5" fmla="*/ 44071 w 341526"/>
              <a:gd name="connsiteY5" fmla="*/ 209321 h 918082"/>
              <a:gd name="connsiteX6" fmla="*/ 14693 w 341526"/>
              <a:gd name="connsiteY6" fmla="*/ 275422 h 918082"/>
              <a:gd name="connsiteX7" fmla="*/ 4 w 341526"/>
              <a:gd name="connsiteY7" fmla="*/ 422314 h 918082"/>
              <a:gd name="connsiteX8" fmla="*/ 18365 w 341526"/>
              <a:gd name="connsiteY8" fmla="*/ 591239 h 918082"/>
              <a:gd name="connsiteX9" fmla="*/ 47743 w 341526"/>
              <a:gd name="connsiteY9" fmla="*/ 653668 h 918082"/>
              <a:gd name="connsiteX10" fmla="*/ 143223 w 341526"/>
              <a:gd name="connsiteY10" fmla="*/ 785870 h 918082"/>
              <a:gd name="connsiteX11" fmla="*/ 198307 w 341526"/>
              <a:gd name="connsiteY11" fmla="*/ 837282 h 918082"/>
              <a:gd name="connsiteX12" fmla="*/ 257064 w 341526"/>
              <a:gd name="connsiteY12" fmla="*/ 874005 h 918082"/>
              <a:gd name="connsiteX13" fmla="*/ 275425 w 341526"/>
              <a:gd name="connsiteY13" fmla="*/ 888694 h 918082"/>
              <a:gd name="connsiteX14" fmla="*/ 326837 w 341526"/>
              <a:gd name="connsiteY14" fmla="*/ 914400 h 918082"/>
              <a:gd name="connsiteX15" fmla="*/ 341526 w 341526"/>
              <a:gd name="connsiteY15" fmla="*/ 918073 h 91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1526" h="918082">
                <a:moveTo>
                  <a:pt x="190963" y="0"/>
                </a:moveTo>
                <a:cubicBezTo>
                  <a:pt x="132831" y="51673"/>
                  <a:pt x="179987" y="5826"/>
                  <a:pt x="135878" y="58757"/>
                </a:cubicBezTo>
                <a:cubicBezTo>
                  <a:pt x="125335" y="71408"/>
                  <a:pt x="112105" y="81873"/>
                  <a:pt x="102828" y="95480"/>
                </a:cubicBezTo>
                <a:cubicBezTo>
                  <a:pt x="93576" y="109049"/>
                  <a:pt x="88942" y="125288"/>
                  <a:pt x="80794" y="139547"/>
                </a:cubicBezTo>
                <a:cubicBezTo>
                  <a:pt x="74225" y="151043"/>
                  <a:pt x="64927" y="160881"/>
                  <a:pt x="58760" y="172598"/>
                </a:cubicBezTo>
                <a:cubicBezTo>
                  <a:pt x="52620" y="184265"/>
                  <a:pt x="49264" y="197203"/>
                  <a:pt x="44071" y="209321"/>
                </a:cubicBezTo>
                <a:cubicBezTo>
                  <a:pt x="34573" y="231483"/>
                  <a:pt x="24486" y="253388"/>
                  <a:pt x="14693" y="275422"/>
                </a:cubicBezTo>
                <a:cubicBezTo>
                  <a:pt x="13576" y="286033"/>
                  <a:pt x="-297" y="415596"/>
                  <a:pt x="4" y="422314"/>
                </a:cubicBezTo>
                <a:cubicBezTo>
                  <a:pt x="2538" y="478897"/>
                  <a:pt x="6919" y="535768"/>
                  <a:pt x="18365" y="591239"/>
                </a:cubicBezTo>
                <a:cubicBezTo>
                  <a:pt x="23013" y="613763"/>
                  <a:pt x="36155" y="633802"/>
                  <a:pt x="47743" y="653668"/>
                </a:cubicBezTo>
                <a:cubicBezTo>
                  <a:pt x="61197" y="676732"/>
                  <a:pt x="123989" y="764575"/>
                  <a:pt x="143223" y="785870"/>
                </a:cubicBezTo>
                <a:cubicBezTo>
                  <a:pt x="160058" y="804509"/>
                  <a:pt x="179405" y="820743"/>
                  <a:pt x="198307" y="837282"/>
                </a:cubicBezTo>
                <a:cubicBezTo>
                  <a:pt x="255858" y="887639"/>
                  <a:pt x="207080" y="844848"/>
                  <a:pt x="257064" y="874005"/>
                </a:cubicBezTo>
                <a:cubicBezTo>
                  <a:pt x="263834" y="877954"/>
                  <a:pt x="269004" y="884199"/>
                  <a:pt x="275425" y="888694"/>
                </a:cubicBezTo>
                <a:cubicBezTo>
                  <a:pt x="291177" y="899721"/>
                  <a:pt x="308924" y="907683"/>
                  <a:pt x="326837" y="914400"/>
                </a:cubicBezTo>
                <a:cubicBezTo>
                  <a:pt x="337664" y="918460"/>
                  <a:pt x="334410" y="918073"/>
                  <a:pt x="341526" y="918073"/>
                </a:cubicBezTo>
              </a:path>
            </a:pathLst>
          </a:custGeom>
          <a:noFill/>
          <a:ln w="15875">
            <a:solidFill>
              <a:schemeClr val="bg2"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209336" y="4578977"/>
            <a:ext cx="360853" cy="925417"/>
          </a:xfrm>
          <a:custGeom>
            <a:avLst/>
            <a:gdLst>
              <a:gd name="connsiteX0" fmla="*/ 359884 w 360853"/>
              <a:gd name="connsiteY0" fmla="*/ 0 h 925417"/>
              <a:gd name="connsiteX1" fmla="*/ 304800 w 360853"/>
              <a:gd name="connsiteY1" fmla="*/ 477398 h 925417"/>
              <a:gd name="connsiteX2" fmla="*/ 0 w 360853"/>
              <a:gd name="connsiteY2" fmla="*/ 925417 h 925417"/>
              <a:gd name="connsiteX3" fmla="*/ 0 w 360853"/>
              <a:gd name="connsiteY3" fmla="*/ 925417 h 92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853" h="925417">
                <a:moveTo>
                  <a:pt x="359884" y="0"/>
                </a:moveTo>
                <a:cubicBezTo>
                  <a:pt x="362332" y="161581"/>
                  <a:pt x="364781" y="323162"/>
                  <a:pt x="304800" y="477398"/>
                </a:cubicBezTo>
                <a:cubicBezTo>
                  <a:pt x="244819" y="631634"/>
                  <a:pt x="0" y="925417"/>
                  <a:pt x="0" y="925417"/>
                </a:cubicBezTo>
                <a:lnTo>
                  <a:pt x="0" y="925417"/>
                </a:lnTo>
              </a:path>
            </a:pathLst>
          </a:custGeom>
          <a:noFill/>
          <a:ln w="15875">
            <a:solidFill>
              <a:schemeClr val="bg2"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126516" y="4465136"/>
            <a:ext cx="356212" cy="635865"/>
          </a:xfrm>
          <a:custGeom>
            <a:avLst/>
            <a:gdLst>
              <a:gd name="connsiteX0" fmla="*/ 356212 w 356212"/>
              <a:gd name="connsiteY0" fmla="*/ 0 h 635865"/>
              <a:gd name="connsiteX1" fmla="*/ 286438 w 356212"/>
              <a:gd name="connsiteY1" fmla="*/ 22034 h 635865"/>
              <a:gd name="connsiteX2" fmla="*/ 198303 w 356212"/>
              <a:gd name="connsiteY2" fmla="*/ 73446 h 635865"/>
              <a:gd name="connsiteX3" fmla="*/ 128530 w 356212"/>
              <a:gd name="connsiteY3" fmla="*/ 135875 h 635865"/>
              <a:gd name="connsiteX4" fmla="*/ 51412 w 356212"/>
              <a:gd name="connsiteY4" fmla="*/ 257061 h 635865"/>
              <a:gd name="connsiteX5" fmla="*/ 25706 w 356212"/>
              <a:gd name="connsiteY5" fmla="*/ 330506 h 635865"/>
              <a:gd name="connsiteX6" fmla="*/ 14689 w 356212"/>
              <a:gd name="connsiteY6" fmla="*/ 370902 h 635865"/>
              <a:gd name="connsiteX7" fmla="*/ 0 w 356212"/>
              <a:gd name="connsiteY7" fmla="*/ 459037 h 635865"/>
              <a:gd name="connsiteX8" fmla="*/ 3672 w 356212"/>
              <a:gd name="connsiteY8" fmla="*/ 558188 h 635865"/>
              <a:gd name="connsiteX9" fmla="*/ 18361 w 356212"/>
              <a:gd name="connsiteY9" fmla="*/ 609600 h 635865"/>
              <a:gd name="connsiteX10" fmla="*/ 36723 w 356212"/>
              <a:gd name="connsiteY10" fmla="*/ 635306 h 635865"/>
              <a:gd name="connsiteX11" fmla="*/ 44067 w 356212"/>
              <a:gd name="connsiteY11" fmla="*/ 635306 h 635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212" h="635865">
                <a:moveTo>
                  <a:pt x="356212" y="0"/>
                </a:moveTo>
                <a:cubicBezTo>
                  <a:pt x="332954" y="7345"/>
                  <a:pt x="308253" y="11126"/>
                  <a:pt x="286438" y="22034"/>
                </a:cubicBezTo>
                <a:cubicBezTo>
                  <a:pt x="258443" y="36032"/>
                  <a:pt x="219849" y="54168"/>
                  <a:pt x="198303" y="73446"/>
                </a:cubicBezTo>
                <a:cubicBezTo>
                  <a:pt x="175045" y="94256"/>
                  <a:pt x="146670" y="110480"/>
                  <a:pt x="128530" y="135875"/>
                </a:cubicBezTo>
                <a:cubicBezTo>
                  <a:pt x="81284" y="202018"/>
                  <a:pt x="78534" y="197391"/>
                  <a:pt x="51412" y="257061"/>
                </a:cubicBezTo>
                <a:cubicBezTo>
                  <a:pt x="38421" y="285642"/>
                  <a:pt x="34265" y="300550"/>
                  <a:pt x="25706" y="330506"/>
                </a:cubicBezTo>
                <a:cubicBezTo>
                  <a:pt x="21872" y="343926"/>
                  <a:pt x="17426" y="357216"/>
                  <a:pt x="14689" y="370902"/>
                </a:cubicBezTo>
                <a:cubicBezTo>
                  <a:pt x="8848" y="400107"/>
                  <a:pt x="0" y="459037"/>
                  <a:pt x="0" y="459037"/>
                </a:cubicBezTo>
                <a:cubicBezTo>
                  <a:pt x="1224" y="492087"/>
                  <a:pt x="847" y="525236"/>
                  <a:pt x="3672" y="558188"/>
                </a:cubicBezTo>
                <a:cubicBezTo>
                  <a:pt x="4432" y="567049"/>
                  <a:pt x="14316" y="599486"/>
                  <a:pt x="18361" y="609600"/>
                </a:cubicBezTo>
                <a:cubicBezTo>
                  <a:pt x="22181" y="619149"/>
                  <a:pt x="27382" y="629702"/>
                  <a:pt x="36723" y="635306"/>
                </a:cubicBezTo>
                <a:cubicBezTo>
                  <a:pt x="38822" y="636565"/>
                  <a:pt x="41619" y="635306"/>
                  <a:pt x="44067" y="635306"/>
                </a:cubicBezTo>
              </a:path>
            </a:pathLst>
          </a:custGeom>
          <a:noFill/>
          <a:ln w="15875">
            <a:solidFill>
              <a:schemeClr val="bg2"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072569" y="2214023"/>
            <a:ext cx="235026" cy="503113"/>
          </a:xfrm>
          <a:custGeom>
            <a:avLst/>
            <a:gdLst>
              <a:gd name="connsiteX0" fmla="*/ 14689 w 235026"/>
              <a:gd name="connsiteY0" fmla="*/ 0 h 503113"/>
              <a:gd name="connsiteX1" fmla="*/ 7344 w 235026"/>
              <a:gd name="connsiteY1" fmla="*/ 33051 h 503113"/>
              <a:gd name="connsiteX2" fmla="*/ 0 w 235026"/>
              <a:gd name="connsiteY2" fmla="*/ 84463 h 503113"/>
              <a:gd name="connsiteX3" fmla="*/ 3672 w 235026"/>
              <a:gd name="connsiteY3" fmla="*/ 172598 h 503113"/>
              <a:gd name="connsiteX4" fmla="*/ 14689 w 235026"/>
              <a:gd name="connsiteY4" fmla="*/ 201976 h 503113"/>
              <a:gd name="connsiteX5" fmla="*/ 36723 w 235026"/>
              <a:gd name="connsiteY5" fmla="*/ 275422 h 503113"/>
              <a:gd name="connsiteX6" fmla="*/ 80790 w 235026"/>
              <a:gd name="connsiteY6" fmla="*/ 359884 h 503113"/>
              <a:gd name="connsiteX7" fmla="*/ 113841 w 235026"/>
              <a:gd name="connsiteY7" fmla="*/ 411297 h 503113"/>
              <a:gd name="connsiteX8" fmla="*/ 150564 w 235026"/>
              <a:gd name="connsiteY8" fmla="*/ 455364 h 503113"/>
              <a:gd name="connsiteX9" fmla="*/ 172597 w 235026"/>
              <a:gd name="connsiteY9" fmla="*/ 477398 h 503113"/>
              <a:gd name="connsiteX10" fmla="*/ 183614 w 235026"/>
              <a:gd name="connsiteY10" fmla="*/ 484742 h 503113"/>
              <a:gd name="connsiteX11" fmla="*/ 220337 w 235026"/>
              <a:gd name="connsiteY11" fmla="*/ 499431 h 503113"/>
              <a:gd name="connsiteX12" fmla="*/ 235026 w 235026"/>
              <a:gd name="connsiteY12" fmla="*/ 503104 h 50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026" h="503113">
                <a:moveTo>
                  <a:pt x="14689" y="0"/>
                </a:moveTo>
                <a:cubicBezTo>
                  <a:pt x="12241" y="11017"/>
                  <a:pt x="9104" y="21903"/>
                  <a:pt x="7344" y="33051"/>
                </a:cubicBezTo>
                <a:cubicBezTo>
                  <a:pt x="-3392" y="101045"/>
                  <a:pt x="9348" y="47070"/>
                  <a:pt x="0" y="84463"/>
                </a:cubicBezTo>
                <a:cubicBezTo>
                  <a:pt x="1224" y="113841"/>
                  <a:pt x="25" y="143421"/>
                  <a:pt x="3672" y="172598"/>
                </a:cubicBezTo>
                <a:cubicBezTo>
                  <a:pt x="4969" y="182976"/>
                  <a:pt x="11489" y="192019"/>
                  <a:pt x="14689" y="201976"/>
                </a:cubicBezTo>
                <a:cubicBezTo>
                  <a:pt x="22511" y="226310"/>
                  <a:pt x="25292" y="252560"/>
                  <a:pt x="36723" y="275422"/>
                </a:cubicBezTo>
                <a:cubicBezTo>
                  <a:pt x="44931" y="291837"/>
                  <a:pt x="68341" y="340518"/>
                  <a:pt x="80790" y="359884"/>
                </a:cubicBezTo>
                <a:cubicBezTo>
                  <a:pt x="91807" y="377022"/>
                  <a:pt x="100798" y="395646"/>
                  <a:pt x="113841" y="411297"/>
                </a:cubicBezTo>
                <a:cubicBezTo>
                  <a:pt x="126082" y="425986"/>
                  <a:pt x="137044" y="441843"/>
                  <a:pt x="150564" y="455364"/>
                </a:cubicBezTo>
                <a:cubicBezTo>
                  <a:pt x="157908" y="462709"/>
                  <a:pt x="164834" y="470497"/>
                  <a:pt x="172597" y="477398"/>
                </a:cubicBezTo>
                <a:cubicBezTo>
                  <a:pt x="175896" y="480330"/>
                  <a:pt x="179782" y="482552"/>
                  <a:pt x="183614" y="484742"/>
                </a:cubicBezTo>
                <a:cubicBezTo>
                  <a:pt x="198749" y="493391"/>
                  <a:pt x="202271" y="493409"/>
                  <a:pt x="220337" y="499431"/>
                </a:cubicBezTo>
                <a:cubicBezTo>
                  <a:pt x="232517" y="503491"/>
                  <a:pt x="227482" y="503104"/>
                  <a:pt x="235026" y="503104"/>
                </a:cubicBezTo>
              </a:path>
            </a:pathLst>
          </a:custGeom>
          <a:noFill/>
          <a:ln w="15875">
            <a:solidFill>
              <a:schemeClr val="bg2">
                <a:alpha val="50000"/>
              </a:schemeClr>
            </a:solidFill>
            <a:prstDash val="sysDot"/>
            <a:headEnd type="stealth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555036" y="2228712"/>
            <a:ext cx="187287" cy="334179"/>
          </a:xfrm>
          <a:custGeom>
            <a:avLst/>
            <a:gdLst>
              <a:gd name="connsiteX0" fmla="*/ 0 w 187287"/>
              <a:gd name="connsiteY0" fmla="*/ 0 h 334179"/>
              <a:gd name="connsiteX1" fmla="*/ 7345 w 187287"/>
              <a:gd name="connsiteY1" fmla="*/ 124858 h 334179"/>
              <a:gd name="connsiteX2" fmla="*/ 22034 w 187287"/>
              <a:gd name="connsiteY2" fmla="*/ 150564 h 334179"/>
              <a:gd name="connsiteX3" fmla="*/ 36723 w 187287"/>
              <a:gd name="connsiteY3" fmla="*/ 183615 h 334179"/>
              <a:gd name="connsiteX4" fmla="*/ 66101 w 187287"/>
              <a:gd name="connsiteY4" fmla="*/ 231355 h 334179"/>
              <a:gd name="connsiteX5" fmla="*/ 84463 w 187287"/>
              <a:gd name="connsiteY5" fmla="*/ 257061 h 334179"/>
              <a:gd name="connsiteX6" fmla="*/ 128530 w 187287"/>
              <a:gd name="connsiteY6" fmla="*/ 293783 h 334179"/>
              <a:gd name="connsiteX7" fmla="*/ 165253 w 187287"/>
              <a:gd name="connsiteY7" fmla="*/ 323162 h 334179"/>
              <a:gd name="connsiteX8" fmla="*/ 176270 w 187287"/>
              <a:gd name="connsiteY8" fmla="*/ 326834 h 334179"/>
              <a:gd name="connsiteX9" fmla="*/ 187287 w 187287"/>
              <a:gd name="connsiteY9" fmla="*/ 334179 h 3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287" h="334179">
                <a:moveTo>
                  <a:pt x="0" y="0"/>
                </a:moveTo>
                <a:cubicBezTo>
                  <a:pt x="2448" y="41619"/>
                  <a:pt x="1308" y="83606"/>
                  <a:pt x="7345" y="124858"/>
                </a:cubicBezTo>
                <a:cubicBezTo>
                  <a:pt x="8774" y="134623"/>
                  <a:pt x="17621" y="141737"/>
                  <a:pt x="22034" y="150564"/>
                </a:cubicBezTo>
                <a:cubicBezTo>
                  <a:pt x="27426" y="161347"/>
                  <a:pt x="31590" y="172706"/>
                  <a:pt x="36723" y="183615"/>
                </a:cubicBezTo>
                <a:cubicBezTo>
                  <a:pt x="55207" y="222895"/>
                  <a:pt x="44365" y="202374"/>
                  <a:pt x="66101" y="231355"/>
                </a:cubicBezTo>
                <a:cubicBezTo>
                  <a:pt x="72419" y="239779"/>
                  <a:pt x="77017" y="249615"/>
                  <a:pt x="84463" y="257061"/>
                </a:cubicBezTo>
                <a:cubicBezTo>
                  <a:pt x="97983" y="270581"/>
                  <a:pt x="115010" y="280262"/>
                  <a:pt x="128530" y="293783"/>
                </a:cubicBezTo>
                <a:cubicBezTo>
                  <a:pt x="138559" y="303813"/>
                  <a:pt x="151354" y="318529"/>
                  <a:pt x="165253" y="323162"/>
                </a:cubicBezTo>
                <a:lnTo>
                  <a:pt x="176270" y="326834"/>
                </a:lnTo>
                <a:lnTo>
                  <a:pt x="187287" y="334179"/>
                </a:lnTo>
              </a:path>
            </a:pathLst>
          </a:custGeom>
          <a:noFill/>
          <a:ln w="15875">
            <a:solidFill>
              <a:schemeClr val="bg2">
                <a:alpha val="50000"/>
              </a:schemeClr>
            </a:solidFill>
            <a:prstDash val="sysDot"/>
            <a:headEnd type="stealth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692308" y="4336606"/>
            <a:ext cx="319490" cy="591239"/>
          </a:xfrm>
          <a:custGeom>
            <a:avLst/>
            <a:gdLst>
              <a:gd name="connsiteX0" fmla="*/ 0 w 319490"/>
              <a:gd name="connsiteY0" fmla="*/ 0 h 591239"/>
              <a:gd name="connsiteX1" fmla="*/ 113841 w 319490"/>
              <a:gd name="connsiteY1" fmla="*/ 66101 h 591239"/>
              <a:gd name="connsiteX2" fmla="*/ 161581 w 319490"/>
              <a:gd name="connsiteY2" fmla="*/ 110169 h 591239"/>
              <a:gd name="connsiteX3" fmla="*/ 201976 w 319490"/>
              <a:gd name="connsiteY3" fmla="*/ 139547 h 591239"/>
              <a:gd name="connsiteX4" fmla="*/ 235027 w 319490"/>
              <a:gd name="connsiteY4" fmla="*/ 168926 h 591239"/>
              <a:gd name="connsiteX5" fmla="*/ 282767 w 319490"/>
              <a:gd name="connsiteY5" fmla="*/ 235027 h 591239"/>
              <a:gd name="connsiteX6" fmla="*/ 290111 w 319490"/>
              <a:gd name="connsiteY6" fmla="*/ 268077 h 591239"/>
              <a:gd name="connsiteX7" fmla="*/ 312145 w 319490"/>
              <a:gd name="connsiteY7" fmla="*/ 337851 h 591239"/>
              <a:gd name="connsiteX8" fmla="*/ 319490 w 319490"/>
              <a:gd name="connsiteY8" fmla="*/ 381918 h 591239"/>
              <a:gd name="connsiteX9" fmla="*/ 315817 w 319490"/>
              <a:gd name="connsiteY9" fmla="*/ 506776 h 591239"/>
              <a:gd name="connsiteX10" fmla="*/ 304800 w 319490"/>
              <a:gd name="connsiteY10" fmla="*/ 532482 h 591239"/>
              <a:gd name="connsiteX11" fmla="*/ 297456 w 319490"/>
              <a:gd name="connsiteY11" fmla="*/ 558188 h 591239"/>
              <a:gd name="connsiteX12" fmla="*/ 271750 w 319490"/>
              <a:gd name="connsiteY12" fmla="*/ 591239 h 59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9490" h="591239">
                <a:moveTo>
                  <a:pt x="0" y="0"/>
                </a:moveTo>
                <a:cubicBezTo>
                  <a:pt x="46513" y="17442"/>
                  <a:pt x="66696" y="22583"/>
                  <a:pt x="113841" y="66101"/>
                </a:cubicBezTo>
                <a:cubicBezTo>
                  <a:pt x="129754" y="80790"/>
                  <a:pt x="144944" y="96305"/>
                  <a:pt x="161581" y="110169"/>
                </a:cubicBezTo>
                <a:cubicBezTo>
                  <a:pt x="174371" y="120828"/>
                  <a:pt x="188975" y="129146"/>
                  <a:pt x="201976" y="139547"/>
                </a:cubicBezTo>
                <a:cubicBezTo>
                  <a:pt x="213486" y="148755"/>
                  <a:pt x="225506" y="157673"/>
                  <a:pt x="235027" y="168926"/>
                </a:cubicBezTo>
                <a:cubicBezTo>
                  <a:pt x="252583" y="189674"/>
                  <a:pt x="282767" y="235027"/>
                  <a:pt x="282767" y="235027"/>
                </a:cubicBezTo>
                <a:cubicBezTo>
                  <a:pt x="285215" y="246044"/>
                  <a:pt x="286927" y="257250"/>
                  <a:pt x="290111" y="268077"/>
                </a:cubicBezTo>
                <a:cubicBezTo>
                  <a:pt x="307733" y="327992"/>
                  <a:pt x="296102" y="264055"/>
                  <a:pt x="312145" y="337851"/>
                </a:cubicBezTo>
                <a:cubicBezTo>
                  <a:pt x="315309" y="352403"/>
                  <a:pt x="317042" y="367229"/>
                  <a:pt x="319490" y="381918"/>
                </a:cubicBezTo>
                <a:cubicBezTo>
                  <a:pt x="318266" y="423537"/>
                  <a:pt x="319860" y="465335"/>
                  <a:pt x="315817" y="506776"/>
                </a:cubicBezTo>
                <a:cubicBezTo>
                  <a:pt x="314912" y="516054"/>
                  <a:pt x="307935" y="523703"/>
                  <a:pt x="304800" y="532482"/>
                </a:cubicBezTo>
                <a:cubicBezTo>
                  <a:pt x="301803" y="540874"/>
                  <a:pt x="301650" y="550325"/>
                  <a:pt x="297456" y="558188"/>
                </a:cubicBezTo>
                <a:cubicBezTo>
                  <a:pt x="288666" y="574669"/>
                  <a:pt x="282058" y="580931"/>
                  <a:pt x="271750" y="591239"/>
                </a:cubicBezTo>
              </a:path>
            </a:pathLst>
          </a:custGeom>
          <a:noFill/>
          <a:ln w="15875">
            <a:solidFill>
              <a:schemeClr val="bg2"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9312925" y="3784049"/>
            <a:ext cx="206995" cy="544111"/>
          </a:xfrm>
          <a:custGeom>
            <a:avLst/>
            <a:gdLst>
              <a:gd name="connsiteX0" fmla="*/ 0 w 238699"/>
              <a:gd name="connsiteY0" fmla="*/ 0 h 668357"/>
              <a:gd name="connsiteX1" fmla="*/ 3673 w 238699"/>
              <a:gd name="connsiteY1" fmla="*/ 36723 h 668357"/>
              <a:gd name="connsiteX2" fmla="*/ 14689 w 238699"/>
              <a:gd name="connsiteY2" fmla="*/ 227682 h 668357"/>
              <a:gd name="connsiteX3" fmla="*/ 47740 w 238699"/>
              <a:gd name="connsiteY3" fmla="*/ 356212 h 668357"/>
              <a:gd name="connsiteX4" fmla="*/ 77118 w 238699"/>
              <a:gd name="connsiteY4" fmla="*/ 429658 h 668357"/>
              <a:gd name="connsiteX5" fmla="*/ 106497 w 238699"/>
              <a:gd name="connsiteY5" fmla="*/ 492087 h 668357"/>
              <a:gd name="connsiteX6" fmla="*/ 146892 w 238699"/>
              <a:gd name="connsiteY6" fmla="*/ 550844 h 668357"/>
              <a:gd name="connsiteX7" fmla="*/ 198304 w 238699"/>
              <a:gd name="connsiteY7" fmla="*/ 631634 h 668357"/>
              <a:gd name="connsiteX8" fmla="*/ 231355 w 238699"/>
              <a:gd name="connsiteY8" fmla="*/ 664684 h 668357"/>
              <a:gd name="connsiteX9" fmla="*/ 238699 w 238699"/>
              <a:gd name="connsiteY9" fmla="*/ 668357 h 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699" h="668357">
                <a:moveTo>
                  <a:pt x="0" y="0"/>
                </a:moveTo>
                <a:cubicBezTo>
                  <a:pt x="1224" y="12241"/>
                  <a:pt x="3139" y="24433"/>
                  <a:pt x="3673" y="36723"/>
                </a:cubicBezTo>
                <a:cubicBezTo>
                  <a:pt x="7754" y="130577"/>
                  <a:pt x="1940" y="151185"/>
                  <a:pt x="14689" y="227682"/>
                </a:cubicBezTo>
                <a:cubicBezTo>
                  <a:pt x="20818" y="264459"/>
                  <a:pt x="36892" y="324441"/>
                  <a:pt x="47740" y="356212"/>
                </a:cubicBezTo>
                <a:cubicBezTo>
                  <a:pt x="56261" y="381165"/>
                  <a:pt x="66652" y="405456"/>
                  <a:pt x="77118" y="429658"/>
                </a:cubicBezTo>
                <a:cubicBezTo>
                  <a:pt x="86247" y="450768"/>
                  <a:pt x="95021" y="472156"/>
                  <a:pt x="106497" y="492087"/>
                </a:cubicBezTo>
                <a:cubicBezTo>
                  <a:pt x="118356" y="512685"/>
                  <a:pt x="134039" y="530851"/>
                  <a:pt x="146892" y="550844"/>
                </a:cubicBezTo>
                <a:cubicBezTo>
                  <a:pt x="186572" y="612568"/>
                  <a:pt x="157183" y="576805"/>
                  <a:pt x="198304" y="631634"/>
                </a:cubicBezTo>
                <a:cubicBezTo>
                  <a:pt x="211771" y="649591"/>
                  <a:pt x="214658" y="653553"/>
                  <a:pt x="231355" y="664684"/>
                </a:cubicBezTo>
                <a:cubicBezTo>
                  <a:pt x="233632" y="666202"/>
                  <a:pt x="236251" y="667133"/>
                  <a:pt x="238699" y="668357"/>
                </a:cubicBezTo>
              </a:path>
            </a:pathLst>
          </a:custGeom>
          <a:noFill/>
          <a:ln w="15875">
            <a:solidFill>
              <a:schemeClr val="bg2"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64" name="组合 6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6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74"/>
          <p:cNvSpPr txBox="1"/>
          <p:nvPr/>
        </p:nvSpPr>
        <p:spPr>
          <a:xfrm>
            <a:off x="1114626" y="471174"/>
            <a:ext cx="3663371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单击添加您的标题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1719435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 tmFilter="0,0; .5, 1; 1, 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1" grpId="0"/>
      <p:bldP spid="22" grpId="0"/>
      <p:bldP spid="33" grpId="0"/>
      <p:bldP spid="34" grpId="0"/>
      <p:bldP spid="35" grpId="0"/>
      <p:bldP spid="36" grpId="0"/>
      <p:bldP spid="37" grpId="0"/>
      <p:bldP spid="39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61" grpId="0"/>
      <p:bldP spid="62" grpId="0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884649" y="4258785"/>
            <a:ext cx="4332751" cy="1356101"/>
            <a:chOff x="7884649" y="4258785"/>
            <a:chExt cx="4332751" cy="1356101"/>
          </a:xfrm>
        </p:grpSpPr>
        <p:sp>
          <p:nvSpPr>
            <p:cNvPr id="31" name="Rectangle 30"/>
            <p:cNvSpPr/>
            <p:nvPr/>
          </p:nvSpPr>
          <p:spPr>
            <a:xfrm>
              <a:off x="9636124" y="4258785"/>
              <a:ext cx="2581276" cy="1245521"/>
            </a:xfrm>
            <a:prstGeom prst="rect">
              <a:avLst/>
            </a:prstGeom>
            <a:solidFill>
              <a:schemeClr val="tx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 rot="1350682">
              <a:off x="7884649" y="4515906"/>
              <a:ext cx="1238479" cy="1051158"/>
            </a:xfrm>
            <a:custGeom>
              <a:avLst/>
              <a:gdLst>
                <a:gd name="connsiteX0" fmla="*/ 0 w 1135985"/>
                <a:gd name="connsiteY0" fmla="*/ 0 h 698754"/>
                <a:gd name="connsiteX1" fmla="*/ 866627 w 1135985"/>
                <a:gd name="connsiteY1" fmla="*/ 232212 h 698754"/>
                <a:gd name="connsiteX2" fmla="*/ 1135985 w 1135985"/>
                <a:gd name="connsiteY2" fmla="*/ 698754 h 698754"/>
                <a:gd name="connsiteX3" fmla="*/ 271265 w 1135985"/>
                <a:gd name="connsiteY3" fmla="*/ 467053 h 698754"/>
                <a:gd name="connsiteX4" fmla="*/ 0 w 1135985"/>
                <a:gd name="connsiteY4" fmla="*/ 0 h 69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985" h="698754">
                  <a:moveTo>
                    <a:pt x="0" y="0"/>
                  </a:moveTo>
                  <a:lnTo>
                    <a:pt x="866627" y="232212"/>
                  </a:lnTo>
                  <a:lnTo>
                    <a:pt x="1135985" y="698754"/>
                  </a:lnTo>
                  <a:lnTo>
                    <a:pt x="271265" y="467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rot="20104068" flipV="1">
              <a:off x="8610665" y="4488256"/>
              <a:ext cx="1337776" cy="1126630"/>
            </a:xfrm>
            <a:custGeom>
              <a:avLst/>
              <a:gdLst>
                <a:gd name="connsiteX0" fmla="*/ 0 w 1135985"/>
                <a:gd name="connsiteY0" fmla="*/ 0 h 698754"/>
                <a:gd name="connsiteX1" fmla="*/ 866627 w 1135985"/>
                <a:gd name="connsiteY1" fmla="*/ 232212 h 698754"/>
                <a:gd name="connsiteX2" fmla="*/ 1135985 w 1135985"/>
                <a:gd name="connsiteY2" fmla="*/ 698754 h 698754"/>
                <a:gd name="connsiteX3" fmla="*/ 271265 w 1135985"/>
                <a:gd name="connsiteY3" fmla="*/ 467053 h 698754"/>
                <a:gd name="connsiteX4" fmla="*/ 0 w 1135985"/>
                <a:gd name="connsiteY4" fmla="*/ 0 h 698754"/>
                <a:gd name="connsiteX0" fmla="*/ 0 w 1135985"/>
                <a:gd name="connsiteY0" fmla="*/ 0 h 698754"/>
                <a:gd name="connsiteX1" fmla="*/ 738664 w 1135985"/>
                <a:gd name="connsiteY1" fmla="*/ 18986 h 698754"/>
                <a:gd name="connsiteX2" fmla="*/ 1135985 w 1135985"/>
                <a:gd name="connsiteY2" fmla="*/ 698754 h 698754"/>
                <a:gd name="connsiteX3" fmla="*/ 271265 w 1135985"/>
                <a:gd name="connsiteY3" fmla="*/ 467053 h 698754"/>
                <a:gd name="connsiteX4" fmla="*/ 0 w 1135985"/>
                <a:gd name="connsiteY4" fmla="*/ 0 h 698754"/>
                <a:gd name="connsiteX0" fmla="*/ 0 w 1135985"/>
                <a:gd name="connsiteY0" fmla="*/ 59503 h 758257"/>
                <a:gd name="connsiteX1" fmla="*/ 689426 w 1135985"/>
                <a:gd name="connsiteY1" fmla="*/ 0 h 758257"/>
                <a:gd name="connsiteX2" fmla="*/ 1135985 w 1135985"/>
                <a:gd name="connsiteY2" fmla="*/ 758257 h 758257"/>
                <a:gd name="connsiteX3" fmla="*/ 271265 w 1135985"/>
                <a:gd name="connsiteY3" fmla="*/ 526556 h 758257"/>
                <a:gd name="connsiteX4" fmla="*/ 0 w 1135985"/>
                <a:gd name="connsiteY4" fmla="*/ 59503 h 758257"/>
                <a:gd name="connsiteX0" fmla="*/ 0 w 1133207"/>
                <a:gd name="connsiteY0" fmla="*/ 59503 h 759284"/>
                <a:gd name="connsiteX1" fmla="*/ 689426 w 1133207"/>
                <a:gd name="connsiteY1" fmla="*/ 0 h 759284"/>
                <a:gd name="connsiteX2" fmla="*/ 1133207 w 1133207"/>
                <a:gd name="connsiteY2" fmla="*/ 759284 h 759284"/>
                <a:gd name="connsiteX3" fmla="*/ 271265 w 1133207"/>
                <a:gd name="connsiteY3" fmla="*/ 526556 h 759284"/>
                <a:gd name="connsiteX4" fmla="*/ 0 w 1133207"/>
                <a:gd name="connsiteY4" fmla="*/ 59503 h 75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207" h="759284">
                  <a:moveTo>
                    <a:pt x="0" y="59503"/>
                  </a:moveTo>
                  <a:lnTo>
                    <a:pt x="689426" y="0"/>
                  </a:lnTo>
                  <a:lnTo>
                    <a:pt x="1133207" y="759284"/>
                  </a:lnTo>
                  <a:lnTo>
                    <a:pt x="271265" y="526556"/>
                  </a:lnTo>
                  <a:lnTo>
                    <a:pt x="0" y="5950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884649" y="2734785"/>
            <a:ext cx="4332751" cy="1356101"/>
            <a:chOff x="7884649" y="2734785"/>
            <a:chExt cx="4332751" cy="1356101"/>
          </a:xfrm>
        </p:grpSpPr>
        <p:sp>
          <p:nvSpPr>
            <p:cNvPr id="28" name="Rectangle 27"/>
            <p:cNvSpPr/>
            <p:nvPr/>
          </p:nvSpPr>
          <p:spPr>
            <a:xfrm>
              <a:off x="9636124" y="2734785"/>
              <a:ext cx="2581276" cy="1245521"/>
            </a:xfrm>
            <a:prstGeom prst="rect">
              <a:avLst/>
            </a:prstGeom>
            <a:solidFill>
              <a:schemeClr val="tx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350682">
              <a:off x="7884649" y="2991906"/>
              <a:ext cx="1238479" cy="1051158"/>
            </a:xfrm>
            <a:custGeom>
              <a:avLst/>
              <a:gdLst>
                <a:gd name="connsiteX0" fmla="*/ 0 w 1135985"/>
                <a:gd name="connsiteY0" fmla="*/ 0 h 698754"/>
                <a:gd name="connsiteX1" fmla="*/ 866627 w 1135985"/>
                <a:gd name="connsiteY1" fmla="*/ 232212 h 698754"/>
                <a:gd name="connsiteX2" fmla="*/ 1135985 w 1135985"/>
                <a:gd name="connsiteY2" fmla="*/ 698754 h 698754"/>
                <a:gd name="connsiteX3" fmla="*/ 271265 w 1135985"/>
                <a:gd name="connsiteY3" fmla="*/ 467053 h 698754"/>
                <a:gd name="connsiteX4" fmla="*/ 0 w 1135985"/>
                <a:gd name="connsiteY4" fmla="*/ 0 h 69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985" h="698754">
                  <a:moveTo>
                    <a:pt x="0" y="0"/>
                  </a:moveTo>
                  <a:lnTo>
                    <a:pt x="866627" y="232212"/>
                  </a:lnTo>
                  <a:lnTo>
                    <a:pt x="1135985" y="698754"/>
                  </a:lnTo>
                  <a:lnTo>
                    <a:pt x="271265" y="467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rot="20104068" flipV="1">
              <a:off x="8610665" y="2964256"/>
              <a:ext cx="1337776" cy="1126630"/>
            </a:xfrm>
            <a:custGeom>
              <a:avLst/>
              <a:gdLst>
                <a:gd name="connsiteX0" fmla="*/ 0 w 1135985"/>
                <a:gd name="connsiteY0" fmla="*/ 0 h 698754"/>
                <a:gd name="connsiteX1" fmla="*/ 866627 w 1135985"/>
                <a:gd name="connsiteY1" fmla="*/ 232212 h 698754"/>
                <a:gd name="connsiteX2" fmla="*/ 1135985 w 1135985"/>
                <a:gd name="connsiteY2" fmla="*/ 698754 h 698754"/>
                <a:gd name="connsiteX3" fmla="*/ 271265 w 1135985"/>
                <a:gd name="connsiteY3" fmla="*/ 467053 h 698754"/>
                <a:gd name="connsiteX4" fmla="*/ 0 w 1135985"/>
                <a:gd name="connsiteY4" fmla="*/ 0 h 698754"/>
                <a:gd name="connsiteX0" fmla="*/ 0 w 1135985"/>
                <a:gd name="connsiteY0" fmla="*/ 0 h 698754"/>
                <a:gd name="connsiteX1" fmla="*/ 738664 w 1135985"/>
                <a:gd name="connsiteY1" fmla="*/ 18986 h 698754"/>
                <a:gd name="connsiteX2" fmla="*/ 1135985 w 1135985"/>
                <a:gd name="connsiteY2" fmla="*/ 698754 h 698754"/>
                <a:gd name="connsiteX3" fmla="*/ 271265 w 1135985"/>
                <a:gd name="connsiteY3" fmla="*/ 467053 h 698754"/>
                <a:gd name="connsiteX4" fmla="*/ 0 w 1135985"/>
                <a:gd name="connsiteY4" fmla="*/ 0 h 698754"/>
                <a:gd name="connsiteX0" fmla="*/ 0 w 1135985"/>
                <a:gd name="connsiteY0" fmla="*/ 59503 h 758257"/>
                <a:gd name="connsiteX1" fmla="*/ 689426 w 1135985"/>
                <a:gd name="connsiteY1" fmla="*/ 0 h 758257"/>
                <a:gd name="connsiteX2" fmla="*/ 1135985 w 1135985"/>
                <a:gd name="connsiteY2" fmla="*/ 758257 h 758257"/>
                <a:gd name="connsiteX3" fmla="*/ 271265 w 1135985"/>
                <a:gd name="connsiteY3" fmla="*/ 526556 h 758257"/>
                <a:gd name="connsiteX4" fmla="*/ 0 w 1135985"/>
                <a:gd name="connsiteY4" fmla="*/ 59503 h 758257"/>
                <a:gd name="connsiteX0" fmla="*/ 0 w 1133207"/>
                <a:gd name="connsiteY0" fmla="*/ 59503 h 759284"/>
                <a:gd name="connsiteX1" fmla="*/ 689426 w 1133207"/>
                <a:gd name="connsiteY1" fmla="*/ 0 h 759284"/>
                <a:gd name="connsiteX2" fmla="*/ 1133207 w 1133207"/>
                <a:gd name="connsiteY2" fmla="*/ 759284 h 759284"/>
                <a:gd name="connsiteX3" fmla="*/ 271265 w 1133207"/>
                <a:gd name="connsiteY3" fmla="*/ 526556 h 759284"/>
                <a:gd name="connsiteX4" fmla="*/ 0 w 1133207"/>
                <a:gd name="connsiteY4" fmla="*/ 59503 h 75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207" h="759284">
                  <a:moveTo>
                    <a:pt x="0" y="59503"/>
                  </a:moveTo>
                  <a:lnTo>
                    <a:pt x="689426" y="0"/>
                  </a:lnTo>
                  <a:lnTo>
                    <a:pt x="1133207" y="759284"/>
                  </a:lnTo>
                  <a:lnTo>
                    <a:pt x="271265" y="526556"/>
                  </a:lnTo>
                  <a:lnTo>
                    <a:pt x="0" y="5950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12701" y="2259175"/>
            <a:ext cx="4432685" cy="1356100"/>
            <a:chOff x="-12701" y="2259175"/>
            <a:chExt cx="4432685" cy="1356100"/>
          </a:xfrm>
        </p:grpSpPr>
        <p:sp>
          <p:nvSpPr>
            <p:cNvPr id="37" name="Rectangle 36"/>
            <p:cNvSpPr/>
            <p:nvPr/>
          </p:nvSpPr>
          <p:spPr>
            <a:xfrm rot="10800000">
              <a:off x="-12701" y="2369754"/>
              <a:ext cx="2681209" cy="1245521"/>
            </a:xfrm>
            <a:prstGeom prst="rect">
              <a:avLst/>
            </a:prstGeom>
            <a:solidFill>
              <a:schemeClr val="tx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12150682">
              <a:off x="3181505" y="2306997"/>
              <a:ext cx="1238479" cy="1051158"/>
            </a:xfrm>
            <a:custGeom>
              <a:avLst/>
              <a:gdLst>
                <a:gd name="connsiteX0" fmla="*/ 0 w 1135985"/>
                <a:gd name="connsiteY0" fmla="*/ 0 h 698754"/>
                <a:gd name="connsiteX1" fmla="*/ 866627 w 1135985"/>
                <a:gd name="connsiteY1" fmla="*/ 232212 h 698754"/>
                <a:gd name="connsiteX2" fmla="*/ 1135985 w 1135985"/>
                <a:gd name="connsiteY2" fmla="*/ 698754 h 698754"/>
                <a:gd name="connsiteX3" fmla="*/ 271265 w 1135985"/>
                <a:gd name="connsiteY3" fmla="*/ 467053 h 698754"/>
                <a:gd name="connsiteX4" fmla="*/ 0 w 1135985"/>
                <a:gd name="connsiteY4" fmla="*/ 0 h 69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985" h="698754">
                  <a:moveTo>
                    <a:pt x="0" y="0"/>
                  </a:moveTo>
                  <a:lnTo>
                    <a:pt x="866627" y="232212"/>
                  </a:lnTo>
                  <a:lnTo>
                    <a:pt x="1135985" y="698754"/>
                  </a:lnTo>
                  <a:lnTo>
                    <a:pt x="271265" y="467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9304068" flipV="1">
              <a:off x="2356192" y="2259175"/>
              <a:ext cx="1337776" cy="1126630"/>
            </a:xfrm>
            <a:custGeom>
              <a:avLst/>
              <a:gdLst>
                <a:gd name="connsiteX0" fmla="*/ 0 w 1135985"/>
                <a:gd name="connsiteY0" fmla="*/ 0 h 698754"/>
                <a:gd name="connsiteX1" fmla="*/ 866627 w 1135985"/>
                <a:gd name="connsiteY1" fmla="*/ 232212 h 698754"/>
                <a:gd name="connsiteX2" fmla="*/ 1135985 w 1135985"/>
                <a:gd name="connsiteY2" fmla="*/ 698754 h 698754"/>
                <a:gd name="connsiteX3" fmla="*/ 271265 w 1135985"/>
                <a:gd name="connsiteY3" fmla="*/ 467053 h 698754"/>
                <a:gd name="connsiteX4" fmla="*/ 0 w 1135985"/>
                <a:gd name="connsiteY4" fmla="*/ 0 h 698754"/>
                <a:gd name="connsiteX0" fmla="*/ 0 w 1135985"/>
                <a:gd name="connsiteY0" fmla="*/ 0 h 698754"/>
                <a:gd name="connsiteX1" fmla="*/ 738664 w 1135985"/>
                <a:gd name="connsiteY1" fmla="*/ 18986 h 698754"/>
                <a:gd name="connsiteX2" fmla="*/ 1135985 w 1135985"/>
                <a:gd name="connsiteY2" fmla="*/ 698754 h 698754"/>
                <a:gd name="connsiteX3" fmla="*/ 271265 w 1135985"/>
                <a:gd name="connsiteY3" fmla="*/ 467053 h 698754"/>
                <a:gd name="connsiteX4" fmla="*/ 0 w 1135985"/>
                <a:gd name="connsiteY4" fmla="*/ 0 h 698754"/>
                <a:gd name="connsiteX0" fmla="*/ 0 w 1135985"/>
                <a:gd name="connsiteY0" fmla="*/ 59503 h 758257"/>
                <a:gd name="connsiteX1" fmla="*/ 689426 w 1135985"/>
                <a:gd name="connsiteY1" fmla="*/ 0 h 758257"/>
                <a:gd name="connsiteX2" fmla="*/ 1135985 w 1135985"/>
                <a:gd name="connsiteY2" fmla="*/ 758257 h 758257"/>
                <a:gd name="connsiteX3" fmla="*/ 271265 w 1135985"/>
                <a:gd name="connsiteY3" fmla="*/ 526556 h 758257"/>
                <a:gd name="connsiteX4" fmla="*/ 0 w 1135985"/>
                <a:gd name="connsiteY4" fmla="*/ 59503 h 758257"/>
                <a:gd name="connsiteX0" fmla="*/ 0 w 1133207"/>
                <a:gd name="connsiteY0" fmla="*/ 59503 h 759284"/>
                <a:gd name="connsiteX1" fmla="*/ 689426 w 1133207"/>
                <a:gd name="connsiteY1" fmla="*/ 0 h 759284"/>
                <a:gd name="connsiteX2" fmla="*/ 1133207 w 1133207"/>
                <a:gd name="connsiteY2" fmla="*/ 759284 h 759284"/>
                <a:gd name="connsiteX3" fmla="*/ 271265 w 1133207"/>
                <a:gd name="connsiteY3" fmla="*/ 526556 h 759284"/>
                <a:gd name="connsiteX4" fmla="*/ 0 w 1133207"/>
                <a:gd name="connsiteY4" fmla="*/ 59503 h 75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207" h="759284">
                  <a:moveTo>
                    <a:pt x="0" y="59503"/>
                  </a:moveTo>
                  <a:lnTo>
                    <a:pt x="689426" y="0"/>
                  </a:lnTo>
                  <a:lnTo>
                    <a:pt x="1133207" y="759284"/>
                  </a:lnTo>
                  <a:lnTo>
                    <a:pt x="271265" y="526556"/>
                  </a:lnTo>
                  <a:lnTo>
                    <a:pt x="0" y="5950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12" name="Hexagon 11"/>
          <p:cNvSpPr/>
          <p:nvPr/>
        </p:nvSpPr>
        <p:spPr>
          <a:xfrm rot="1800000">
            <a:off x="5389768" y="4801216"/>
            <a:ext cx="1526787" cy="1316194"/>
          </a:xfrm>
          <a:prstGeom prst="hexagon">
            <a:avLst>
              <a:gd name="adj" fmla="val 2904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" name="Hexagon 2"/>
          <p:cNvSpPr/>
          <p:nvPr/>
        </p:nvSpPr>
        <p:spPr>
          <a:xfrm rot="1800000">
            <a:off x="5383612" y="1753478"/>
            <a:ext cx="1526787" cy="1316194"/>
          </a:xfrm>
          <a:prstGeom prst="hexagon">
            <a:avLst>
              <a:gd name="adj" fmla="val 29040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Hexagon 9"/>
          <p:cNvSpPr/>
          <p:nvPr/>
        </p:nvSpPr>
        <p:spPr>
          <a:xfrm rot="1800000">
            <a:off x="6713535" y="2516952"/>
            <a:ext cx="1526787" cy="1316194"/>
          </a:xfrm>
          <a:prstGeom prst="hexagon">
            <a:avLst>
              <a:gd name="adj" fmla="val 29040"/>
              <a:gd name="vf" fmla="val 1154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Hexagon 10"/>
          <p:cNvSpPr/>
          <p:nvPr/>
        </p:nvSpPr>
        <p:spPr>
          <a:xfrm rot="1800000">
            <a:off x="6713535" y="4043900"/>
            <a:ext cx="1526787" cy="1316194"/>
          </a:xfrm>
          <a:prstGeom prst="hexagon">
            <a:avLst>
              <a:gd name="adj" fmla="val 2904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4" name="Hexagon 13"/>
          <p:cNvSpPr/>
          <p:nvPr/>
        </p:nvSpPr>
        <p:spPr>
          <a:xfrm rot="1800000">
            <a:off x="4059847" y="2516953"/>
            <a:ext cx="1526787" cy="1316194"/>
          </a:xfrm>
          <a:prstGeom prst="hexagon">
            <a:avLst>
              <a:gd name="adj" fmla="val 2904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Hexagon 14"/>
          <p:cNvSpPr/>
          <p:nvPr/>
        </p:nvSpPr>
        <p:spPr>
          <a:xfrm rot="1800000">
            <a:off x="4059846" y="4043900"/>
            <a:ext cx="1526787" cy="1316194"/>
          </a:xfrm>
          <a:prstGeom prst="hexagon">
            <a:avLst>
              <a:gd name="adj" fmla="val 2904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-12701" y="3783175"/>
            <a:ext cx="4432685" cy="1356100"/>
            <a:chOff x="-12701" y="3831943"/>
            <a:chExt cx="4432685" cy="1356100"/>
          </a:xfrm>
        </p:grpSpPr>
        <p:sp>
          <p:nvSpPr>
            <p:cNvPr id="34" name="Rectangle 33"/>
            <p:cNvSpPr/>
            <p:nvPr/>
          </p:nvSpPr>
          <p:spPr>
            <a:xfrm rot="10800000">
              <a:off x="-12701" y="3942522"/>
              <a:ext cx="2681209" cy="1245521"/>
            </a:xfrm>
            <a:prstGeom prst="rect">
              <a:avLst/>
            </a:prstGeom>
            <a:solidFill>
              <a:schemeClr val="tx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12150682">
              <a:off x="3181505" y="3879765"/>
              <a:ext cx="1238479" cy="1051158"/>
            </a:xfrm>
            <a:custGeom>
              <a:avLst/>
              <a:gdLst>
                <a:gd name="connsiteX0" fmla="*/ 0 w 1135985"/>
                <a:gd name="connsiteY0" fmla="*/ 0 h 698754"/>
                <a:gd name="connsiteX1" fmla="*/ 866627 w 1135985"/>
                <a:gd name="connsiteY1" fmla="*/ 232212 h 698754"/>
                <a:gd name="connsiteX2" fmla="*/ 1135985 w 1135985"/>
                <a:gd name="connsiteY2" fmla="*/ 698754 h 698754"/>
                <a:gd name="connsiteX3" fmla="*/ 271265 w 1135985"/>
                <a:gd name="connsiteY3" fmla="*/ 467053 h 698754"/>
                <a:gd name="connsiteX4" fmla="*/ 0 w 1135985"/>
                <a:gd name="connsiteY4" fmla="*/ 0 h 69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985" h="698754">
                  <a:moveTo>
                    <a:pt x="0" y="0"/>
                  </a:moveTo>
                  <a:lnTo>
                    <a:pt x="866627" y="232212"/>
                  </a:lnTo>
                  <a:lnTo>
                    <a:pt x="1135985" y="698754"/>
                  </a:lnTo>
                  <a:lnTo>
                    <a:pt x="271265" y="467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9304068" flipV="1">
              <a:off x="2356192" y="3831943"/>
              <a:ext cx="1337776" cy="1126630"/>
            </a:xfrm>
            <a:custGeom>
              <a:avLst/>
              <a:gdLst>
                <a:gd name="connsiteX0" fmla="*/ 0 w 1135985"/>
                <a:gd name="connsiteY0" fmla="*/ 0 h 698754"/>
                <a:gd name="connsiteX1" fmla="*/ 866627 w 1135985"/>
                <a:gd name="connsiteY1" fmla="*/ 232212 h 698754"/>
                <a:gd name="connsiteX2" fmla="*/ 1135985 w 1135985"/>
                <a:gd name="connsiteY2" fmla="*/ 698754 h 698754"/>
                <a:gd name="connsiteX3" fmla="*/ 271265 w 1135985"/>
                <a:gd name="connsiteY3" fmla="*/ 467053 h 698754"/>
                <a:gd name="connsiteX4" fmla="*/ 0 w 1135985"/>
                <a:gd name="connsiteY4" fmla="*/ 0 h 698754"/>
                <a:gd name="connsiteX0" fmla="*/ 0 w 1135985"/>
                <a:gd name="connsiteY0" fmla="*/ 0 h 698754"/>
                <a:gd name="connsiteX1" fmla="*/ 738664 w 1135985"/>
                <a:gd name="connsiteY1" fmla="*/ 18986 h 698754"/>
                <a:gd name="connsiteX2" fmla="*/ 1135985 w 1135985"/>
                <a:gd name="connsiteY2" fmla="*/ 698754 h 698754"/>
                <a:gd name="connsiteX3" fmla="*/ 271265 w 1135985"/>
                <a:gd name="connsiteY3" fmla="*/ 467053 h 698754"/>
                <a:gd name="connsiteX4" fmla="*/ 0 w 1135985"/>
                <a:gd name="connsiteY4" fmla="*/ 0 h 698754"/>
                <a:gd name="connsiteX0" fmla="*/ 0 w 1135985"/>
                <a:gd name="connsiteY0" fmla="*/ 59503 h 758257"/>
                <a:gd name="connsiteX1" fmla="*/ 689426 w 1135985"/>
                <a:gd name="connsiteY1" fmla="*/ 0 h 758257"/>
                <a:gd name="connsiteX2" fmla="*/ 1135985 w 1135985"/>
                <a:gd name="connsiteY2" fmla="*/ 758257 h 758257"/>
                <a:gd name="connsiteX3" fmla="*/ 271265 w 1135985"/>
                <a:gd name="connsiteY3" fmla="*/ 526556 h 758257"/>
                <a:gd name="connsiteX4" fmla="*/ 0 w 1135985"/>
                <a:gd name="connsiteY4" fmla="*/ 59503 h 758257"/>
                <a:gd name="connsiteX0" fmla="*/ 0 w 1133207"/>
                <a:gd name="connsiteY0" fmla="*/ 59503 h 759284"/>
                <a:gd name="connsiteX1" fmla="*/ 689426 w 1133207"/>
                <a:gd name="connsiteY1" fmla="*/ 0 h 759284"/>
                <a:gd name="connsiteX2" fmla="*/ 1133207 w 1133207"/>
                <a:gd name="connsiteY2" fmla="*/ 759284 h 759284"/>
                <a:gd name="connsiteX3" fmla="*/ 271265 w 1133207"/>
                <a:gd name="connsiteY3" fmla="*/ 526556 h 759284"/>
                <a:gd name="connsiteX4" fmla="*/ 0 w 1133207"/>
                <a:gd name="connsiteY4" fmla="*/ 59503 h 75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207" h="759284">
                  <a:moveTo>
                    <a:pt x="0" y="59503"/>
                  </a:moveTo>
                  <a:lnTo>
                    <a:pt x="689426" y="0"/>
                  </a:lnTo>
                  <a:lnTo>
                    <a:pt x="1133207" y="759284"/>
                  </a:lnTo>
                  <a:lnTo>
                    <a:pt x="271265" y="526556"/>
                  </a:lnTo>
                  <a:lnTo>
                    <a:pt x="0" y="5950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49" name="Freeform 48"/>
          <p:cNvSpPr/>
          <p:nvPr/>
        </p:nvSpPr>
        <p:spPr>
          <a:xfrm>
            <a:off x="5944136" y="3418518"/>
            <a:ext cx="462198" cy="291914"/>
          </a:xfrm>
          <a:custGeom>
            <a:avLst/>
            <a:gdLst>
              <a:gd name="connsiteX0" fmla="*/ 0 w 1010093"/>
              <a:gd name="connsiteY0" fmla="*/ 308344 h 637953"/>
              <a:gd name="connsiteX1" fmla="*/ 287079 w 1010093"/>
              <a:gd name="connsiteY1" fmla="*/ 637953 h 637953"/>
              <a:gd name="connsiteX2" fmla="*/ 1010093 w 1010093"/>
              <a:gd name="connsiteY2" fmla="*/ 0 h 63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093" h="637953">
                <a:moveTo>
                  <a:pt x="0" y="308344"/>
                </a:moveTo>
                <a:lnTo>
                  <a:pt x="287079" y="637953"/>
                </a:lnTo>
                <a:lnTo>
                  <a:pt x="1010093" y="0"/>
                </a:lnTo>
              </a:path>
            </a:pathLst>
          </a:custGeom>
          <a:noFill/>
          <a:ln w="152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11538" y="3862644"/>
            <a:ext cx="13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cs typeface="+mn-ea"/>
                <a:sym typeface="+mn-lt"/>
              </a:rPr>
              <a:t>添加标题</a:t>
            </a:r>
            <a:endParaRPr lang="en-US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25598" y="4833008"/>
            <a:ext cx="1068220" cy="63094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cs typeface="+mn-ea"/>
                <a:sym typeface="+mn-lt"/>
              </a:rPr>
              <a:t>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014149" y="2589159"/>
            <a:ext cx="1124672" cy="63094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cs typeface="+mn-ea"/>
                <a:sym typeface="+mn-lt"/>
              </a:rPr>
              <a:t>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942818" y="4149543"/>
            <a:ext cx="1068220" cy="63094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cs typeface="+mn-ea"/>
                <a:sym typeface="+mn-lt"/>
              </a:rPr>
              <a:t>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94754" y="1818268"/>
            <a:ext cx="1011764" cy="63094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cs typeface="+mn-ea"/>
                <a:sym typeface="+mn-lt"/>
              </a:rPr>
              <a:t>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345574" y="4060382"/>
            <a:ext cx="955310" cy="63094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cs typeface="+mn-ea"/>
                <a:sym typeface="+mn-lt"/>
              </a:rPr>
              <a:t>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349339" y="2581150"/>
            <a:ext cx="955310" cy="63094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cs typeface="+mn-ea"/>
                <a:sym typeface="+mn-lt"/>
              </a:rPr>
              <a:t>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40371" y="3177168"/>
            <a:ext cx="1133664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000" dirty="0" smtClean="0">
                <a:solidFill>
                  <a:srgbClr val="FEFEFE"/>
                </a:solidFill>
                <a:cs typeface="+mn-ea"/>
                <a:sym typeface="+mn-lt"/>
              </a:rPr>
              <a:t>Creepiest </a:t>
            </a:r>
            <a:r>
              <a:rPr lang="en-US" sz="1000" dirty="0">
                <a:solidFill>
                  <a:srgbClr val="FEFEFE"/>
                </a:solidFill>
                <a:cs typeface="+mn-ea"/>
                <a:sym typeface="+mn-lt"/>
              </a:rPr>
              <a:t>god air fish </a:t>
            </a:r>
            <a:r>
              <a:rPr lang="en-US" sz="1000" dirty="0" smtClean="0">
                <a:solidFill>
                  <a:srgbClr val="FEFEFE"/>
                </a:solidFill>
                <a:cs typeface="+mn-ea"/>
                <a:sym typeface="+mn-lt"/>
              </a:rPr>
              <a:t>land.</a:t>
            </a:r>
            <a:endParaRPr lang="en-US" sz="10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40371" y="4739268"/>
            <a:ext cx="1133664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000" dirty="0" smtClean="0">
                <a:solidFill>
                  <a:srgbClr val="FEFEFE"/>
                </a:solidFill>
                <a:cs typeface="+mn-ea"/>
                <a:sym typeface="+mn-lt"/>
              </a:rPr>
              <a:t>Creepiest </a:t>
            </a:r>
            <a:r>
              <a:rPr lang="en-US" sz="1000" dirty="0">
                <a:solidFill>
                  <a:srgbClr val="FEFEFE"/>
                </a:solidFill>
                <a:cs typeface="+mn-ea"/>
                <a:sym typeface="+mn-lt"/>
              </a:rPr>
              <a:t>god air fish </a:t>
            </a:r>
            <a:r>
              <a:rPr lang="en-US" sz="1000" dirty="0" smtClean="0">
                <a:solidFill>
                  <a:srgbClr val="FEFEFE"/>
                </a:solidFill>
                <a:cs typeface="+mn-ea"/>
                <a:sym typeface="+mn-lt"/>
              </a:rPr>
              <a:t>land.</a:t>
            </a:r>
            <a:endParaRPr lang="en-US" sz="10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94171" y="5488568"/>
            <a:ext cx="1133664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000" dirty="0" smtClean="0">
                <a:solidFill>
                  <a:srgbClr val="FEFEFE"/>
                </a:solidFill>
                <a:cs typeface="+mn-ea"/>
                <a:sym typeface="+mn-lt"/>
              </a:rPr>
              <a:t>Creepiest </a:t>
            </a:r>
            <a:r>
              <a:rPr lang="en-US" sz="1000" dirty="0">
                <a:solidFill>
                  <a:srgbClr val="FEFEFE"/>
                </a:solidFill>
                <a:cs typeface="+mn-ea"/>
                <a:sym typeface="+mn-lt"/>
              </a:rPr>
              <a:t>god air fish </a:t>
            </a:r>
            <a:r>
              <a:rPr lang="en-US" sz="1000" dirty="0" smtClean="0">
                <a:solidFill>
                  <a:srgbClr val="FEFEFE"/>
                </a:solidFill>
                <a:cs typeface="+mn-ea"/>
                <a:sym typeface="+mn-lt"/>
              </a:rPr>
              <a:t>land.</a:t>
            </a:r>
            <a:endParaRPr lang="en-US" sz="10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52551" y="4726217"/>
            <a:ext cx="1133664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000" dirty="0" smtClean="0">
                <a:solidFill>
                  <a:srgbClr val="FEFEFE"/>
                </a:solidFill>
                <a:cs typeface="+mn-ea"/>
                <a:sym typeface="+mn-lt"/>
              </a:rPr>
              <a:t>Creepiest </a:t>
            </a:r>
            <a:r>
              <a:rPr lang="en-US" sz="1000" dirty="0">
                <a:solidFill>
                  <a:srgbClr val="FEFEFE"/>
                </a:solidFill>
                <a:cs typeface="+mn-ea"/>
                <a:sym typeface="+mn-lt"/>
              </a:rPr>
              <a:t>god air fish </a:t>
            </a:r>
            <a:r>
              <a:rPr lang="en-US" sz="1000" dirty="0" smtClean="0">
                <a:solidFill>
                  <a:srgbClr val="FEFEFE"/>
                </a:solidFill>
                <a:cs typeface="+mn-ea"/>
                <a:sym typeface="+mn-lt"/>
              </a:rPr>
              <a:t>land.</a:t>
            </a:r>
            <a:endParaRPr lang="en-US" sz="10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52551" y="3189517"/>
            <a:ext cx="1133664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000" dirty="0" smtClean="0">
                <a:solidFill>
                  <a:srgbClr val="FEFEFE"/>
                </a:solidFill>
                <a:cs typeface="+mn-ea"/>
                <a:sym typeface="+mn-lt"/>
              </a:rPr>
              <a:t>Creepiest </a:t>
            </a:r>
            <a:r>
              <a:rPr lang="en-US" sz="1000" dirty="0">
                <a:solidFill>
                  <a:srgbClr val="FEFEFE"/>
                </a:solidFill>
                <a:cs typeface="+mn-ea"/>
                <a:sym typeface="+mn-lt"/>
              </a:rPr>
              <a:t>god air fish </a:t>
            </a:r>
            <a:r>
              <a:rPr lang="en-US" sz="1000" dirty="0" smtClean="0">
                <a:solidFill>
                  <a:srgbClr val="FEFEFE"/>
                </a:solidFill>
                <a:cs typeface="+mn-ea"/>
                <a:sym typeface="+mn-lt"/>
              </a:rPr>
              <a:t>land.</a:t>
            </a:r>
            <a:endParaRPr lang="en-US" sz="10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85895" y="2435010"/>
            <a:ext cx="1133664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000" dirty="0" smtClean="0">
                <a:solidFill>
                  <a:srgbClr val="FEFEFE"/>
                </a:solidFill>
                <a:cs typeface="+mn-ea"/>
                <a:sym typeface="+mn-lt"/>
              </a:rPr>
              <a:t>Creepiest </a:t>
            </a:r>
            <a:r>
              <a:rPr lang="en-US" sz="1000" dirty="0">
                <a:solidFill>
                  <a:srgbClr val="FEFEFE"/>
                </a:solidFill>
                <a:cs typeface="+mn-ea"/>
                <a:sym typeface="+mn-lt"/>
              </a:rPr>
              <a:t>god air fish </a:t>
            </a:r>
            <a:r>
              <a:rPr lang="en-US" sz="1000" dirty="0" smtClean="0">
                <a:solidFill>
                  <a:srgbClr val="FEFEFE"/>
                </a:solidFill>
                <a:cs typeface="+mn-ea"/>
                <a:sym typeface="+mn-lt"/>
              </a:rPr>
              <a:t>land.</a:t>
            </a:r>
            <a:endParaRPr lang="en-US" sz="10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64" name="Half Frame 63"/>
          <p:cNvSpPr/>
          <p:nvPr/>
        </p:nvSpPr>
        <p:spPr>
          <a:xfrm rot="8100000">
            <a:off x="2140412" y="2863651"/>
            <a:ext cx="216392" cy="216392"/>
          </a:xfrm>
          <a:prstGeom prst="halfFrame">
            <a:avLst>
              <a:gd name="adj1" fmla="val 20855"/>
              <a:gd name="adj2" fmla="val 222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9393" y="2825565"/>
            <a:ext cx="1518377" cy="40876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900" dirty="0" smtClean="0">
                <a:cs typeface="+mn-ea"/>
                <a:sym typeface="+mn-lt"/>
              </a:rPr>
              <a:t>Creepiest </a:t>
            </a:r>
            <a:r>
              <a:rPr lang="en-US" sz="900" dirty="0">
                <a:cs typeface="+mn-ea"/>
                <a:sym typeface="+mn-lt"/>
              </a:rPr>
              <a:t>god air fish </a:t>
            </a:r>
            <a:r>
              <a:rPr lang="en-US" sz="900" dirty="0" smtClean="0">
                <a:cs typeface="+mn-ea"/>
                <a:sym typeface="+mn-lt"/>
              </a:rPr>
              <a:t>land darkness. Sample </a:t>
            </a:r>
            <a:r>
              <a:rPr lang="en-US" sz="900" dirty="0">
                <a:cs typeface="+mn-ea"/>
                <a:sym typeface="+mn-lt"/>
              </a:rPr>
              <a:t>a</a:t>
            </a:r>
            <a:r>
              <a:rPr lang="en-US" sz="900" dirty="0" smtClean="0">
                <a:cs typeface="+mn-ea"/>
                <a:sym typeface="+mn-lt"/>
              </a:rPr>
              <a:t>ir </a:t>
            </a:r>
            <a:r>
              <a:rPr lang="en-US" sz="900" dirty="0">
                <a:cs typeface="+mn-ea"/>
                <a:sym typeface="+mn-lt"/>
              </a:rPr>
              <a:t>saying </a:t>
            </a:r>
            <a:r>
              <a:rPr lang="en-US" sz="900" dirty="0" smtClean="0">
                <a:cs typeface="+mn-ea"/>
                <a:sym typeface="+mn-lt"/>
              </a:rPr>
              <a:t>fruitful.</a:t>
            </a:r>
            <a:endParaRPr lang="en-US" sz="900" dirty="0">
              <a:cs typeface="+mn-ea"/>
              <a:sym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7098" y="2516975"/>
            <a:ext cx="1360673" cy="29238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zh-CN" altLang="en-US" sz="1300" b="1" dirty="0">
                <a:cs typeface="+mn-ea"/>
                <a:sym typeface="+mn-lt"/>
              </a:rPr>
              <a:t>添加标题</a:t>
            </a:r>
            <a:endParaRPr lang="en-US" sz="1300" dirty="0">
              <a:cs typeface="+mn-ea"/>
              <a:sym typeface="+mn-lt"/>
            </a:endParaRPr>
          </a:p>
        </p:txBody>
      </p:sp>
      <p:sp>
        <p:nvSpPr>
          <p:cNvPr id="67" name="Half Frame 66"/>
          <p:cNvSpPr/>
          <p:nvPr/>
        </p:nvSpPr>
        <p:spPr>
          <a:xfrm rot="8100000">
            <a:off x="2140412" y="4412035"/>
            <a:ext cx="216392" cy="216392"/>
          </a:xfrm>
          <a:prstGeom prst="halfFrame">
            <a:avLst>
              <a:gd name="adj1" fmla="val 20855"/>
              <a:gd name="adj2" fmla="val 2224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9393" y="4373949"/>
            <a:ext cx="1518377" cy="40876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900" dirty="0" smtClean="0">
                <a:cs typeface="+mn-ea"/>
                <a:sym typeface="+mn-lt"/>
              </a:rPr>
              <a:t>Creepiest </a:t>
            </a:r>
            <a:r>
              <a:rPr lang="en-US" sz="900" dirty="0">
                <a:cs typeface="+mn-ea"/>
                <a:sym typeface="+mn-lt"/>
              </a:rPr>
              <a:t>god air fish </a:t>
            </a:r>
            <a:r>
              <a:rPr lang="en-US" sz="900" dirty="0" smtClean="0">
                <a:cs typeface="+mn-ea"/>
                <a:sym typeface="+mn-lt"/>
              </a:rPr>
              <a:t>land darkness. Sample </a:t>
            </a:r>
            <a:r>
              <a:rPr lang="en-US" sz="900" dirty="0">
                <a:cs typeface="+mn-ea"/>
                <a:sym typeface="+mn-lt"/>
              </a:rPr>
              <a:t>a</a:t>
            </a:r>
            <a:r>
              <a:rPr lang="en-US" sz="900" dirty="0" smtClean="0">
                <a:cs typeface="+mn-ea"/>
                <a:sym typeface="+mn-lt"/>
              </a:rPr>
              <a:t>ir </a:t>
            </a:r>
            <a:r>
              <a:rPr lang="en-US" sz="900" dirty="0">
                <a:cs typeface="+mn-ea"/>
                <a:sym typeface="+mn-lt"/>
              </a:rPr>
              <a:t>saying </a:t>
            </a:r>
            <a:r>
              <a:rPr lang="en-US" sz="900" dirty="0" smtClean="0">
                <a:cs typeface="+mn-ea"/>
                <a:sym typeface="+mn-lt"/>
              </a:rPr>
              <a:t>fruitful.</a:t>
            </a:r>
            <a:endParaRPr lang="en-US" sz="900" dirty="0">
              <a:cs typeface="+mn-ea"/>
              <a:sym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7098" y="4065359"/>
            <a:ext cx="1360673" cy="29238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zh-CN" altLang="en-US" sz="1300" b="1" dirty="0">
                <a:cs typeface="+mn-ea"/>
                <a:sym typeface="+mn-lt"/>
              </a:rPr>
              <a:t>添加标题</a:t>
            </a:r>
            <a:endParaRPr lang="en-US" sz="1300" dirty="0">
              <a:cs typeface="+mn-ea"/>
              <a:sym typeface="+mn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70113" y="3191325"/>
            <a:ext cx="1518377" cy="40876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cs typeface="+mn-ea"/>
                <a:sym typeface="+mn-lt"/>
              </a:rPr>
              <a:t>Creepiest </a:t>
            </a:r>
            <a:r>
              <a:rPr lang="en-US" sz="900" dirty="0">
                <a:cs typeface="+mn-ea"/>
                <a:sym typeface="+mn-lt"/>
              </a:rPr>
              <a:t>god air fish </a:t>
            </a:r>
            <a:r>
              <a:rPr lang="en-US" sz="900" dirty="0" smtClean="0">
                <a:cs typeface="+mn-ea"/>
                <a:sym typeface="+mn-lt"/>
              </a:rPr>
              <a:t>land darkness. Sample </a:t>
            </a:r>
            <a:r>
              <a:rPr lang="en-US" sz="900" dirty="0">
                <a:cs typeface="+mn-ea"/>
                <a:sym typeface="+mn-lt"/>
              </a:rPr>
              <a:t>a</a:t>
            </a:r>
            <a:r>
              <a:rPr lang="en-US" sz="900" dirty="0" smtClean="0">
                <a:cs typeface="+mn-ea"/>
                <a:sym typeface="+mn-lt"/>
              </a:rPr>
              <a:t>ir </a:t>
            </a:r>
            <a:r>
              <a:rPr lang="en-US" sz="900" dirty="0">
                <a:cs typeface="+mn-ea"/>
                <a:sym typeface="+mn-lt"/>
              </a:rPr>
              <a:t>saying </a:t>
            </a:r>
            <a:r>
              <a:rPr lang="en-US" sz="900" dirty="0" smtClean="0">
                <a:cs typeface="+mn-ea"/>
                <a:sym typeface="+mn-lt"/>
              </a:rPr>
              <a:t>fruitful.</a:t>
            </a:r>
            <a:endParaRPr lang="en-US" sz="900" dirty="0">
              <a:cs typeface="+mn-ea"/>
              <a:sym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170113" y="2882735"/>
            <a:ext cx="1360673" cy="29238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zh-CN" altLang="en-US" sz="1300" b="1" dirty="0">
                <a:cs typeface="+mn-ea"/>
                <a:sym typeface="+mn-lt"/>
              </a:rPr>
              <a:t>添加标题</a:t>
            </a:r>
            <a:endParaRPr lang="en-US" sz="1300" dirty="0">
              <a:cs typeface="+mn-ea"/>
              <a:sym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170113" y="4739709"/>
            <a:ext cx="1518377" cy="40876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cs typeface="+mn-ea"/>
                <a:sym typeface="+mn-lt"/>
              </a:rPr>
              <a:t>Creepiest </a:t>
            </a:r>
            <a:r>
              <a:rPr lang="en-US" sz="900" dirty="0">
                <a:cs typeface="+mn-ea"/>
                <a:sym typeface="+mn-lt"/>
              </a:rPr>
              <a:t>god air fish </a:t>
            </a:r>
            <a:r>
              <a:rPr lang="en-US" sz="900" dirty="0" smtClean="0">
                <a:cs typeface="+mn-ea"/>
                <a:sym typeface="+mn-lt"/>
              </a:rPr>
              <a:t>land darkness. Sample </a:t>
            </a:r>
            <a:r>
              <a:rPr lang="en-US" sz="900" dirty="0">
                <a:cs typeface="+mn-ea"/>
                <a:sym typeface="+mn-lt"/>
              </a:rPr>
              <a:t>a</a:t>
            </a:r>
            <a:r>
              <a:rPr lang="en-US" sz="900" dirty="0" smtClean="0">
                <a:cs typeface="+mn-ea"/>
                <a:sym typeface="+mn-lt"/>
              </a:rPr>
              <a:t>ir </a:t>
            </a:r>
            <a:r>
              <a:rPr lang="en-US" sz="900" dirty="0">
                <a:cs typeface="+mn-ea"/>
                <a:sym typeface="+mn-lt"/>
              </a:rPr>
              <a:t>saying </a:t>
            </a:r>
            <a:r>
              <a:rPr lang="en-US" sz="900" dirty="0" smtClean="0">
                <a:cs typeface="+mn-ea"/>
                <a:sym typeface="+mn-lt"/>
              </a:rPr>
              <a:t>fruitful.</a:t>
            </a:r>
            <a:endParaRPr lang="en-US" sz="900" dirty="0">
              <a:cs typeface="+mn-ea"/>
              <a:sym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170113" y="4431119"/>
            <a:ext cx="1360673" cy="29238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zh-CN" altLang="en-US" sz="1300" b="1" dirty="0">
                <a:cs typeface="+mn-ea"/>
                <a:sym typeface="+mn-lt"/>
              </a:rPr>
              <a:t>添加标题</a:t>
            </a:r>
            <a:endParaRPr lang="en-US" sz="1300" dirty="0">
              <a:cs typeface="+mn-ea"/>
              <a:sym typeface="+mn-lt"/>
            </a:endParaRPr>
          </a:p>
        </p:txBody>
      </p:sp>
      <p:sp>
        <p:nvSpPr>
          <p:cNvPr id="74" name="Half Frame 73"/>
          <p:cNvSpPr/>
          <p:nvPr/>
        </p:nvSpPr>
        <p:spPr>
          <a:xfrm rot="13500000" flipH="1">
            <a:off x="9881724" y="3251163"/>
            <a:ext cx="200756" cy="216392"/>
          </a:xfrm>
          <a:prstGeom prst="halfFrame">
            <a:avLst>
              <a:gd name="adj1" fmla="val 20855"/>
              <a:gd name="adj2" fmla="val 2224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5" name="Half Frame 74"/>
          <p:cNvSpPr/>
          <p:nvPr/>
        </p:nvSpPr>
        <p:spPr>
          <a:xfrm rot="13500000" flipH="1">
            <a:off x="9881724" y="4799547"/>
            <a:ext cx="200756" cy="216392"/>
          </a:xfrm>
          <a:prstGeom prst="halfFrame">
            <a:avLst>
              <a:gd name="adj1" fmla="val 20855"/>
              <a:gd name="adj2" fmla="val 222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  <a:cs typeface="+mn-ea"/>
              <a:sym typeface="+mn-lt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77" name="组合 7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7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78" name="直接连接符 7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/>
          <p:cNvSpPr txBox="1"/>
          <p:nvPr/>
        </p:nvSpPr>
        <p:spPr>
          <a:xfrm>
            <a:off x="1114626" y="471174"/>
            <a:ext cx="3663371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单击添加您的标题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3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0" grpId="0" animBg="1"/>
      <p:bldP spid="11" grpId="0" animBg="1"/>
      <p:bldP spid="14" grpId="0" animBg="1"/>
      <p:bldP spid="15" grpId="0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 animBg="1"/>
      <p:bldP spid="65" grpId="0"/>
      <p:bldP spid="66" grpId="0"/>
      <p:bldP spid="67" grpId="0" animBg="1"/>
      <p:bldP spid="68" grpId="0"/>
      <p:bldP spid="69" grpId="0"/>
      <p:bldP spid="70" grpId="0"/>
      <p:bldP spid="71" grpId="0"/>
      <p:bldP spid="72" grpId="0"/>
      <p:bldP spid="73" grpId="0"/>
      <p:bldP spid="74" grpId="0" animBg="1"/>
      <p:bldP spid="75" grpId="0" animBg="1"/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656980" y="-28371"/>
            <a:ext cx="1090069" cy="3100177"/>
            <a:chOff x="693612" y="-428263"/>
            <a:chExt cx="1045159" cy="2972458"/>
          </a:xfrm>
        </p:grpSpPr>
        <p:grpSp>
          <p:nvGrpSpPr>
            <p:cNvPr id="18" name="组合 17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20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1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2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3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4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6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7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8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2746652" y="4067098"/>
            <a:ext cx="6924040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800" dirty="0" smtClean="0">
                <a:cs typeface="+mn-ea"/>
                <a:sym typeface="+mn-lt"/>
              </a:rPr>
              <a:t>单击添加您的标题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635335" y="4963394"/>
            <a:ext cx="5146675" cy="60529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zh-CN" altLang="en-US" sz="1333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单击此处输入您的文本，单击此处输入您的文，本单击此处输入您的文本，本单击此处输入您的文本</a:t>
            </a:r>
          </a:p>
        </p:txBody>
      </p:sp>
      <p:sp>
        <p:nvSpPr>
          <p:cNvPr id="31" name="文本框 11"/>
          <p:cNvSpPr txBox="1"/>
          <p:nvPr/>
        </p:nvSpPr>
        <p:spPr>
          <a:xfrm>
            <a:off x="4040942" y="3106634"/>
            <a:ext cx="4335463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2"/>
                </a:solidFill>
                <a:cs typeface="+mn-ea"/>
                <a:sym typeface="+mn-lt"/>
              </a:rPr>
              <a:t>PART </a:t>
            </a:r>
            <a:r>
              <a:rPr lang="en-US" altLang="zh-CN" sz="4800" dirty="0" smtClean="0">
                <a:solidFill>
                  <a:schemeClr val="accent2"/>
                </a:solidFill>
                <a:cs typeface="+mn-ea"/>
                <a:sym typeface="+mn-lt"/>
              </a:rPr>
              <a:t>02</a:t>
            </a:r>
            <a:endParaRPr lang="zh-CN" altLang="en-US" sz="4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10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1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Presentation"/>
</p:tagLst>
</file>

<file path=ppt/theme/theme1.xml><?xml version="1.0" encoding="utf-8"?>
<a:theme xmlns:a="http://schemas.openxmlformats.org/drawingml/2006/main" name="Digit - Multi 1 - Bright">
  <a:themeElements>
    <a:clrScheme name="自定义 459">
      <a:dk1>
        <a:srgbClr val="000000"/>
      </a:dk1>
      <a:lt1>
        <a:srgbClr val="FFFFFF"/>
      </a:lt1>
      <a:dk2>
        <a:srgbClr val="3F3F3F"/>
      </a:dk2>
      <a:lt2>
        <a:srgbClr val="7D8287"/>
      </a:lt2>
      <a:accent1>
        <a:srgbClr val="C09CC2"/>
      </a:accent1>
      <a:accent2>
        <a:srgbClr val="594D7B"/>
      </a:accent2>
      <a:accent3>
        <a:srgbClr val="E54B81"/>
      </a:accent3>
      <a:accent4>
        <a:srgbClr val="9DD53E"/>
      </a:accent4>
      <a:accent5>
        <a:srgbClr val="C09CC2"/>
      </a:accent5>
      <a:accent6>
        <a:srgbClr val="594D7B"/>
      </a:accent6>
      <a:hlink>
        <a:srgbClr val="E54B81"/>
      </a:hlink>
      <a:folHlink>
        <a:srgbClr val="9DD53E"/>
      </a:folHlink>
    </a:clrScheme>
    <a:fontScheme name="ymhrmily">
      <a:majorFont>
        <a:latin typeface="Agency FB"/>
        <a:ea typeface="方正细谭黑简体"/>
        <a:cs typeface=""/>
      </a:majorFont>
      <a:minorFont>
        <a:latin typeface="Agency FB"/>
        <a:ea typeface="方正细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27028</TotalTime>
  <Words>2429</Words>
  <Application>Microsoft Office PowerPoint</Application>
  <PresentationFormat>自定义</PresentationFormat>
  <Paragraphs>453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Gill Sans</vt:lpstr>
      <vt:lpstr>Montserrat</vt:lpstr>
      <vt:lpstr>Wingdings</vt:lpstr>
      <vt:lpstr>Montserrat Light</vt:lpstr>
      <vt:lpstr>微软雅黑</vt:lpstr>
      <vt:lpstr>Calibri</vt:lpstr>
      <vt:lpstr>Agency FB</vt:lpstr>
      <vt:lpstr>方正细谭黑简体</vt:lpstr>
      <vt:lpstr>Digit - Multi 1 - Bright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极简搭配</dc:title>
  <dc:creator>第一PPT</dc:creator>
  <cp:keywords>www.1ppt.com</cp:keywords>
  <dc:description>www.1ppt.com</dc:description>
  <cp:lastModifiedBy>Windows User</cp:lastModifiedBy>
  <cp:revision>4489</cp:revision>
  <dcterms:created xsi:type="dcterms:W3CDTF">2015-09-24T05:44:04Z</dcterms:created>
  <dcterms:modified xsi:type="dcterms:W3CDTF">2021-07-12T07:19:11Z</dcterms:modified>
</cp:coreProperties>
</file>