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ebpackbin.com/bins/-KmAWYTMXdyXE8CjS8j3" TargetMode="External"/><Relationship Id="rId3" Type="http://schemas.openxmlformats.org/officeDocument/2006/relationships/hyperlink" Target="https://www.webpackbin.com/bins/-KmAZMhDQZlCwX8oeWG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ebpackbin.com/bins/-KmAc_EYXXE9-1Kr4x5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Global: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https://www.webpackbin.com/bins/-KmAWYTMXdyXE8CjS8j3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Local: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https://www.webpackbin.com/bins/-KmAZMhDQZlCwX8oeWGr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https://www.webpackbin.com/bins/-KmAc_EYXXE9-1Kr4x5D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Coercition apparait qu’avec l’operateur ==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cause de JS language non typé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https://jsfiddle.net/2jfz7xdb/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sfiddle.net/58h9a69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sejsdoc.org/" TargetMode="External"/><Relationship Id="rId4" Type="http://schemas.openxmlformats.org/officeDocument/2006/relationships/hyperlink" Target="https://confluence.kaliop.net/display/REUS/Module+pattern" TargetMode="External"/><Relationship Id="rId5" Type="http://schemas.openxmlformats.org/officeDocument/2006/relationships/hyperlink" Target="https://github.com/Tyki/jsdoc_example" TargetMode="External"/><Relationship Id="rId6" Type="http://schemas.openxmlformats.org/officeDocument/2006/relationships/hyperlink" Target="http://clenemt.github.io/docdas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ebpackbin.com/bins/-KmAWYTMXdyXE8CjS8j3" TargetMode="External"/><Relationship Id="rId4" Type="http://schemas.openxmlformats.org/officeDocument/2006/relationships/hyperlink" Target="https://www.webpackbin.com/bins/-KmAZMhDQZlCwX8oeWG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ebpackbin.com/bins/-KmAc_EYXXE9-1Kr4x5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fiddle.net/muqss1q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bases de JS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Les“falsy” et les “truthy”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798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 quoi parlons nous?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Truthy =&gt; Quelque chose qui s’évalue à “true”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Falsy =&gt; Quelque chose qui s’évalue à “false”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Des exemples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 cas concret (parmis tant d’autres …..)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Comment le résoudre?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hasOwnProperty? =&gt; Méthode native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Vérification de la </a:t>
            </a:r>
            <a:r>
              <a:rPr lang="en"/>
              <a:t>coercition</a:t>
            </a:r>
            <a:r>
              <a:rPr lang="en"/>
              <a:t> 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exemples : </a:t>
            </a: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https://jsfiddle.net/58h9a69r/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cas concret et le résoudre : https://jsfiddle.net/b761j0d6/3/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JSDoc, ou comment maintenir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de la doc par programmation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716050"/>
            <a:ext cx="8520600" cy="188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http://usejsdoc.org/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Reprise de l’exemple sur les Modules Patterns (by Pierre).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https://confluence.kaliop.net/display/REUS/Module+pattern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Et si on faisait la documentation ensemble ?!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https://github.com/Tyki/jsdoc_example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 exemple customisé au maximum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http://clenemt.github.io/docdash/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Duplication d’objet : Shallow copy vs Deep copy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62575" y="1123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 quoi s’agit-il ?!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Des exemples de Shallow Copy et Deep Copy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https://jsfiddle.net/a17grcfs/3/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the scope</a:t>
            </a:r>
            <a:br>
              <a:rPr lang="en"/>
            </a:br>
            <a:br>
              <a:rPr lang="en"/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Global: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https://www.webpackbin.com/bins/-KmAWYTMXdyXE8CjS8j3</a:t>
            </a:r>
          </a:p>
          <a:p>
            <a:pPr indent="0" lvl="0" marL="1371600" rtl="0" algn="l">
              <a:spcBef>
                <a:spcPts val="0"/>
              </a:spcBef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Local:  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https://www.webpackbin.com/bins/-KmAZMhDQZlCwX8oeWGr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Hoisting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keyword</a:t>
            </a:r>
            <a:br>
              <a:rPr lang="en"/>
            </a:br>
            <a:br>
              <a:rPr lang="en"/>
            </a:b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https://www.webpackbin.com/bins/-KmAc_EYXXE9-1Kr4x5D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you need jQuery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 coerci.. Quoi?!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br>
              <a:rPr lang="en"/>
            </a:br>
            <a:r>
              <a:rPr lang="en"/>
              <a:t>La coercition de type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https://jsfiddle.net/2jfz7xdb/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 versus : </a:t>
            </a: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console.log(null == undefined);    =&gt; ??</a:t>
            </a: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console.log(null === undefined);    =&gt; ???</a:t>
            </a: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Pourquoi?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0"/>
            <a:ext cx="90957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 coercition de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Null et  undefined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3369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Qu’est ce que “null” 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Qu’est ce que “undefined” 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L’opérateur “==” et l’opérateur  “===”, une différence utile !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Char char="-"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Des exemples de coercition de type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: </a:t>
            </a:r>
            <a:r>
              <a:rPr lang="en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https://jsfiddle.net/muqss1qh/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Valeurs : https://jsfiddle.net/mzezu2wz/1/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Tableau comparatif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25" y="1932675"/>
            <a:ext cx="53721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