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6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0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8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3386D1E-9687-43A7-A317-02AA6DF7339A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E4BC59C-3DC2-4E7D-A1D9-AD81D829D1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70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13378F94-22C4-461A-A7C0-275ACCD84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40" y="2135205"/>
            <a:ext cx="6834511" cy="28553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0BA6E-E9CB-4D81-AAC7-A1F664240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FFFFFF"/>
                </a:solidFill>
              </a:rPr>
              <a:t>USING ELIXIR FOR Concurrent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EF74-4800-4FBE-B96A-FFBA6520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 presentation BY:</a:t>
            </a:r>
          </a:p>
          <a:p>
            <a:r>
              <a:rPr lang="en-US" dirty="0" err="1">
                <a:solidFill>
                  <a:srgbClr val="EBEBEB"/>
                </a:solidFill>
              </a:rPr>
              <a:t>tyLER</a:t>
            </a:r>
            <a:r>
              <a:rPr lang="en-US" dirty="0">
                <a:solidFill>
                  <a:srgbClr val="EBEBEB"/>
                </a:solidFill>
              </a:rPr>
              <a:t> , Tyler ,  and Danny Forman</a:t>
            </a:r>
          </a:p>
        </p:txBody>
      </p:sp>
    </p:spTree>
    <p:extLst>
      <p:ext uri="{BB962C8B-B14F-4D97-AF65-F5344CB8AC3E}">
        <p14:creationId xmlns:p14="http://schemas.microsoft.com/office/powerpoint/2010/main" val="381988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B359-ACE0-4790-82E6-2FA1BCA1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Elixir?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E8AC8-DA3A-40B6-9E00-62B286D7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Elixir is a functional programming language </a:t>
            </a:r>
          </a:p>
          <a:p>
            <a:r>
              <a:rPr lang="en-US" dirty="0"/>
              <a:t>It is dynamic, and easy to use for distributed and concurrent systems</a:t>
            </a:r>
          </a:p>
          <a:p>
            <a:r>
              <a:rPr lang="en-US" dirty="0"/>
              <a:t>Its threads are extremely lightweight, even when compared to similar languages</a:t>
            </a:r>
          </a:p>
          <a:p>
            <a:r>
              <a:rPr lang="en-US" dirty="0"/>
              <a:t>Elixir is easy to extend with libraries, and there is a lot of community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6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07DD-1EC1-4C0B-A53A-83A21764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Elixir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8B35-B969-44A9-AA25-387A147D7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Elixir Features all the usual basic types (integer, float, string, Booleans) </a:t>
            </a:r>
          </a:p>
          <a:p>
            <a:pPr lvl="1"/>
            <a:r>
              <a:rPr lang="en-US" dirty="0"/>
              <a:t>The way integers and floats are stored there are no overflow errors, they can be made larger as long as there is more space in memory</a:t>
            </a:r>
          </a:p>
          <a:p>
            <a:r>
              <a:rPr lang="en-US" dirty="0"/>
              <a:t>There are three major additions to this list: atoms, lists, and tuples</a:t>
            </a:r>
          </a:p>
          <a:p>
            <a:pPr lvl="1"/>
            <a:r>
              <a:rPr lang="en-US" dirty="0"/>
              <a:t>Atoms are constants whose value equals its own name</a:t>
            </a:r>
          </a:p>
          <a:p>
            <a:pPr lvl="1"/>
            <a:r>
              <a:rPr lang="en-US" dirty="0"/>
              <a:t>Lists are linked lists, but modifying a list returns a new list</a:t>
            </a:r>
          </a:p>
          <a:p>
            <a:pPr lvl="1"/>
            <a:r>
              <a:rPr lang="en-US" dirty="0"/>
              <a:t>Tuples are stored contiguously in memory, and are also immutable</a:t>
            </a:r>
          </a:p>
          <a:p>
            <a:pPr lvl="2"/>
            <a:r>
              <a:rPr lang="en-US" dirty="0"/>
              <a:t>Many functions actually return a tuple rather than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236869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FD5B-478B-4809-90B7-5B41AF59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ATOM, LIST,  &amp; TUPLE </a:t>
            </a:r>
            <a:r>
              <a:rPr lang="en-US" dirty="0" err="1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8CC3-09E8-4261-BB1B-AF64BCF6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6082"/>
            <a:ext cx="11029615" cy="38527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:Pittsburgh is an example of an atom</a:t>
            </a:r>
          </a:p>
          <a:p>
            <a:pPr marL="0" indent="0">
              <a:buNone/>
            </a:pPr>
            <a:r>
              <a:rPr lang="en-US" dirty="0"/>
              <a:t>	The function </a:t>
            </a:r>
            <a:r>
              <a:rPr lang="en-US" dirty="0" err="1"/>
              <a:t>isAtom</a:t>
            </a:r>
            <a:r>
              <a:rPr lang="en-US" dirty="0"/>
              <a:t>(:Pittsburgh) will return true</a:t>
            </a:r>
          </a:p>
          <a:p>
            <a:pPr marL="0" indent="0">
              <a:buNone/>
            </a:pPr>
            <a:r>
              <a:rPr lang="en-US" dirty="0"/>
              <a:t>	Any phrase can be an Atom if  is called like so:  : “Atom Name” is another valid Atom</a:t>
            </a:r>
          </a:p>
          <a:p>
            <a:pPr marL="0" indent="0">
              <a:buNone/>
            </a:pPr>
            <a:r>
              <a:rPr lang="en-US" dirty="0"/>
              <a:t>A List is called like so:</a:t>
            </a:r>
          </a:p>
          <a:p>
            <a:pPr marL="0" indent="0">
              <a:buNone/>
            </a:pPr>
            <a:r>
              <a:rPr lang="en-US" dirty="0"/>
              <a:t>	[1,2,3,4]  is a list, a list does not have to share values [:Pittsburgh, 412] is also a valid list</a:t>
            </a:r>
          </a:p>
          <a:p>
            <a:pPr marL="0" indent="0">
              <a:buNone/>
            </a:pPr>
            <a:r>
              <a:rPr lang="en-US" dirty="0"/>
              <a:t>	You can use concatenation functions on lists</a:t>
            </a:r>
          </a:p>
          <a:p>
            <a:pPr marL="0" indent="0">
              <a:buNone/>
            </a:pPr>
            <a:r>
              <a:rPr lang="en-US" dirty="0"/>
              <a:t>A Tuple is called like a list but with curly brackets:</a:t>
            </a:r>
          </a:p>
          <a:p>
            <a:pPr marL="0" indent="0">
              <a:buNone/>
            </a:pPr>
            <a:r>
              <a:rPr lang="en-US" dirty="0"/>
              <a:t>	{1,2,3,4} is a tuple, and so is {:Pittsburgh, 412}</a:t>
            </a:r>
          </a:p>
          <a:p>
            <a:pPr marL="0" indent="0">
              <a:buNone/>
            </a:pPr>
            <a:r>
              <a:rPr lang="en-US" dirty="0"/>
              <a:t>	Many Elixir functions return a tuple {:ok, </a:t>
            </a:r>
            <a:r>
              <a:rPr lang="en-US" dirty="0" err="1"/>
              <a:t>return_value</a:t>
            </a:r>
            <a:r>
              <a:rPr lang="en-US" dirty="0"/>
              <a:t>}, with the :ok atom denoting that the function completed 	</a:t>
            </a:r>
            <a:r>
              <a:rPr lang="en-US" dirty="0" err="1"/>
              <a:t>successsfully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8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462F-C27D-485B-BAA1-DA9017BE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and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21A8-749A-4E67-BF39-1B7844AB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Functional Programming, functions are the most focus of the language, and the focus is on the process of transforming data</a:t>
            </a:r>
          </a:p>
          <a:p>
            <a:r>
              <a:rPr lang="en-US" dirty="0"/>
              <a:t>Defining a function:</a:t>
            </a:r>
            <a:br>
              <a:rPr lang="en-US" dirty="0"/>
            </a:br>
            <a:r>
              <a:rPr lang="en-US" dirty="0"/>
              <a:t>	def function(arg1, arg2) do</a:t>
            </a:r>
          </a:p>
          <a:p>
            <a:pPr marL="0" indent="0">
              <a:buNone/>
            </a:pPr>
            <a:r>
              <a:rPr lang="en-US" dirty="0"/>
              <a:t>		arg1 + arg2 </a:t>
            </a:r>
          </a:p>
          <a:p>
            <a:pPr marL="0" indent="0">
              <a:buNone/>
            </a:pPr>
            <a:r>
              <a:rPr lang="en-US" dirty="0"/>
              <a:t>	end</a:t>
            </a:r>
          </a:p>
          <a:p>
            <a:pPr marL="0" indent="0">
              <a:buNone/>
            </a:pPr>
            <a:r>
              <a:rPr lang="en-US" dirty="0"/>
              <a:t>	Note that there is no return call in Elixir, the final line of the function is treated as the return value.</a:t>
            </a:r>
          </a:p>
          <a:p>
            <a:r>
              <a:rPr lang="en-US" dirty="0"/>
              <a:t>Some functions take </a:t>
            </a:r>
            <a:r>
              <a:rPr lang="en-US" dirty="0" err="1"/>
              <a:t>take</a:t>
            </a:r>
            <a:r>
              <a:rPr lang="en-US" dirty="0"/>
              <a:t> another function as an argument</a:t>
            </a:r>
          </a:p>
          <a:p>
            <a:pPr lvl="1"/>
            <a:r>
              <a:rPr lang="en-US" dirty="0"/>
              <a:t>Sometime you would like to write that function within the arguments for the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/>
              <a:t>	Ex 1:  </a:t>
            </a:r>
            <a:r>
              <a:rPr lang="en-US" dirty="0"/>
              <a:t>A function that takes a </a:t>
            </a:r>
            <a:r>
              <a:rPr lang="en-US" dirty="0" err="1"/>
              <a:t>a</a:t>
            </a:r>
            <a:r>
              <a:rPr lang="en-US" dirty="0"/>
              <a:t> variable x, and multiplies it by 2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fn</a:t>
            </a:r>
            <a:r>
              <a:rPr lang="en-US" dirty="0"/>
              <a:t> x -&gt; x*2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8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7AF2-9858-4FBE-A964-AE15AFA3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8613B-3C77-49F9-9E72-EBE02998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a collection of functions and are used when compiling code and scripts</a:t>
            </a:r>
          </a:p>
          <a:p>
            <a:r>
              <a:rPr lang="en-US" dirty="0"/>
              <a:t>An Example of a module and simple function: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defmodule</a:t>
            </a:r>
            <a:r>
              <a:rPr lang="en-US" dirty="0"/>
              <a:t> </a:t>
            </a:r>
            <a:r>
              <a:rPr lang="en-US" dirty="0" err="1"/>
              <a:t>FunProgram</a:t>
            </a:r>
            <a:r>
              <a:rPr lang="en-US" dirty="0"/>
              <a:t> do</a:t>
            </a:r>
          </a:p>
          <a:p>
            <a:pPr marL="0" indent="0">
              <a:buNone/>
            </a:pPr>
            <a:r>
              <a:rPr lang="en-US" dirty="0"/>
              <a:t>		def hello() do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IO.puts</a:t>
            </a:r>
            <a:r>
              <a:rPr lang="en-US" dirty="0"/>
              <a:t> “Hello”</a:t>
            </a:r>
          </a:p>
          <a:p>
            <a:pPr marL="0" indent="0">
              <a:buNone/>
            </a:pPr>
            <a:r>
              <a:rPr lang="en-US" dirty="0"/>
              <a:t>		end</a:t>
            </a:r>
          </a:p>
          <a:p>
            <a:pPr marL="0" indent="0">
              <a:buNone/>
            </a:pPr>
            <a:r>
              <a:rPr lang="en-US" dirty="0"/>
              <a:t>	end</a:t>
            </a:r>
          </a:p>
          <a:p>
            <a:r>
              <a:rPr lang="en-US" dirty="0"/>
              <a:t>Definitions for functions can also be private by calling </a:t>
            </a:r>
            <a:r>
              <a:rPr lang="en-US" dirty="0" err="1"/>
              <a:t>defp</a:t>
            </a:r>
            <a:r>
              <a:rPr lang="en-US" dirty="0"/>
              <a:t> instead of def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7175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B2C0-2398-4C79-A268-5538998F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Concurrency in Elixir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FD37-D362-4E6C-AA7C-2C92C8CA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look at some Concurrency tools</a:t>
            </a:r>
          </a:p>
          <a:p>
            <a:r>
              <a:rPr lang="en-US" dirty="0"/>
              <a:t>The most basic way to do concurrency in Elixir is the spawn() function</a:t>
            </a:r>
          </a:p>
          <a:p>
            <a:pPr lvl="1"/>
            <a:r>
              <a:rPr lang="en-US" dirty="0"/>
              <a:t>Spawn takes an argument of another function to be executed in parallel, and returns the </a:t>
            </a:r>
            <a:r>
              <a:rPr lang="en-US" dirty="0" err="1"/>
              <a:t>pid</a:t>
            </a:r>
            <a:r>
              <a:rPr lang="en-US" dirty="0"/>
              <a:t> of the new process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3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3348-2A99-4387-A0E8-AB9F5C76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47A81-48DC-4287-BAC1-72F01AD6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49EBB-0FA9-4E5E-B82C-2FD4F1B72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6D321-6281-4793-A062-510013399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6890D-35E7-4A7F-8D96-4D5D409F3B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03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112</TotalTime>
  <Words>544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USING ELIXIR FOR Concurrent Programming</vt:lpstr>
      <vt:lpstr>Benefits of using Elixir?</vt:lpstr>
      <vt:lpstr>Learning Elixir</vt:lpstr>
      <vt:lpstr>ATOM, LIST,  &amp; TUPLE EXamples</vt:lpstr>
      <vt:lpstr>Defining and Using</vt:lpstr>
      <vt:lpstr>Modules</vt:lpstr>
      <vt:lpstr>Basic Concurrency in Elixir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ELIXIR FOR Concurrent Programming</dc:title>
  <dc:creator>Daniel Forman</dc:creator>
  <cp:lastModifiedBy>Daniel Forman</cp:lastModifiedBy>
  <cp:revision>9</cp:revision>
  <dcterms:created xsi:type="dcterms:W3CDTF">2021-04-18T18:13:32Z</dcterms:created>
  <dcterms:modified xsi:type="dcterms:W3CDTF">2021-04-18T20:05:39Z</dcterms:modified>
</cp:coreProperties>
</file>