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DM Sans Black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  <p:embeddedFont>
      <p:font typeface="Homemade Appl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DMSansBlack-bold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DMSans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schemas.openxmlformats.org/officeDocument/2006/relationships/font" Target="fonts/HomemadeApple-regular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efba6e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efba6e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b2832b04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b2832b04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d8b22c4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d8b22c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efc0e9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6efc0e9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b2832b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b2832b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ca810f672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ca810f672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efcd10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efcd10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efcd108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efcd108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cb2832b04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cb2832b04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efcd108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efcd108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021674" y="34"/>
            <a:ext cx="519584" cy="2669396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697916" y="1342178"/>
            <a:ext cx="1024469" cy="492673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969720" y="580208"/>
            <a:ext cx="246568" cy="1109745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00847" y="2085850"/>
            <a:ext cx="1303544" cy="401824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690484" y="1696625"/>
            <a:ext cx="850500" cy="9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687826" y="2090030"/>
            <a:ext cx="555600" cy="98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026919" y="1677680"/>
            <a:ext cx="1976168" cy="1976168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220464" y="1673980"/>
            <a:ext cx="1798033" cy="519582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45804" y="220968"/>
            <a:ext cx="1976098" cy="1976235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1626593" y="2656213"/>
            <a:ext cx="1056900" cy="142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703011" y="1196605"/>
            <a:ext cx="519584" cy="3946795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>
            <p:ph type="ctrTitle"/>
          </p:nvPr>
        </p:nvSpPr>
        <p:spPr>
          <a:xfrm>
            <a:off x="4127090" y="1229531"/>
            <a:ext cx="4829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4127085" y="3319070"/>
            <a:ext cx="48291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11"/>
          <p:cNvSpPr/>
          <p:nvPr/>
        </p:nvSpPr>
        <p:spPr>
          <a:xfrm flipH="1">
            <a:off x="498686" y="2069322"/>
            <a:ext cx="1316700" cy="135432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 flipH="1">
            <a:off x="815239" y="2359714"/>
            <a:ext cx="796860" cy="8173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 flipH="1" rot="-5400000">
            <a:off x="595178" y="3151964"/>
            <a:ext cx="404352" cy="17364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1"/>
          <p:cNvGrpSpPr/>
          <p:nvPr/>
        </p:nvGrpSpPr>
        <p:grpSpPr>
          <a:xfrm flipH="1" rot="-5400000">
            <a:off x="-705083" y="1188267"/>
            <a:ext cx="2796802" cy="420022"/>
            <a:chOff x="-2238736" y="3074720"/>
            <a:chExt cx="773880" cy="223630"/>
          </a:xfrm>
        </p:grpSpPr>
        <p:sp>
          <p:nvSpPr>
            <p:cNvPr id="313" name="Google Shape;313;p11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1"/>
          <p:cNvGrpSpPr/>
          <p:nvPr/>
        </p:nvGrpSpPr>
        <p:grpSpPr>
          <a:xfrm flipH="1">
            <a:off x="483181" y="2044804"/>
            <a:ext cx="1464624" cy="1450227"/>
            <a:chOff x="307943" y="1880647"/>
            <a:chExt cx="2520000" cy="2494800"/>
          </a:xfrm>
        </p:grpSpPr>
        <p:sp>
          <p:nvSpPr>
            <p:cNvPr id="319" name="Google Shape;319;p11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1"/>
          <p:cNvGrpSpPr/>
          <p:nvPr/>
        </p:nvGrpSpPr>
        <p:grpSpPr>
          <a:xfrm flipH="1" rot="-5400000">
            <a:off x="-496177" y="3747512"/>
            <a:ext cx="2371942" cy="420022"/>
            <a:chOff x="-2238736" y="3074720"/>
            <a:chExt cx="773880" cy="223630"/>
          </a:xfrm>
        </p:grpSpPr>
        <p:sp>
          <p:nvSpPr>
            <p:cNvPr id="325" name="Google Shape;325;p11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11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>
            <p:ph type="title"/>
          </p:nvPr>
        </p:nvSpPr>
        <p:spPr>
          <a:xfrm>
            <a:off x="1400175" y="445031"/>
            <a:ext cx="74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 rot="5400000">
            <a:off x="4810730" y="-144912"/>
            <a:ext cx="342670" cy="8328471"/>
            <a:chOff x="-1891602" y="2136844"/>
            <a:chExt cx="223631" cy="1364652"/>
          </a:xfrm>
        </p:grpSpPr>
        <p:sp>
          <p:nvSpPr>
            <p:cNvPr id="334" name="Google Shape;334;p12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2"/>
          <p:cNvSpPr/>
          <p:nvPr/>
        </p:nvSpPr>
        <p:spPr>
          <a:xfrm rot="5400000">
            <a:off x="644202" y="4264394"/>
            <a:ext cx="859287" cy="262525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1150125" y="3879025"/>
            <a:ext cx="558900" cy="6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rot="5400000">
            <a:off x="987563" y="3779029"/>
            <a:ext cx="364800" cy="64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 rot="5400000">
            <a:off x="174961" y="3851689"/>
            <a:ext cx="1298109" cy="1298109"/>
            <a:chOff x="-1891635" y="3077004"/>
            <a:chExt cx="850550" cy="850550"/>
          </a:xfrm>
        </p:grpSpPr>
        <p:sp>
          <p:nvSpPr>
            <p:cNvPr id="343" name="Google Shape;343;p12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 rot="5400000">
            <a:off x="-951423" y="2076040"/>
            <a:ext cx="4515590" cy="338039"/>
            <a:chOff x="-2238736" y="3074720"/>
            <a:chExt cx="773880" cy="223630"/>
          </a:xfrm>
        </p:grpSpPr>
        <p:sp>
          <p:nvSpPr>
            <p:cNvPr id="349" name="Google Shape;349;p12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>
            <p:ph type="title"/>
          </p:nvPr>
        </p:nvSpPr>
        <p:spPr>
          <a:xfrm>
            <a:off x="1840594" y="798600"/>
            <a:ext cx="467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12"/>
          <p:cNvSpPr txBox="1"/>
          <p:nvPr>
            <p:ph idx="1" type="body"/>
          </p:nvPr>
        </p:nvSpPr>
        <p:spPr>
          <a:xfrm>
            <a:off x="1840594" y="1763213"/>
            <a:ext cx="46779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57" name="Google Shape;3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12"/>
          <p:cNvSpPr/>
          <p:nvPr>
            <p:ph idx="2" type="pic"/>
          </p:nvPr>
        </p:nvSpPr>
        <p:spPr>
          <a:xfrm>
            <a:off x="6830794" y="798600"/>
            <a:ext cx="2018400" cy="2018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left">
  <p:cSld name="ONE_COLUMN_TEXT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3"/>
          <p:cNvGrpSpPr/>
          <p:nvPr/>
        </p:nvGrpSpPr>
        <p:grpSpPr>
          <a:xfrm rot="5400000">
            <a:off x="8393349" y="2697192"/>
            <a:ext cx="296311" cy="1205124"/>
            <a:chOff x="-1891602" y="2136844"/>
            <a:chExt cx="223631" cy="1364652"/>
          </a:xfrm>
        </p:grpSpPr>
        <p:sp>
          <p:nvSpPr>
            <p:cNvPr id="361" name="Google Shape;361;p13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3"/>
          <p:cNvSpPr/>
          <p:nvPr/>
        </p:nvSpPr>
        <p:spPr>
          <a:xfrm rot="5400000">
            <a:off x="7832555" y="3505566"/>
            <a:ext cx="742377" cy="227700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 rot="5400000">
            <a:off x="8270037" y="3172974"/>
            <a:ext cx="483300" cy="5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 rot="5400000">
            <a:off x="8129370" y="3086565"/>
            <a:ext cx="315600" cy="56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3"/>
          <p:cNvGrpSpPr/>
          <p:nvPr/>
        </p:nvGrpSpPr>
        <p:grpSpPr>
          <a:xfrm rot="5400000">
            <a:off x="7426808" y="3149376"/>
            <a:ext cx="1122556" cy="1122556"/>
            <a:chOff x="-1891635" y="3077004"/>
            <a:chExt cx="850550" cy="850550"/>
          </a:xfrm>
        </p:grpSpPr>
        <p:sp>
          <p:nvSpPr>
            <p:cNvPr id="370" name="Google Shape;370;p13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13"/>
          <p:cNvGrpSpPr/>
          <p:nvPr/>
        </p:nvGrpSpPr>
        <p:grpSpPr>
          <a:xfrm rot="5400000">
            <a:off x="6534812" y="1695882"/>
            <a:ext cx="3741091" cy="292195"/>
            <a:chOff x="-2238736" y="3074720"/>
            <a:chExt cx="773880" cy="223630"/>
          </a:xfrm>
        </p:grpSpPr>
        <p:sp>
          <p:nvSpPr>
            <p:cNvPr id="376" name="Google Shape;376;p13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13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7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3"/>
          <p:cNvSpPr txBox="1"/>
          <p:nvPr>
            <p:ph type="title"/>
          </p:nvPr>
        </p:nvSpPr>
        <p:spPr>
          <a:xfrm>
            <a:off x="5401388" y="685791"/>
            <a:ext cx="3150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448988" y="4118325"/>
            <a:ext cx="82461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84" name="Google Shape;3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13"/>
          <p:cNvSpPr/>
          <p:nvPr>
            <p:ph idx="2" type="pic"/>
          </p:nvPr>
        </p:nvSpPr>
        <p:spPr>
          <a:xfrm>
            <a:off x="448988" y="382350"/>
            <a:ext cx="4852200" cy="350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right">
  <p:cSld name="ONE_COLUMN_TEXT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4"/>
          <p:cNvGrpSpPr/>
          <p:nvPr/>
        </p:nvGrpSpPr>
        <p:grpSpPr>
          <a:xfrm rot="5400000">
            <a:off x="4810730" y="-144912"/>
            <a:ext cx="342670" cy="8328471"/>
            <a:chOff x="-1891602" y="2136844"/>
            <a:chExt cx="223631" cy="1364652"/>
          </a:xfrm>
        </p:grpSpPr>
        <p:sp>
          <p:nvSpPr>
            <p:cNvPr id="388" name="Google Shape;388;p14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4"/>
          <p:cNvSpPr/>
          <p:nvPr/>
        </p:nvSpPr>
        <p:spPr>
          <a:xfrm rot="5400000">
            <a:off x="644202" y="4264394"/>
            <a:ext cx="859287" cy="262525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/>
          <p:nvPr/>
        </p:nvSpPr>
        <p:spPr>
          <a:xfrm rot="5400000">
            <a:off x="1150125" y="3879025"/>
            <a:ext cx="558900" cy="6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/>
          <p:nvPr/>
        </p:nvSpPr>
        <p:spPr>
          <a:xfrm rot="5400000">
            <a:off x="987563" y="3779029"/>
            <a:ext cx="364800" cy="64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4"/>
          <p:cNvGrpSpPr/>
          <p:nvPr/>
        </p:nvGrpSpPr>
        <p:grpSpPr>
          <a:xfrm rot="5400000">
            <a:off x="174961" y="3851689"/>
            <a:ext cx="1298109" cy="1298109"/>
            <a:chOff x="-1891635" y="3077004"/>
            <a:chExt cx="850550" cy="850550"/>
          </a:xfrm>
        </p:grpSpPr>
        <p:sp>
          <p:nvSpPr>
            <p:cNvPr id="397" name="Google Shape;397;p14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14"/>
          <p:cNvGrpSpPr/>
          <p:nvPr/>
        </p:nvGrpSpPr>
        <p:grpSpPr>
          <a:xfrm rot="5400000">
            <a:off x="-951423" y="2076040"/>
            <a:ext cx="4515590" cy="338039"/>
            <a:chOff x="-2238736" y="3074720"/>
            <a:chExt cx="773880" cy="223630"/>
          </a:xfrm>
        </p:grpSpPr>
        <p:sp>
          <p:nvSpPr>
            <p:cNvPr id="403" name="Google Shape;403;p14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4"/>
          <p:cNvSpPr/>
          <p:nvPr>
            <p:ph idx="2" type="pic"/>
          </p:nvPr>
        </p:nvSpPr>
        <p:spPr>
          <a:xfrm>
            <a:off x="4756856" y="0"/>
            <a:ext cx="4131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14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 txBox="1"/>
          <p:nvPr>
            <p:ph type="title"/>
          </p:nvPr>
        </p:nvSpPr>
        <p:spPr>
          <a:xfrm>
            <a:off x="1791563" y="579188"/>
            <a:ext cx="2823300" cy="9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14"/>
          <p:cNvSpPr txBox="1"/>
          <p:nvPr>
            <p:ph idx="1" type="body"/>
          </p:nvPr>
        </p:nvSpPr>
        <p:spPr>
          <a:xfrm>
            <a:off x="1791563" y="1603235"/>
            <a:ext cx="2823300" cy="2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 flipH="1">
            <a:off x="895751" y="108"/>
            <a:ext cx="291480" cy="1726148"/>
            <a:chOff x="-1891602" y="2136844"/>
            <a:chExt cx="223631" cy="1364652"/>
          </a:xfrm>
        </p:grpSpPr>
        <p:sp>
          <p:nvSpPr>
            <p:cNvPr id="415" name="Google Shape;415;p15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5"/>
          <p:cNvSpPr/>
          <p:nvPr/>
        </p:nvSpPr>
        <p:spPr>
          <a:xfrm flipH="1">
            <a:off x="1356169" y="981688"/>
            <a:ext cx="573703" cy="275897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1078053" y="554211"/>
            <a:ext cx="138319" cy="621869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 flipH="1">
            <a:off x="356021" y="1398899"/>
            <a:ext cx="730686" cy="225021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/>
          <p:nvPr/>
        </p:nvSpPr>
        <p:spPr>
          <a:xfrm flipH="1">
            <a:off x="895726" y="1180538"/>
            <a:ext cx="477300" cy="53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flipH="1">
            <a:off x="1062818" y="1401244"/>
            <a:ext cx="311700" cy="55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15"/>
          <p:cNvGrpSpPr/>
          <p:nvPr/>
        </p:nvGrpSpPr>
        <p:grpSpPr>
          <a:xfrm flipH="1">
            <a:off x="75664" y="1170026"/>
            <a:ext cx="1108692" cy="1108692"/>
            <a:chOff x="-1891635" y="3074688"/>
            <a:chExt cx="850550" cy="850550"/>
          </a:xfrm>
        </p:grpSpPr>
        <p:sp>
          <p:nvSpPr>
            <p:cNvPr id="426" name="Google Shape;426;p15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628051" y="1167954"/>
            <a:ext cx="1008753" cy="291502"/>
            <a:chOff x="-2238736" y="3074720"/>
            <a:chExt cx="773880" cy="223630"/>
          </a:xfrm>
        </p:grpSpPr>
        <p:sp>
          <p:nvSpPr>
            <p:cNvPr id="432" name="Google Shape;432;p1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1074966" y="352766"/>
            <a:ext cx="1108653" cy="1108730"/>
            <a:chOff x="-2662477" y="2447714"/>
            <a:chExt cx="850520" cy="850579"/>
          </a:xfrm>
        </p:grpSpPr>
        <p:sp>
          <p:nvSpPr>
            <p:cNvPr id="438" name="Google Shape;438;p15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5"/>
          <p:cNvSpPr/>
          <p:nvPr/>
        </p:nvSpPr>
        <p:spPr>
          <a:xfrm flipH="1" rot="5400000">
            <a:off x="811592" y="1725614"/>
            <a:ext cx="591900" cy="65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 flipH="1">
            <a:off x="1074528" y="900017"/>
            <a:ext cx="291480" cy="4243679"/>
            <a:chOff x="-2035620" y="2871544"/>
            <a:chExt cx="223631" cy="2244027"/>
          </a:xfrm>
        </p:grpSpPr>
        <p:sp>
          <p:nvSpPr>
            <p:cNvPr id="445" name="Google Shape;445;p15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5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15"/>
          <p:cNvSpPr txBox="1"/>
          <p:nvPr>
            <p:ph type="title"/>
          </p:nvPr>
        </p:nvSpPr>
        <p:spPr>
          <a:xfrm>
            <a:off x="2664713" y="398175"/>
            <a:ext cx="6021900" cy="3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3" name="Google Shape;453;p15"/>
          <p:cNvSpPr txBox="1"/>
          <p:nvPr>
            <p:ph idx="1" type="subTitle"/>
          </p:nvPr>
        </p:nvSpPr>
        <p:spPr>
          <a:xfrm>
            <a:off x="2664713" y="3995056"/>
            <a:ext cx="60219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7328614" y="2069322"/>
            <a:ext cx="1316700" cy="135432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7531901" y="2359714"/>
            <a:ext cx="796860" cy="8173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 rot="5400000">
            <a:off x="8144470" y="3151964"/>
            <a:ext cx="404352" cy="17364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6"/>
          <p:cNvGrpSpPr/>
          <p:nvPr/>
        </p:nvGrpSpPr>
        <p:grpSpPr>
          <a:xfrm rot="5400000">
            <a:off x="7052600" y="1188279"/>
            <a:ext cx="2796802" cy="420000"/>
            <a:chOff x="-2238736" y="3074720"/>
            <a:chExt cx="773880" cy="223630"/>
          </a:xfrm>
        </p:grpSpPr>
        <p:sp>
          <p:nvSpPr>
            <p:cNvPr id="459" name="Google Shape;459;p1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7196226" y="2044804"/>
            <a:ext cx="1464876" cy="1450227"/>
            <a:chOff x="307943" y="1880647"/>
            <a:chExt cx="2520000" cy="2494800"/>
          </a:xfrm>
        </p:grpSpPr>
        <p:sp>
          <p:nvSpPr>
            <p:cNvPr id="465" name="Google Shape;465;p16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6"/>
          <p:cNvGrpSpPr/>
          <p:nvPr/>
        </p:nvGrpSpPr>
        <p:grpSpPr>
          <a:xfrm rot="5400000">
            <a:off x="7268553" y="3747523"/>
            <a:ext cx="2371942" cy="420000"/>
            <a:chOff x="-2238736" y="3074720"/>
            <a:chExt cx="773880" cy="223630"/>
          </a:xfrm>
        </p:grpSpPr>
        <p:sp>
          <p:nvSpPr>
            <p:cNvPr id="471" name="Google Shape;471;p1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6" name="Google Shape;476;p16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with Caption">
  <p:cSld name="CAPTION_ONLY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/>
          <p:nvPr>
            <p:ph idx="2" type="pic"/>
          </p:nvPr>
        </p:nvSpPr>
        <p:spPr>
          <a:xfrm>
            <a:off x="14063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37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82" name="Google Shape;4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8"/>
          <p:cNvGrpSpPr/>
          <p:nvPr/>
        </p:nvGrpSpPr>
        <p:grpSpPr>
          <a:xfrm rot="5400000">
            <a:off x="4810730" y="-144912"/>
            <a:ext cx="342670" cy="8328471"/>
            <a:chOff x="-1891602" y="2136844"/>
            <a:chExt cx="223631" cy="1364652"/>
          </a:xfrm>
        </p:grpSpPr>
        <p:sp>
          <p:nvSpPr>
            <p:cNvPr id="485" name="Google Shape;485;p18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18"/>
          <p:cNvSpPr/>
          <p:nvPr/>
        </p:nvSpPr>
        <p:spPr>
          <a:xfrm rot="5400000">
            <a:off x="644202" y="4264394"/>
            <a:ext cx="859287" cy="262525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 rot="5400000">
            <a:off x="1150125" y="3879025"/>
            <a:ext cx="558900" cy="6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 rot="5400000">
            <a:off x="987563" y="3779029"/>
            <a:ext cx="364800" cy="64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8"/>
          <p:cNvGrpSpPr/>
          <p:nvPr/>
        </p:nvGrpSpPr>
        <p:grpSpPr>
          <a:xfrm rot="5400000">
            <a:off x="174961" y="3851689"/>
            <a:ext cx="1298109" cy="1298109"/>
            <a:chOff x="-1891635" y="3077004"/>
            <a:chExt cx="850550" cy="850550"/>
          </a:xfrm>
        </p:grpSpPr>
        <p:sp>
          <p:nvSpPr>
            <p:cNvPr id="494" name="Google Shape;494;p18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18"/>
          <p:cNvGrpSpPr/>
          <p:nvPr/>
        </p:nvGrpSpPr>
        <p:grpSpPr>
          <a:xfrm rot="5400000">
            <a:off x="-951423" y="2076040"/>
            <a:ext cx="4515590" cy="338039"/>
            <a:chOff x="-2238736" y="3074720"/>
            <a:chExt cx="773880" cy="223630"/>
          </a:xfrm>
        </p:grpSpPr>
        <p:sp>
          <p:nvSpPr>
            <p:cNvPr id="500" name="Google Shape;500;p18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8"/>
          <p:cNvSpPr txBox="1"/>
          <p:nvPr>
            <p:ph hasCustomPrompt="1" type="title"/>
          </p:nvPr>
        </p:nvSpPr>
        <p:spPr>
          <a:xfrm>
            <a:off x="1683338" y="635906"/>
            <a:ext cx="7132200" cy="25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8" name="Google Shape;508;p18"/>
          <p:cNvSpPr txBox="1"/>
          <p:nvPr>
            <p:ph idx="1" type="body"/>
          </p:nvPr>
        </p:nvSpPr>
        <p:spPr>
          <a:xfrm>
            <a:off x="1683338" y="4254355"/>
            <a:ext cx="7132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 SlidesMania - Do not remove">
  <p:cSld name="BLANK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3" name="Google Shape;513;p2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14" name="Google Shape;51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16" name="Google Shape;516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17" name="Google Shape;517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522" name="Google Shape;522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7966801" y="108"/>
            <a:ext cx="291480" cy="1726148"/>
            <a:chOff x="-1891602" y="2136844"/>
            <a:chExt cx="223631" cy="1364652"/>
          </a:xfrm>
        </p:grpSpPr>
        <p:sp>
          <p:nvSpPr>
            <p:cNvPr id="54" name="Google Shape;54;p3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7224161" y="981688"/>
            <a:ext cx="573703" cy="275897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7937661" y="554211"/>
            <a:ext cx="138319" cy="621869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8067326" y="1398899"/>
            <a:ext cx="730686" cy="225021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7781006" y="1180538"/>
            <a:ext cx="477300" cy="53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7779515" y="1401244"/>
            <a:ext cx="311700" cy="55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7969676" y="1170026"/>
            <a:ext cx="1108692" cy="1108692"/>
            <a:chOff x="-1891635" y="3074688"/>
            <a:chExt cx="850550" cy="850550"/>
          </a:xfrm>
        </p:grpSpPr>
        <p:sp>
          <p:nvSpPr>
            <p:cNvPr id="65" name="Google Shape;65;p3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7517229" y="1167954"/>
            <a:ext cx="1008753" cy="291502"/>
            <a:chOff x="-2238736" y="3074720"/>
            <a:chExt cx="773880" cy="223630"/>
          </a:xfrm>
        </p:grpSpPr>
        <p:sp>
          <p:nvSpPr>
            <p:cNvPr id="71" name="Google Shape;71;p3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6970414" y="352766"/>
            <a:ext cx="1108653" cy="1108730"/>
            <a:chOff x="-2662477" y="2447714"/>
            <a:chExt cx="850520" cy="850579"/>
          </a:xfrm>
        </p:grpSpPr>
        <p:sp>
          <p:nvSpPr>
            <p:cNvPr id="77" name="Google Shape;77;p3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"/>
          <p:cNvSpPr/>
          <p:nvPr/>
        </p:nvSpPr>
        <p:spPr>
          <a:xfrm rot="-5400000">
            <a:off x="7750541" y="1725614"/>
            <a:ext cx="591900" cy="65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7788024" y="900017"/>
            <a:ext cx="291480" cy="4243679"/>
            <a:chOff x="-2035620" y="2871544"/>
            <a:chExt cx="223631" cy="2244027"/>
          </a:xfrm>
        </p:grpSpPr>
        <p:sp>
          <p:nvSpPr>
            <p:cNvPr id="84" name="Google Shape;84;p3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>
            <p:ph type="title"/>
          </p:nvPr>
        </p:nvSpPr>
        <p:spPr>
          <a:xfrm>
            <a:off x="816544" y="1920600"/>
            <a:ext cx="5931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816544" y="2762326"/>
            <a:ext cx="59313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flipH="1" rot="-5400000">
            <a:off x="3992954" y="-144912"/>
            <a:ext cx="342670" cy="8328471"/>
            <a:chOff x="-1891602" y="2136844"/>
            <a:chExt cx="223631" cy="1364652"/>
          </a:xfrm>
        </p:grpSpPr>
        <p:sp>
          <p:nvSpPr>
            <p:cNvPr id="95" name="Google Shape;95;p4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4"/>
          <p:cNvSpPr/>
          <p:nvPr/>
        </p:nvSpPr>
        <p:spPr>
          <a:xfrm flipH="1" rot="-5400000">
            <a:off x="7643535" y="4263724"/>
            <a:ext cx="859287" cy="263864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 flipH="1" rot="-5400000">
            <a:off x="7437478" y="3878875"/>
            <a:ext cx="558900" cy="6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 flipH="1" rot="-5400000">
            <a:off x="7793991" y="3779029"/>
            <a:ext cx="364800" cy="64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 flipH="1" rot="-5400000">
            <a:off x="7673283" y="3851689"/>
            <a:ext cx="1298109" cy="1298109"/>
            <a:chOff x="-1891635" y="3077004"/>
            <a:chExt cx="850550" cy="850550"/>
          </a:xfrm>
        </p:grpSpPr>
        <p:sp>
          <p:nvSpPr>
            <p:cNvPr id="104" name="Google Shape;104;p4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 flipH="1" rot="-5400000">
            <a:off x="5582187" y="2076040"/>
            <a:ext cx="4515590" cy="338039"/>
            <a:chOff x="-2238736" y="3074720"/>
            <a:chExt cx="773880" cy="223630"/>
          </a:xfrm>
        </p:grpSpPr>
        <p:sp>
          <p:nvSpPr>
            <p:cNvPr id="110" name="Google Shape;110;p4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4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7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type="title"/>
          </p:nvPr>
        </p:nvSpPr>
        <p:spPr>
          <a:xfrm>
            <a:off x="617156" y="545100"/>
            <a:ext cx="65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617156" y="1252546"/>
            <a:ext cx="6530100" cy="24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oxes">
  <p:cSld name="CUSTOM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7328614" y="2069322"/>
            <a:ext cx="1316700" cy="135432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531901" y="2359714"/>
            <a:ext cx="796860" cy="8173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8144470" y="3151964"/>
            <a:ext cx="404352" cy="17364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rot="5400000">
            <a:off x="7052600" y="1188279"/>
            <a:ext cx="2796802" cy="420000"/>
            <a:chOff x="-2238736" y="3074720"/>
            <a:chExt cx="773880" cy="223630"/>
          </a:xfrm>
        </p:grpSpPr>
        <p:sp>
          <p:nvSpPr>
            <p:cNvPr id="124" name="Google Shape;124;p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7196226" y="2044804"/>
            <a:ext cx="1464876" cy="1450227"/>
            <a:chOff x="307943" y="1880647"/>
            <a:chExt cx="2520000" cy="2494800"/>
          </a:xfrm>
        </p:grpSpPr>
        <p:sp>
          <p:nvSpPr>
            <p:cNvPr id="130" name="Google Shape;130;p5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7268553" y="3747523"/>
            <a:ext cx="2371942" cy="420000"/>
            <a:chOff x="-2238736" y="3074720"/>
            <a:chExt cx="773880" cy="223630"/>
          </a:xfrm>
        </p:grpSpPr>
        <p:sp>
          <p:nvSpPr>
            <p:cNvPr id="136" name="Google Shape;136;p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5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type="title"/>
          </p:nvPr>
        </p:nvSpPr>
        <p:spPr>
          <a:xfrm>
            <a:off x="311700" y="445031"/>
            <a:ext cx="67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311698" y="132684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5"/>
          <p:cNvSpPr txBox="1"/>
          <p:nvPr>
            <p:ph idx="2" type="body"/>
          </p:nvPr>
        </p:nvSpPr>
        <p:spPr>
          <a:xfrm>
            <a:off x="311718" y="175018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2613442" y="132684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5"/>
          <p:cNvSpPr txBox="1"/>
          <p:nvPr>
            <p:ph idx="4" type="body"/>
          </p:nvPr>
        </p:nvSpPr>
        <p:spPr>
          <a:xfrm>
            <a:off x="2613461" y="175018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5" type="subTitle"/>
          </p:nvPr>
        </p:nvSpPr>
        <p:spPr>
          <a:xfrm>
            <a:off x="4915200" y="132684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5"/>
          <p:cNvSpPr txBox="1"/>
          <p:nvPr>
            <p:ph idx="6" type="body"/>
          </p:nvPr>
        </p:nvSpPr>
        <p:spPr>
          <a:xfrm>
            <a:off x="4915220" y="175018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7" type="subTitle"/>
          </p:nvPr>
        </p:nvSpPr>
        <p:spPr>
          <a:xfrm>
            <a:off x="311661" y="317570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5"/>
          <p:cNvSpPr txBox="1"/>
          <p:nvPr>
            <p:ph idx="8" type="body"/>
          </p:nvPr>
        </p:nvSpPr>
        <p:spPr>
          <a:xfrm>
            <a:off x="311680" y="354189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9" type="subTitle"/>
          </p:nvPr>
        </p:nvSpPr>
        <p:spPr>
          <a:xfrm>
            <a:off x="2613404" y="317570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5"/>
          <p:cNvSpPr txBox="1"/>
          <p:nvPr>
            <p:ph idx="13" type="body"/>
          </p:nvPr>
        </p:nvSpPr>
        <p:spPr>
          <a:xfrm>
            <a:off x="2613424" y="354189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14" type="subTitle"/>
          </p:nvPr>
        </p:nvSpPr>
        <p:spPr>
          <a:xfrm>
            <a:off x="4915163" y="3175704"/>
            <a:ext cx="214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5"/>
          <p:cNvSpPr txBox="1"/>
          <p:nvPr>
            <p:ph idx="15" type="body"/>
          </p:nvPr>
        </p:nvSpPr>
        <p:spPr>
          <a:xfrm>
            <a:off x="4915183" y="3541895"/>
            <a:ext cx="2142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text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7966801" y="108"/>
            <a:ext cx="291480" cy="1726148"/>
            <a:chOff x="-1891602" y="2136844"/>
            <a:chExt cx="223631" cy="1364652"/>
          </a:xfrm>
        </p:grpSpPr>
        <p:sp>
          <p:nvSpPr>
            <p:cNvPr id="157" name="Google Shape;157;p6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7224161" y="981688"/>
            <a:ext cx="573703" cy="275897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7937661" y="554211"/>
            <a:ext cx="138319" cy="621869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067326" y="1398899"/>
            <a:ext cx="730686" cy="225021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781006" y="1180538"/>
            <a:ext cx="477300" cy="53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7779515" y="1401244"/>
            <a:ext cx="311700" cy="55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7969676" y="1170026"/>
            <a:ext cx="1108692" cy="1108692"/>
            <a:chOff x="-1891635" y="3074688"/>
            <a:chExt cx="850550" cy="850550"/>
          </a:xfrm>
        </p:grpSpPr>
        <p:sp>
          <p:nvSpPr>
            <p:cNvPr id="168" name="Google Shape;168;p6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7517229" y="1167954"/>
            <a:ext cx="1008753" cy="291502"/>
            <a:chOff x="-2238736" y="3074720"/>
            <a:chExt cx="773880" cy="223630"/>
          </a:xfrm>
        </p:grpSpPr>
        <p:sp>
          <p:nvSpPr>
            <p:cNvPr id="174" name="Google Shape;174;p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6970414" y="352766"/>
            <a:ext cx="1108653" cy="1108730"/>
            <a:chOff x="-2662477" y="2447714"/>
            <a:chExt cx="850520" cy="850579"/>
          </a:xfrm>
        </p:grpSpPr>
        <p:sp>
          <p:nvSpPr>
            <p:cNvPr id="180" name="Google Shape;180;p6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 rot="-5400000">
            <a:off x="7750541" y="1725614"/>
            <a:ext cx="591900" cy="65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7788024" y="900017"/>
            <a:ext cx="291480" cy="4243679"/>
            <a:chOff x="-2035620" y="2871544"/>
            <a:chExt cx="223631" cy="2244027"/>
          </a:xfrm>
        </p:grpSpPr>
        <p:sp>
          <p:nvSpPr>
            <p:cNvPr id="187" name="Google Shape;187;p6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6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>
            <p:ph type="title"/>
          </p:nvPr>
        </p:nvSpPr>
        <p:spPr>
          <a:xfrm>
            <a:off x="718202" y="970875"/>
            <a:ext cx="52788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4" name="Google Shape;194;p6"/>
          <p:cNvSpPr txBox="1"/>
          <p:nvPr>
            <p:ph idx="1" type="subTitle"/>
          </p:nvPr>
        </p:nvSpPr>
        <p:spPr>
          <a:xfrm>
            <a:off x="718181" y="2285998"/>
            <a:ext cx="52788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6"/>
          <p:cNvSpPr txBox="1"/>
          <p:nvPr>
            <p:ph idx="2" type="body"/>
          </p:nvPr>
        </p:nvSpPr>
        <p:spPr>
          <a:xfrm>
            <a:off x="718210" y="2684026"/>
            <a:ext cx="52788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oxes">
  <p:cSld name="CUSTOM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7"/>
          <p:cNvGrpSpPr/>
          <p:nvPr/>
        </p:nvGrpSpPr>
        <p:grpSpPr>
          <a:xfrm flipH="1" rot="-5400000">
            <a:off x="770984" y="2465127"/>
            <a:ext cx="505875" cy="2057486"/>
            <a:chOff x="-1891602" y="2136844"/>
            <a:chExt cx="223631" cy="1364652"/>
          </a:xfrm>
        </p:grpSpPr>
        <p:sp>
          <p:nvSpPr>
            <p:cNvPr id="198" name="Google Shape;198;p7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/>
          <p:nvPr/>
        </p:nvSpPr>
        <p:spPr>
          <a:xfrm flipH="1" rot="-5400000">
            <a:off x="965840" y="3846112"/>
            <a:ext cx="1268471" cy="388430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 flipH="1" rot="-5400000">
            <a:off x="662119" y="3277480"/>
            <a:ext cx="825000" cy="9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 flipH="1" rot="-5400000">
            <a:off x="1188513" y="3130002"/>
            <a:ext cx="538500" cy="95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 flipH="1" rot="-5400000">
            <a:off x="1010178" y="3237370"/>
            <a:ext cx="1916374" cy="1916374"/>
            <a:chOff x="-1891635" y="3077004"/>
            <a:chExt cx="850550" cy="850550"/>
          </a:xfrm>
        </p:grpSpPr>
        <p:sp>
          <p:nvSpPr>
            <p:cNvPr id="207" name="Google Shape;207;p7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 flipH="1" rot="-5400000">
            <a:off x="-848201" y="1844691"/>
            <a:ext cx="4208901" cy="498986"/>
            <a:chOff x="-2238736" y="3074720"/>
            <a:chExt cx="773880" cy="223630"/>
          </a:xfrm>
        </p:grpSpPr>
        <p:sp>
          <p:nvSpPr>
            <p:cNvPr id="213" name="Google Shape;213;p7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7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>
            <p:ph type="title"/>
          </p:nvPr>
        </p:nvSpPr>
        <p:spPr>
          <a:xfrm>
            <a:off x="1728788" y="374625"/>
            <a:ext cx="7183500" cy="7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" type="subTitle"/>
          </p:nvPr>
        </p:nvSpPr>
        <p:spPr>
          <a:xfrm>
            <a:off x="2360479" y="1466258"/>
            <a:ext cx="2428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3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7"/>
          <p:cNvSpPr txBox="1"/>
          <p:nvPr>
            <p:ph idx="2" type="body"/>
          </p:nvPr>
        </p:nvSpPr>
        <p:spPr>
          <a:xfrm>
            <a:off x="2360501" y="1948714"/>
            <a:ext cx="2428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idx="3" type="subTitle"/>
          </p:nvPr>
        </p:nvSpPr>
        <p:spPr>
          <a:xfrm>
            <a:off x="4969228" y="1466258"/>
            <a:ext cx="2428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3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7"/>
          <p:cNvSpPr txBox="1"/>
          <p:nvPr>
            <p:ph idx="4" type="body"/>
          </p:nvPr>
        </p:nvSpPr>
        <p:spPr>
          <a:xfrm>
            <a:off x="4969254" y="1948714"/>
            <a:ext cx="2428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idx="5" type="subTitle"/>
          </p:nvPr>
        </p:nvSpPr>
        <p:spPr>
          <a:xfrm>
            <a:off x="3564084" y="3330380"/>
            <a:ext cx="2428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3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7"/>
          <p:cNvSpPr txBox="1"/>
          <p:nvPr>
            <p:ph idx="6" type="body"/>
          </p:nvPr>
        </p:nvSpPr>
        <p:spPr>
          <a:xfrm>
            <a:off x="3564114" y="3812836"/>
            <a:ext cx="2428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6" name="Google Shape;226;p7"/>
          <p:cNvSpPr txBox="1"/>
          <p:nvPr>
            <p:ph idx="7" type="body"/>
          </p:nvPr>
        </p:nvSpPr>
        <p:spPr>
          <a:xfrm>
            <a:off x="6172868" y="3812836"/>
            <a:ext cx="2428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7"/>
          <p:cNvSpPr txBox="1"/>
          <p:nvPr>
            <p:ph idx="8" type="subTitle"/>
          </p:nvPr>
        </p:nvSpPr>
        <p:spPr>
          <a:xfrm>
            <a:off x="6172842" y="3330380"/>
            <a:ext cx="2428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3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767344" y="444909"/>
            <a:ext cx="76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767334" y="1386694"/>
            <a:ext cx="3572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8"/>
          <p:cNvSpPr txBox="1"/>
          <p:nvPr>
            <p:ph idx="2" type="body"/>
          </p:nvPr>
        </p:nvSpPr>
        <p:spPr>
          <a:xfrm>
            <a:off x="4804566" y="1386694"/>
            <a:ext cx="35721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5400000">
            <a:off x="-346966" y="434487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 flipH="1" rot="-5400000">
            <a:off x="4407562" y="163399"/>
            <a:ext cx="342670" cy="9157770"/>
            <a:chOff x="-1891602" y="2136844"/>
            <a:chExt cx="223631" cy="1364652"/>
          </a:xfrm>
        </p:grpSpPr>
        <p:sp>
          <p:nvSpPr>
            <p:cNvPr id="236" name="Google Shape;236;p8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8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9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7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>
            <p:ph type="title"/>
          </p:nvPr>
        </p:nvSpPr>
        <p:spPr>
          <a:xfrm>
            <a:off x="575213" y="509850"/>
            <a:ext cx="79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700875" y="2588522"/>
            <a:ext cx="23604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9"/>
          <p:cNvSpPr txBox="1"/>
          <p:nvPr>
            <p:ph idx="2" type="subTitle"/>
          </p:nvPr>
        </p:nvSpPr>
        <p:spPr>
          <a:xfrm>
            <a:off x="703688" y="3764193"/>
            <a:ext cx="236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9"/>
          <p:cNvSpPr txBox="1"/>
          <p:nvPr>
            <p:ph idx="3" type="body"/>
          </p:nvPr>
        </p:nvSpPr>
        <p:spPr>
          <a:xfrm>
            <a:off x="3391763" y="2588531"/>
            <a:ext cx="23604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9"/>
          <p:cNvSpPr txBox="1"/>
          <p:nvPr>
            <p:ph idx="4" type="subTitle"/>
          </p:nvPr>
        </p:nvSpPr>
        <p:spPr>
          <a:xfrm>
            <a:off x="3394575" y="3764197"/>
            <a:ext cx="236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9"/>
          <p:cNvSpPr txBox="1"/>
          <p:nvPr>
            <p:ph idx="5" type="body"/>
          </p:nvPr>
        </p:nvSpPr>
        <p:spPr>
          <a:xfrm>
            <a:off x="6082650" y="2588522"/>
            <a:ext cx="23604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9"/>
          <p:cNvSpPr txBox="1"/>
          <p:nvPr>
            <p:ph idx="6" type="subTitle"/>
          </p:nvPr>
        </p:nvSpPr>
        <p:spPr>
          <a:xfrm>
            <a:off x="6085463" y="3764193"/>
            <a:ext cx="236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0"/>
          <p:cNvGrpSpPr/>
          <p:nvPr/>
        </p:nvGrpSpPr>
        <p:grpSpPr>
          <a:xfrm flipH="1">
            <a:off x="885718" y="108"/>
            <a:ext cx="291480" cy="1726148"/>
            <a:chOff x="-1891602" y="2136844"/>
            <a:chExt cx="223631" cy="1364652"/>
          </a:xfrm>
        </p:grpSpPr>
        <p:sp>
          <p:nvSpPr>
            <p:cNvPr id="254" name="Google Shape;254;p10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0"/>
          <p:cNvSpPr/>
          <p:nvPr/>
        </p:nvSpPr>
        <p:spPr>
          <a:xfrm flipH="1">
            <a:off x="1346137" y="981688"/>
            <a:ext cx="573703" cy="275897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 flipH="1">
            <a:off x="1068020" y="554211"/>
            <a:ext cx="138319" cy="621869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 flipH="1">
            <a:off x="345988" y="1398899"/>
            <a:ext cx="730686" cy="225021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 flipH="1">
            <a:off x="885694" y="1180538"/>
            <a:ext cx="477300" cy="53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 flipH="1">
            <a:off x="1052785" y="1401244"/>
            <a:ext cx="311700" cy="552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0"/>
          <p:cNvGrpSpPr/>
          <p:nvPr/>
        </p:nvGrpSpPr>
        <p:grpSpPr>
          <a:xfrm flipH="1">
            <a:off x="65632" y="1170026"/>
            <a:ext cx="1108692" cy="1108692"/>
            <a:chOff x="-1891635" y="3074688"/>
            <a:chExt cx="850550" cy="850550"/>
          </a:xfrm>
        </p:grpSpPr>
        <p:sp>
          <p:nvSpPr>
            <p:cNvPr id="265" name="Google Shape;265;p10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 flipH="1">
            <a:off x="618019" y="1167954"/>
            <a:ext cx="1008753" cy="291502"/>
            <a:chOff x="-2238736" y="3074720"/>
            <a:chExt cx="773880" cy="223630"/>
          </a:xfrm>
        </p:grpSpPr>
        <p:sp>
          <p:nvSpPr>
            <p:cNvPr id="271" name="Google Shape;271;p10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 flipH="1">
            <a:off x="1064933" y="352766"/>
            <a:ext cx="1108653" cy="1108730"/>
            <a:chOff x="-2662477" y="2447714"/>
            <a:chExt cx="850520" cy="850579"/>
          </a:xfrm>
        </p:grpSpPr>
        <p:sp>
          <p:nvSpPr>
            <p:cNvPr id="277" name="Google Shape;277;p10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10"/>
          <p:cNvSpPr/>
          <p:nvPr/>
        </p:nvSpPr>
        <p:spPr>
          <a:xfrm flipH="1" rot="5400000">
            <a:off x="801559" y="1725614"/>
            <a:ext cx="591900" cy="65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10"/>
          <p:cNvGrpSpPr/>
          <p:nvPr/>
        </p:nvGrpSpPr>
        <p:grpSpPr>
          <a:xfrm flipH="1">
            <a:off x="1064496" y="900017"/>
            <a:ext cx="291480" cy="4243679"/>
            <a:chOff x="-2035620" y="2871544"/>
            <a:chExt cx="223631" cy="2244027"/>
          </a:xfrm>
        </p:grpSpPr>
        <p:sp>
          <p:nvSpPr>
            <p:cNvPr id="284" name="Google Shape;284;p10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9" name="Google Shape;289;p10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/>
          <p:nvPr>
            <p:ph type="title"/>
          </p:nvPr>
        </p:nvSpPr>
        <p:spPr>
          <a:xfrm>
            <a:off x="1813950" y="431681"/>
            <a:ext cx="69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1716680" y="3265127"/>
            <a:ext cx="1419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0"/>
          <p:cNvSpPr txBox="1"/>
          <p:nvPr>
            <p:ph idx="2" type="subTitle"/>
          </p:nvPr>
        </p:nvSpPr>
        <p:spPr>
          <a:xfrm>
            <a:off x="1716680" y="1795163"/>
            <a:ext cx="1337700" cy="4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accent4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4" name="Google Shape;294;p10"/>
          <p:cNvSpPr txBox="1"/>
          <p:nvPr>
            <p:ph idx="3" type="body"/>
          </p:nvPr>
        </p:nvSpPr>
        <p:spPr>
          <a:xfrm>
            <a:off x="3140345" y="3265126"/>
            <a:ext cx="1419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10"/>
          <p:cNvSpPr txBox="1"/>
          <p:nvPr>
            <p:ph idx="4" type="subTitle"/>
          </p:nvPr>
        </p:nvSpPr>
        <p:spPr>
          <a:xfrm>
            <a:off x="3150646" y="1795163"/>
            <a:ext cx="1337700" cy="4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accent3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6" name="Google Shape;296;p10"/>
          <p:cNvSpPr txBox="1"/>
          <p:nvPr>
            <p:ph idx="5" type="body"/>
          </p:nvPr>
        </p:nvSpPr>
        <p:spPr>
          <a:xfrm>
            <a:off x="4564009" y="3265138"/>
            <a:ext cx="1419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7" name="Google Shape;297;p10"/>
          <p:cNvSpPr txBox="1"/>
          <p:nvPr>
            <p:ph idx="6" type="subTitle"/>
          </p:nvPr>
        </p:nvSpPr>
        <p:spPr>
          <a:xfrm>
            <a:off x="4584611" y="1795163"/>
            <a:ext cx="1337700" cy="4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accent4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8" name="Google Shape;298;p10"/>
          <p:cNvSpPr txBox="1"/>
          <p:nvPr>
            <p:ph idx="7" type="body"/>
          </p:nvPr>
        </p:nvSpPr>
        <p:spPr>
          <a:xfrm>
            <a:off x="5987673" y="3265144"/>
            <a:ext cx="1419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0"/>
          <p:cNvSpPr txBox="1"/>
          <p:nvPr>
            <p:ph idx="8" type="subTitle"/>
          </p:nvPr>
        </p:nvSpPr>
        <p:spPr>
          <a:xfrm>
            <a:off x="6018577" y="1795181"/>
            <a:ext cx="1337700" cy="4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accent6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10"/>
          <p:cNvSpPr txBox="1"/>
          <p:nvPr>
            <p:ph idx="9" type="body"/>
          </p:nvPr>
        </p:nvSpPr>
        <p:spPr>
          <a:xfrm>
            <a:off x="7411337" y="3265118"/>
            <a:ext cx="14199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10"/>
          <p:cNvSpPr txBox="1"/>
          <p:nvPr>
            <p:ph idx="13" type="subTitle"/>
          </p:nvPr>
        </p:nvSpPr>
        <p:spPr>
          <a:xfrm>
            <a:off x="7452542" y="1795163"/>
            <a:ext cx="1337700" cy="46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accent3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10"/>
          <p:cNvSpPr txBox="1"/>
          <p:nvPr>
            <p:ph idx="14" type="subTitle"/>
          </p:nvPr>
        </p:nvSpPr>
        <p:spPr>
          <a:xfrm>
            <a:off x="1716680" y="2924259"/>
            <a:ext cx="1419900" cy="3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3" name="Google Shape;303;p10"/>
          <p:cNvSpPr txBox="1"/>
          <p:nvPr>
            <p:ph idx="15" type="subTitle"/>
          </p:nvPr>
        </p:nvSpPr>
        <p:spPr>
          <a:xfrm>
            <a:off x="3140344" y="2924250"/>
            <a:ext cx="1419900" cy="3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4" name="Google Shape;304;p10"/>
          <p:cNvSpPr txBox="1"/>
          <p:nvPr>
            <p:ph idx="16" type="subTitle"/>
          </p:nvPr>
        </p:nvSpPr>
        <p:spPr>
          <a:xfrm>
            <a:off x="4564008" y="2924259"/>
            <a:ext cx="1419900" cy="3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5" name="Google Shape;305;p10"/>
          <p:cNvSpPr txBox="1"/>
          <p:nvPr>
            <p:ph idx="17" type="subTitle"/>
          </p:nvPr>
        </p:nvSpPr>
        <p:spPr>
          <a:xfrm>
            <a:off x="5987672" y="2924250"/>
            <a:ext cx="1419900" cy="3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10"/>
          <p:cNvSpPr txBox="1"/>
          <p:nvPr>
            <p:ph idx="18" type="subTitle"/>
          </p:nvPr>
        </p:nvSpPr>
        <p:spPr>
          <a:xfrm>
            <a:off x="7411336" y="2924241"/>
            <a:ext cx="1419900" cy="3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5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M Sans Black"/>
              <a:buNone/>
              <a:defRPr sz="3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idact Gothic"/>
              <a:buChar char="●"/>
              <a:defRPr sz="19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○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■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●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○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■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●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○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idact Gothic"/>
              <a:buChar char="■"/>
              <a:defRPr sz="18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7448850" y="10069"/>
            <a:ext cx="16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slidesmania.com</a:t>
            </a:r>
            <a:endParaRPr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ctrTitle"/>
          </p:nvPr>
        </p:nvSpPr>
        <p:spPr>
          <a:xfrm>
            <a:off x="4127090" y="1229531"/>
            <a:ext cx="4829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Market Analysis</a:t>
            </a:r>
            <a:endParaRPr/>
          </a:p>
        </p:txBody>
      </p: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4127085" y="3319070"/>
            <a:ext cx="48291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Johnston &amp; Kaelyn Hughes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/>
          <p:nvPr>
            <p:ph type="title"/>
          </p:nvPr>
        </p:nvSpPr>
        <p:spPr>
          <a:xfrm>
            <a:off x="1840594" y="798600"/>
            <a:ext cx="467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591" name="Google Shape;591;p30"/>
          <p:cNvSpPr txBox="1"/>
          <p:nvPr>
            <p:ph idx="1" type="body"/>
          </p:nvPr>
        </p:nvSpPr>
        <p:spPr>
          <a:xfrm>
            <a:off x="1840594" y="1763213"/>
            <a:ext cx="46779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in-depth analysis on what skills you should learn to get the most $</a:t>
            </a:r>
            <a:endParaRPr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type of positions are most high in demand</a:t>
            </a:r>
            <a:endParaRPr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Because we can’t do </a:t>
            </a:r>
            <a:r>
              <a:rPr lang="en"/>
              <a:t>web scraping, we could implement predictive algorithms to predict one’s salary given cost of living / county info, skills, etc.</a:t>
            </a:r>
            <a:endParaRPr/>
          </a:p>
        </p:txBody>
      </p:sp>
      <p:pic>
        <p:nvPicPr>
          <p:cNvPr id="592" name="Google Shape;5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375" y="553350"/>
            <a:ext cx="2678301" cy="18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/>
          <p:nvPr>
            <p:ph type="title"/>
          </p:nvPr>
        </p:nvSpPr>
        <p:spPr>
          <a:xfrm>
            <a:off x="1791575" y="579200"/>
            <a:ext cx="5536200" cy="9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Cost of Living</a:t>
            </a:r>
            <a:endParaRPr sz="3940"/>
          </a:p>
        </p:txBody>
      </p:sp>
      <p:sp>
        <p:nvSpPr>
          <p:cNvPr id="534" name="Google Shape;534;p22"/>
          <p:cNvSpPr txBox="1"/>
          <p:nvPr>
            <p:ph idx="1" type="body"/>
          </p:nvPr>
        </p:nvSpPr>
        <p:spPr>
          <a:xfrm>
            <a:off x="1791578" y="1603225"/>
            <a:ext cx="3555600" cy="2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Top 5 most expensive counties </a:t>
            </a:r>
            <a:endParaRPr b="1"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by monthly cost:</a:t>
            </a:r>
            <a:endParaRPr b="1"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Summit County: $9009.40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Morgan County: $8739.90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Salt Lake County: $8212.30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Washington County: $8098.80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Wasatch County: $8098.70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5" name="Google Shape;5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75" y="1343600"/>
            <a:ext cx="3338051" cy="2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/>
          <p:nvPr>
            <p:ph type="title"/>
          </p:nvPr>
        </p:nvSpPr>
        <p:spPr>
          <a:xfrm>
            <a:off x="1791599" y="579200"/>
            <a:ext cx="5961000" cy="9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Cost of Living</a:t>
            </a:r>
            <a:endParaRPr sz="3940"/>
          </a:p>
        </p:txBody>
      </p:sp>
      <p:sp>
        <p:nvSpPr>
          <p:cNvPr id="541" name="Google Shape;541;p23"/>
          <p:cNvSpPr txBox="1"/>
          <p:nvPr>
            <p:ph idx="1" type="body"/>
          </p:nvPr>
        </p:nvSpPr>
        <p:spPr>
          <a:xfrm>
            <a:off x="1791576" y="1603225"/>
            <a:ext cx="3148800" cy="2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Top 5 least expensive counties by monthly cost:</a:t>
            </a:r>
            <a:endParaRPr b="1"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Carbon County: $7085.10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Sevier County: $7207.20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Beaver County: $7218.90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Emery County: $7225.80</a:t>
            </a:r>
            <a:endParaRPr sz="1500">
              <a:solidFill>
                <a:srgbClr val="D4D4D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DM Sans"/>
                <a:ea typeface="DM Sans"/>
                <a:cs typeface="DM Sans"/>
                <a:sym typeface="DM Sans"/>
              </a:rPr>
              <a:t>	Duchesne County: $7254.60</a:t>
            </a:r>
            <a:endParaRPr sz="2100"/>
          </a:p>
        </p:txBody>
      </p:sp>
      <p:pic>
        <p:nvPicPr>
          <p:cNvPr id="542" name="Google Shape;5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50" y="1359225"/>
            <a:ext cx="3295751" cy="22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/>
          <p:nvPr>
            <p:ph type="title"/>
          </p:nvPr>
        </p:nvSpPr>
        <p:spPr>
          <a:xfrm>
            <a:off x="575250" y="407075"/>
            <a:ext cx="79935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50"/>
              <a:t>Positions / Locations for $$</a:t>
            </a:r>
            <a:endParaRPr sz="4050"/>
          </a:p>
        </p:txBody>
      </p:sp>
      <p:pic>
        <p:nvPicPr>
          <p:cNvPr id="548" name="Google Shape;5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0" y="1245725"/>
            <a:ext cx="4758374" cy="18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620" y="3113225"/>
            <a:ext cx="5495129" cy="1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4"/>
          <p:cNvSpPr txBox="1"/>
          <p:nvPr>
            <p:ph idx="1" type="body"/>
          </p:nvPr>
        </p:nvSpPr>
        <p:spPr>
          <a:xfrm>
            <a:off x="5300450" y="1245700"/>
            <a:ext cx="31635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- Highest paid: Software Developers &amp; Computer Programmers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- Lowest paid: Web Developers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1" name="Google Shape;551;p24"/>
          <p:cNvSpPr txBox="1"/>
          <p:nvPr>
            <p:ph idx="1" type="body"/>
          </p:nvPr>
        </p:nvSpPr>
        <p:spPr>
          <a:xfrm>
            <a:off x="214100" y="3181088"/>
            <a:ext cx="31635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- Best-paying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location - Central/Southwest Utah (Beaver County)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- Close second: Ogden-Clearfield Metro (weber county)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- Cache County - lowest-paying location in Utah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"/>
          <p:cNvSpPr txBox="1"/>
          <p:nvPr>
            <p:ph type="title"/>
          </p:nvPr>
        </p:nvSpPr>
        <p:spPr>
          <a:xfrm>
            <a:off x="5229050" y="685800"/>
            <a:ext cx="3015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Careers &amp; Where to Pursue Them</a:t>
            </a:r>
            <a:endParaRPr/>
          </a:p>
        </p:txBody>
      </p:sp>
      <p:sp>
        <p:nvSpPr>
          <p:cNvPr id="557" name="Google Shape;557;p25"/>
          <p:cNvSpPr txBox="1"/>
          <p:nvPr>
            <p:ph idx="1" type="body"/>
          </p:nvPr>
        </p:nvSpPr>
        <p:spPr>
          <a:xfrm>
            <a:off x="324325" y="3592975"/>
            <a:ext cx="83709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Affordability Index = Annual Median Income / Annual Cost of Living per Area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Highest </a:t>
            </a:r>
            <a:r>
              <a:rPr lang="en" sz="1200"/>
              <a:t>affordability index</a:t>
            </a:r>
            <a:r>
              <a:rPr lang="en" sz="1200"/>
              <a:t>: Software Devs in Carbon County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- Lowest affordability index: Web Developers, Testers, &amp; QA - especially in Cache </a:t>
            </a:r>
            <a:r>
              <a:rPr lang="en" sz="1200"/>
              <a:t>County</a:t>
            </a:r>
            <a:endParaRPr sz="1200"/>
          </a:p>
        </p:txBody>
      </p:sp>
      <p:pic>
        <p:nvPicPr>
          <p:cNvPr id="558" name="Google Shape;5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2" y="685750"/>
            <a:ext cx="4712957" cy="28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"/>
          <p:cNvSpPr txBox="1"/>
          <p:nvPr>
            <p:ph type="title"/>
          </p:nvPr>
        </p:nvSpPr>
        <p:spPr>
          <a:xfrm>
            <a:off x="5229050" y="685800"/>
            <a:ext cx="3015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Careers &amp; Where to Pursue Them</a:t>
            </a:r>
            <a:endParaRPr/>
          </a:p>
        </p:txBody>
      </p:sp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324325" y="3592975"/>
            <a:ext cx="7107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New jobs determined by: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Current number of CS-related jobs in a county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- State of Utah’s projection for CS-related jobs in that county 10 years from now </a:t>
            </a:r>
            <a:endParaRPr sz="1200"/>
          </a:p>
        </p:txBody>
      </p:sp>
      <p:pic>
        <p:nvPicPr>
          <p:cNvPr id="565" name="Google Shape;5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" y="685800"/>
            <a:ext cx="4042970" cy="2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/>
          <p:nvPr>
            <p:ph type="title"/>
          </p:nvPr>
        </p:nvSpPr>
        <p:spPr>
          <a:xfrm>
            <a:off x="5229050" y="685800"/>
            <a:ext cx="3015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Careers &amp; Where to Pursue Them</a:t>
            </a:r>
            <a:endParaRPr/>
          </a:p>
        </p:txBody>
      </p:sp>
      <p:sp>
        <p:nvSpPr>
          <p:cNvPr id="571" name="Google Shape;571;p27"/>
          <p:cNvSpPr txBox="1"/>
          <p:nvPr>
            <p:ph idx="1" type="body"/>
          </p:nvPr>
        </p:nvSpPr>
        <p:spPr>
          <a:xfrm>
            <a:off x="324325" y="3592975"/>
            <a:ext cx="7107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Carbon &amp; Beaver Counties might pay well, but they are growing very slowly - might be hard to find a job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- Might have an easier search in Salt Lake or Utah County</a:t>
            </a:r>
            <a:endParaRPr sz="1200"/>
          </a:p>
        </p:txBody>
      </p:sp>
      <p:pic>
        <p:nvPicPr>
          <p:cNvPr id="572" name="Google Shape;5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" y="685800"/>
            <a:ext cx="4904725" cy="249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/>
          <p:nvPr>
            <p:ph type="title"/>
          </p:nvPr>
        </p:nvSpPr>
        <p:spPr>
          <a:xfrm>
            <a:off x="1782150" y="791300"/>
            <a:ext cx="67836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0"/>
              <a:t>T-Tests - Least Significance</a:t>
            </a:r>
            <a:endParaRPr sz="3750"/>
          </a:p>
        </p:txBody>
      </p:sp>
      <p:sp>
        <p:nvSpPr>
          <p:cNvPr id="578" name="Google Shape;578;p28"/>
          <p:cNvSpPr txBox="1"/>
          <p:nvPr>
            <p:ph idx="1" type="body"/>
          </p:nvPr>
        </p:nvSpPr>
        <p:spPr>
          <a:xfrm>
            <a:off x="1782150" y="1796475"/>
            <a:ext cx="47460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Least Significant Comparisons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Computer Systems Analysts vs. Network and Computer Systems Administrators (T-Stat: 0.269, P-Value: 0.788)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Computer Programmers vs. Network and Computer Systems Administrators (T-Stat: 0.699, P-Value: 0.486)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200"/>
              <a:t>Software Quality Assurance Analysts and Testers vs. Web Developers (T-Stat: 1.125, P-Value: 0.263)</a:t>
            </a:r>
            <a:endParaRPr sz="1200"/>
          </a:p>
        </p:txBody>
      </p:sp>
      <p:sp>
        <p:nvSpPr>
          <p:cNvPr id="579" name="Google Shape;579;p28"/>
          <p:cNvSpPr txBox="1"/>
          <p:nvPr>
            <p:ph idx="1" type="body"/>
          </p:nvPr>
        </p:nvSpPr>
        <p:spPr>
          <a:xfrm>
            <a:off x="6690075" y="2264375"/>
            <a:ext cx="23358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Based on affordability index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Could be telling on most similar jobs, affordability wise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title"/>
          </p:nvPr>
        </p:nvSpPr>
        <p:spPr>
          <a:xfrm>
            <a:off x="1782150" y="791300"/>
            <a:ext cx="67836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0"/>
              <a:t>T-Tests - Most Significance</a:t>
            </a:r>
            <a:endParaRPr sz="3750"/>
          </a:p>
        </p:txBody>
      </p:sp>
      <p:sp>
        <p:nvSpPr>
          <p:cNvPr id="585" name="Google Shape;585;p29"/>
          <p:cNvSpPr txBox="1"/>
          <p:nvPr>
            <p:ph idx="1" type="body"/>
          </p:nvPr>
        </p:nvSpPr>
        <p:spPr>
          <a:xfrm>
            <a:off x="1782150" y="1796475"/>
            <a:ext cx="47460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Significant Comparisons: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Software Developers vs. Web Developers (T-Stat: 7.095, P-Value: 7.86e-11)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Software Developers vs. Software Quality Assurance Analysts and Testers (T-Stat: 5.603, P-Value: 1.40e-07)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Computer Programmers vs. Web Developers (T-Stat: 4.612, P-Value: 1.02e-05)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