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8" r:id="rId4"/>
    <p:sldId id="257" r:id="rId5"/>
    <p:sldId id="258" r:id="rId6"/>
    <p:sldId id="259" r:id="rId7"/>
    <p:sldId id="260" r:id="rId8"/>
    <p:sldId id="261" r:id="rId9"/>
    <p:sldId id="264" r:id="rId10"/>
    <p:sldId id="266" r:id="rId11"/>
    <p:sldId id="265" r:id="rId12"/>
    <p:sldId id="262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k1A45pYEHeQiDMv4sCkHFFlAb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with.mu/en/download" TargetMode="External"/><Relationship Id="rId2" Type="http://schemas.openxmlformats.org/officeDocument/2006/relationships/hyperlink" Target="https://learn.adafruit.com/guides/beginn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ircuitpython.org/" TargetMode="External"/><Relationship Id="rId4" Type="http://schemas.openxmlformats.org/officeDocument/2006/relationships/hyperlink" Target="https://docs.python.org/3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280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afruit.com/product/90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25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afruit.com/product/396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dafruit-feather-rp2040-pic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learn.adafruit.com/adafruit-feather-rp2040-pico/circuitpyth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dafruit-lis3dh-triple-axis-accelerometer-breakout/assembl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learn.adafruit.com/adafruit-lis3dh-triple-axis-accelerometer-breakout/python-circuitpyth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adafruit-led-backpack/bi-color-8x8-matrix-assembl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hyperlink" Target="https://learn.adafruit.com/adafruit-led-backpack/bi-color-8x8-matrix-circuitpython-and-python-usage" TargetMode="External"/><Relationship Id="rId4" Type="http://schemas.openxmlformats.org/officeDocument/2006/relationships/hyperlink" Target="https://learn.adafruit.com/adafruit-led-backpack/bi-color-8x8-matrix-circuitpython-wiring-and-setu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Installation Guide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Shaken Baby Simulator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B767-6BD4-E2DB-A3AF-CC024DB9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9586-DD11-88B5-D591-359EC1EC7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C3B9AF09-A327-020B-C8DA-C773E32B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18" y="136513"/>
            <a:ext cx="11571963" cy="65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7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479D-54D9-ED0F-4AA3-6950A599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RGB LEDs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C427C-0FE8-B1E5-E99B-AE5F4F141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about PWM (Pulse Width Modulation).</a:t>
            </a:r>
          </a:p>
          <a:p>
            <a:r>
              <a:rPr lang="en-US" dirty="0"/>
              <a:t>Install six RGB LEDs in parallel configuration within the schematic used in the previous instruction slide.</a:t>
            </a:r>
          </a:p>
          <a:p>
            <a:r>
              <a:rPr lang="en-US" dirty="0"/>
              <a:t>Drill 6 holes ¼ inch wide into the silicone brain.</a:t>
            </a:r>
          </a:p>
          <a:p>
            <a:r>
              <a:rPr lang="en-US" dirty="0"/>
              <a:t>Insert each RGB LED in the following configuration.</a:t>
            </a:r>
          </a:p>
          <a:p>
            <a:r>
              <a:rPr lang="en-US" dirty="0"/>
              <a:t>2 in the front.</a:t>
            </a:r>
          </a:p>
          <a:p>
            <a:r>
              <a:rPr lang="en-US" dirty="0"/>
              <a:t>2 on the sides, one on each side.</a:t>
            </a:r>
          </a:p>
          <a:p>
            <a:r>
              <a:rPr lang="en-US" dirty="0"/>
              <a:t>2 in the back.</a:t>
            </a:r>
          </a:p>
        </p:txBody>
      </p:sp>
    </p:spTree>
    <p:extLst>
      <p:ext uri="{BB962C8B-B14F-4D97-AF65-F5344CB8AC3E}">
        <p14:creationId xmlns:p14="http://schemas.microsoft.com/office/powerpoint/2010/main" val="167492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Combine Components</a:t>
            </a:r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Assemble all the components together and load the </a:t>
            </a:r>
            <a:r>
              <a:rPr lang="en-US" sz="3600" dirty="0" err="1"/>
              <a:t>prototype_final_code_with_RGB_LED</a:t>
            </a:r>
            <a:r>
              <a:rPr lang="en-US" sz="3600" dirty="0"/>
              <a:t> code into the RP2040.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36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600" dirty="0"/>
              <a:t>Disassemble doll, remove padding inside and put all the components within the doll.</a:t>
            </a:r>
            <a:endParaRPr sz="36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F7BC-A271-8EFC-E3A3-36C6B782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Help?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6362C-B9D8-CA30-B0DE-A0B50FB79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Join the Discord Adafruit server for any questions related to electronic debugging and configuration.</a:t>
            </a:r>
          </a:p>
          <a:p>
            <a:r>
              <a:rPr lang="en-US" sz="4000" dirty="0"/>
              <a:t>Utilize various online maker blogs and tutorials.</a:t>
            </a:r>
          </a:p>
        </p:txBody>
      </p:sp>
    </p:spTree>
    <p:extLst>
      <p:ext uri="{BB962C8B-B14F-4D97-AF65-F5344CB8AC3E}">
        <p14:creationId xmlns:p14="http://schemas.microsoft.com/office/powerpoint/2010/main" val="323042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6C56-8256-4292-4D44-50F17B52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Educational 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50BF3-626C-382C-8C9F-47D176D84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recommended formal education for a thorough understanding of the project described within these slides is listed as follows.</a:t>
            </a:r>
          </a:p>
          <a:p>
            <a:pPr lvl="1"/>
            <a:r>
              <a:rPr lang="en-US" dirty="0"/>
              <a:t>Extensive Knowledge in Computer Science / Computer Engineering</a:t>
            </a:r>
          </a:p>
          <a:p>
            <a:pPr lvl="1"/>
            <a:r>
              <a:rPr lang="en-US" dirty="0"/>
              <a:t>Pulse Width Modulation</a:t>
            </a:r>
          </a:p>
          <a:p>
            <a:pPr lvl="1"/>
            <a:r>
              <a:rPr lang="en-US" dirty="0"/>
              <a:t>General Purpose Electronic Prototyping / Electronic Engineering</a:t>
            </a:r>
          </a:p>
          <a:p>
            <a:pPr lvl="1"/>
            <a:r>
              <a:rPr lang="en-US" dirty="0"/>
              <a:t>Formal Software Requirements Specification Training / Project Analysis</a:t>
            </a:r>
          </a:p>
          <a:p>
            <a:pPr lvl="1"/>
            <a:r>
              <a:rPr lang="en-US" dirty="0"/>
              <a:t>Intermediate Circuit Python Programming Experience</a:t>
            </a:r>
          </a:p>
          <a:p>
            <a:pPr lvl="1"/>
            <a:r>
              <a:rPr lang="en-US" dirty="0"/>
              <a:t>RP2040 PIO Assembly Language Expertise</a:t>
            </a:r>
          </a:p>
          <a:p>
            <a:pPr lvl="1"/>
            <a:r>
              <a:rPr lang="en-US" dirty="0"/>
              <a:t>Ohm’s Law</a:t>
            </a:r>
          </a:p>
          <a:p>
            <a:pPr lvl="1"/>
            <a:r>
              <a:rPr lang="en-US" dirty="0"/>
              <a:t>Amdahl’s Law</a:t>
            </a:r>
          </a:p>
          <a:p>
            <a:pPr lvl="1"/>
            <a:r>
              <a:rPr lang="en-US" dirty="0"/>
              <a:t>Pareto’s Principle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BC91-2A97-B4DC-0A3F-B0BD0C6A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EC3F8-2472-8CC0-F6AB-91D729FDE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Adafruit Learn - </a:t>
            </a:r>
            <a:r>
              <a:rPr lang="en-US" sz="4000" dirty="0">
                <a:hlinkClick r:id="rId2"/>
              </a:rPr>
              <a:t>https://learn.adafruit.com/guides/beginner</a:t>
            </a:r>
            <a:endParaRPr lang="en-US" sz="4000" dirty="0"/>
          </a:p>
          <a:p>
            <a:r>
              <a:rPr lang="en-US" sz="4000" dirty="0"/>
              <a:t>Mu Text Editor - </a:t>
            </a:r>
            <a:r>
              <a:rPr lang="en-US" sz="4000" dirty="0">
                <a:hlinkClick r:id="rId3"/>
              </a:rPr>
              <a:t>https://codewith.mu/en/download</a:t>
            </a:r>
            <a:endParaRPr lang="en-US" sz="4000" dirty="0"/>
          </a:p>
          <a:p>
            <a:r>
              <a:rPr lang="en-US" sz="4000" dirty="0"/>
              <a:t>Python 3- </a:t>
            </a:r>
            <a:r>
              <a:rPr lang="en-US" sz="4000" dirty="0">
                <a:hlinkClick r:id="rId4"/>
              </a:rPr>
              <a:t>https://docs.python.org/3/</a:t>
            </a:r>
            <a:endParaRPr lang="en-US" sz="4000" dirty="0"/>
          </a:p>
          <a:p>
            <a:r>
              <a:rPr lang="en-US" sz="4000" dirty="0"/>
              <a:t>Circuit Python - </a:t>
            </a:r>
            <a:r>
              <a:rPr lang="en-US" sz="4000" dirty="0">
                <a:hlinkClick r:id="rId5"/>
              </a:rPr>
              <a:t>https://circuitpython.org/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194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Required Parts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Adafruit #4884 – Adafruit Feather RP2040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https://www.adafruit.com/product/4884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Adafruit LIS3DH Triple-Axis Accelerometer (+-2g/4g/8g/16g)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https://www.adafruit.com/product/2809</a:t>
            </a:r>
            <a:r>
              <a:rPr lang="en-US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Adafruit Bicolor LED Square Pixel Matrix with I2C Backpack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https://www.adafruit.com/product/902</a:t>
            </a:r>
            <a:r>
              <a:rPr lang="en-US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Adafruit I2S 3W Class D Amplifier Breakout - MAX98357A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https://www.adafruit.com/product/3006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Required Parts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Lithium Ion Polymer Battery - 3.7v 400mAh 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https://www.adafruit.com/product/258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Speaker - 40mm Diameter - 4 Ohm 3 Watt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https://www.adafruit.com/product/3968</a:t>
            </a:r>
            <a:r>
              <a:rPr lang="en-US" dirty="0"/>
              <a:t>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US" sz="4100"/>
              <a:t>Feather RP2040 Setup Guide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https://learn.adafruit.com/adafruit-feather-rp2040-pico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Plug Device In to Computer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Using cable that supports data / charging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Follow this guide next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https://learn.adafruit.com/adafruit-feather-rp2040-pico/circuitpython</a:t>
            </a: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104" name="Google Shape;104;p4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4" descr="A picture containing 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05862" y="1282990"/>
            <a:ext cx="6019331" cy="4288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200"/>
              <a:t>Accelerometer Guide</a:t>
            </a:r>
            <a:endParaRPr sz="4200"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Assembly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https://learn.adafruit.com/adafruit-lis3dh-triple-axis-accelerometer-breakout/assembly</a:t>
            </a:r>
            <a:endParaRPr sz="1900"/>
          </a:p>
          <a:p>
            <a:pPr marL="22860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Programming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 u="sng">
                <a:solidFill>
                  <a:schemeClr val="hlink"/>
                </a:solidFill>
                <a:hlinkClick r:id="rId4"/>
              </a:rPr>
              <a:t>https://learn.adafruit.com/adafruit-lis3dh-triple-axis-accelerometer-breakout/python-circuitpython</a:t>
            </a:r>
            <a:endParaRPr/>
          </a:p>
          <a:p>
            <a:pPr marL="22860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/>
          </a:p>
          <a:p>
            <a:pPr marL="22860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/>
          </a:p>
        </p:txBody>
      </p:sp>
      <p:sp>
        <p:nvSpPr>
          <p:cNvPr id="113" name="Google Shape;113;p5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05862" y="1170128"/>
            <a:ext cx="6019331" cy="451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US" sz="3700"/>
              <a:t>Adafruit Bicolor LED Square Pixel Matrix with I2C Backpack </a:t>
            </a:r>
            <a:endParaRPr sz="3700"/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648930" y="2438400"/>
            <a:ext cx="4944151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https://learn.adafruit.com/adafruit-led-backpack/bi-color-8x8-matrix-assembly</a:t>
            </a:r>
            <a:r>
              <a:rPr lang="en-US" sz="2400"/>
              <a:t> - (DON’T INSTALL INCORRECTLY)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https://learn.adafruit.com/adafruit-led-backpack/bi-color-8x8-matrix-circuitpython-wiring-and-setup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https://learn.adafruit.com/adafruit-led-backpack/bi-color-8x8-matrix-circuitpython-and-python-usage</a:t>
            </a:r>
            <a:endParaRPr sz="2400"/>
          </a:p>
        </p:txBody>
      </p:sp>
      <p:sp>
        <p:nvSpPr>
          <p:cNvPr id="122" name="Google Shape;122;p6"/>
          <p:cNvSpPr/>
          <p:nvPr/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6" descr="A picture containing indoor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04709" y="1704297"/>
            <a:ext cx="4475531" cy="3446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DC3A-9319-B29E-02B9-B5681606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Schematic Provided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8F4E6-124E-72D8-A82A-0FFC336B8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electronic schematic provides detailed instruction of how the circuit should be assembled. </a:t>
            </a:r>
          </a:p>
          <a:p>
            <a:r>
              <a:rPr lang="en-US" sz="4000" dirty="0"/>
              <a:t>Various electronic debugging may be necessary.</a:t>
            </a:r>
          </a:p>
        </p:txBody>
      </p:sp>
    </p:spTree>
    <p:extLst>
      <p:ext uri="{BB962C8B-B14F-4D97-AF65-F5344CB8AC3E}">
        <p14:creationId xmlns:p14="http://schemas.microsoft.com/office/powerpoint/2010/main" val="360558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519</Words>
  <Application>Microsoft Office PowerPoint</Application>
  <PresentationFormat>Widescreen</PresentationFormat>
  <Paragraphs>67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Installation Guide</vt:lpstr>
      <vt:lpstr>Recommended Educational Prerequisites</vt:lpstr>
      <vt:lpstr>Tools Used</vt:lpstr>
      <vt:lpstr>Required Parts</vt:lpstr>
      <vt:lpstr>Required Parts</vt:lpstr>
      <vt:lpstr>Feather RP2040 Setup Guide</vt:lpstr>
      <vt:lpstr>Accelerometer Guide</vt:lpstr>
      <vt:lpstr>Adafruit Bicolor LED Square Pixel Matrix with I2C Backpack </vt:lpstr>
      <vt:lpstr>Follow the Schematic Provided</vt:lpstr>
      <vt:lpstr>PowerPoint Presentation</vt:lpstr>
      <vt:lpstr>Install the RGB LEDs</vt:lpstr>
      <vt:lpstr>Combine Components</vt:lpstr>
      <vt:lpstr>Need Help?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Guide</dc:title>
  <cp:lastModifiedBy>Charles G</cp:lastModifiedBy>
  <cp:revision>3</cp:revision>
  <dcterms:created xsi:type="dcterms:W3CDTF">2022-04-11T14:20:50Z</dcterms:created>
  <dcterms:modified xsi:type="dcterms:W3CDTF">2022-05-07T02:36:35Z</dcterms:modified>
</cp:coreProperties>
</file>