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8FF1-920C-B334-F295-BA701AD6E20B}"/>
              </a:ext>
            </a:extLst>
          </p:cNvPr>
          <p:cNvSpPr>
            <a:spLocks noGrp="1"/>
          </p:cNvSpPr>
          <p:nvPr>
            <p:ph type="ctrTitle"/>
          </p:nvPr>
        </p:nvSpPr>
        <p:spPr/>
        <p:txBody>
          <a:bodyPr/>
          <a:lstStyle/>
          <a:p>
            <a:r>
              <a:rPr lang="en-US" dirty="0"/>
              <a:t>WIGWAM Introduction</a:t>
            </a:r>
          </a:p>
        </p:txBody>
      </p:sp>
      <p:sp>
        <p:nvSpPr>
          <p:cNvPr id="3" name="Subtitle 2">
            <a:extLst>
              <a:ext uri="{FF2B5EF4-FFF2-40B4-BE49-F238E27FC236}">
                <a16:creationId xmlns:a16="http://schemas.microsoft.com/office/drawing/2014/main" id="{CA1D9FF4-ACB7-897E-56EA-5C431AB94C51}"/>
              </a:ext>
            </a:extLst>
          </p:cNvPr>
          <p:cNvSpPr>
            <a:spLocks noGrp="1"/>
          </p:cNvSpPr>
          <p:nvPr>
            <p:ph type="subTitle" idx="1"/>
          </p:nvPr>
        </p:nvSpPr>
        <p:spPr>
          <a:xfrm>
            <a:off x="1876424" y="3602038"/>
            <a:ext cx="9255402" cy="1655762"/>
          </a:xfrm>
        </p:spPr>
        <p:txBody>
          <a:bodyPr>
            <a:normAutofit/>
          </a:bodyPr>
          <a:lstStyle/>
          <a:p>
            <a:r>
              <a:rPr lang="en-US" b="1" i="1" dirty="0"/>
              <a:t>W</a:t>
            </a:r>
            <a:r>
              <a:rPr lang="en-US" i="1" dirty="0"/>
              <a:t>orkspace for </a:t>
            </a:r>
            <a:r>
              <a:rPr lang="en-US" b="1" i="1" dirty="0"/>
              <a:t>I</a:t>
            </a:r>
            <a:r>
              <a:rPr lang="en-US" i="1" dirty="0"/>
              <a:t>mage </a:t>
            </a:r>
            <a:r>
              <a:rPr lang="en-US" b="1" i="1" dirty="0"/>
              <a:t>G</a:t>
            </a:r>
            <a:r>
              <a:rPr lang="en-US" i="1" dirty="0"/>
              <a:t>eneration, </a:t>
            </a:r>
            <a:r>
              <a:rPr lang="en-US" b="1" i="1" dirty="0"/>
              <a:t>W</a:t>
            </a:r>
            <a:r>
              <a:rPr lang="en-US" i="1" dirty="0"/>
              <a:t>orkflows, and </a:t>
            </a:r>
            <a:r>
              <a:rPr lang="en-US" b="1" i="1" dirty="0"/>
              <a:t>A</a:t>
            </a:r>
            <a:r>
              <a:rPr lang="en-US" i="1" dirty="0"/>
              <a:t>rtifact </a:t>
            </a:r>
            <a:r>
              <a:rPr lang="en-US" b="1" i="1" dirty="0"/>
              <a:t>M</a:t>
            </a:r>
            <a:r>
              <a:rPr lang="en-US" i="1" dirty="0"/>
              <a:t>anagement</a:t>
            </a:r>
          </a:p>
        </p:txBody>
      </p:sp>
    </p:spTree>
    <p:extLst>
      <p:ext uri="{BB962C8B-B14F-4D97-AF65-F5344CB8AC3E}">
        <p14:creationId xmlns:p14="http://schemas.microsoft.com/office/powerpoint/2010/main" val="151412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26BB-6B58-8D0E-2CB9-1CB5FDA11E8D}"/>
              </a:ext>
            </a:extLst>
          </p:cNvPr>
          <p:cNvSpPr>
            <a:spLocks noGrp="1"/>
          </p:cNvSpPr>
          <p:nvPr>
            <p:ph type="title"/>
          </p:nvPr>
        </p:nvSpPr>
        <p:spPr/>
        <p:txBody>
          <a:bodyPr/>
          <a:lstStyle/>
          <a:p>
            <a:r>
              <a:rPr lang="en-US" dirty="0"/>
              <a:t>Desired features</a:t>
            </a:r>
          </a:p>
        </p:txBody>
      </p:sp>
      <p:sp>
        <p:nvSpPr>
          <p:cNvPr id="3" name="Content Placeholder 2">
            <a:extLst>
              <a:ext uri="{FF2B5EF4-FFF2-40B4-BE49-F238E27FC236}">
                <a16:creationId xmlns:a16="http://schemas.microsoft.com/office/drawing/2014/main" id="{B5236CD0-5E55-F602-A4CA-0A459C7F022B}"/>
              </a:ext>
            </a:extLst>
          </p:cNvPr>
          <p:cNvSpPr>
            <a:spLocks noGrp="1"/>
          </p:cNvSpPr>
          <p:nvPr>
            <p:ph idx="1"/>
          </p:nvPr>
        </p:nvSpPr>
        <p:spPr/>
        <p:txBody>
          <a:bodyPr>
            <a:normAutofit lnSpcReduction="10000"/>
          </a:bodyPr>
          <a:lstStyle/>
          <a:p>
            <a:r>
              <a:rPr lang="en-US" dirty="0"/>
              <a:t>Full-stack image creation</a:t>
            </a:r>
          </a:p>
          <a:p>
            <a:pPr lvl="1"/>
            <a:r>
              <a:rPr lang="en-US" dirty="0"/>
              <a:t>Configurable, cross-platform builds, easy interface with additional options for those who need them</a:t>
            </a:r>
          </a:p>
          <a:p>
            <a:r>
              <a:rPr lang="en-US" dirty="0"/>
              <a:t>Artifact management with minimal network usage</a:t>
            </a:r>
          </a:p>
          <a:p>
            <a:pPr lvl="1"/>
            <a:r>
              <a:rPr lang="en-US" dirty="0"/>
              <a:t>Online binaries can be cached to a local system for given tests or by other search terms</a:t>
            </a:r>
          </a:p>
          <a:p>
            <a:pPr lvl="1"/>
            <a:r>
              <a:rPr lang="en-US" dirty="0"/>
              <a:t>Binaries already cached will not be re-downloaded</a:t>
            </a:r>
          </a:p>
          <a:p>
            <a:r>
              <a:rPr lang="en-US" dirty="0"/>
              <a:t>Easy workflow testing</a:t>
            </a:r>
          </a:p>
          <a:p>
            <a:pPr lvl="1"/>
            <a:r>
              <a:rPr lang="en-US" dirty="0"/>
              <a:t>Workflows tests can be performed and updated simply and flexibly</a:t>
            </a:r>
          </a:p>
        </p:txBody>
      </p:sp>
    </p:spTree>
    <p:extLst>
      <p:ext uri="{BB962C8B-B14F-4D97-AF65-F5344CB8AC3E}">
        <p14:creationId xmlns:p14="http://schemas.microsoft.com/office/powerpoint/2010/main" val="20068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7D10-DCD9-6ACE-FB2C-7F7A2C7F35B0}"/>
              </a:ext>
            </a:extLst>
          </p:cNvPr>
          <p:cNvSpPr>
            <a:spLocks noGrp="1"/>
          </p:cNvSpPr>
          <p:nvPr>
            <p:ph type="title"/>
          </p:nvPr>
        </p:nvSpPr>
        <p:spPr/>
        <p:txBody>
          <a:bodyPr/>
          <a:lstStyle/>
          <a:p>
            <a:r>
              <a:rPr lang="en-US" dirty="0"/>
              <a:t>Building the isce3 stack</a:t>
            </a:r>
          </a:p>
        </p:txBody>
      </p:sp>
      <p:sp>
        <p:nvSpPr>
          <p:cNvPr id="3" name="Text Placeholder 2">
            <a:extLst>
              <a:ext uri="{FF2B5EF4-FFF2-40B4-BE49-F238E27FC236}">
                <a16:creationId xmlns:a16="http://schemas.microsoft.com/office/drawing/2014/main" id="{165C540B-E74B-3890-FA2F-95953DC49AA8}"/>
              </a:ext>
            </a:extLst>
          </p:cNvPr>
          <p:cNvSpPr>
            <a:spLocks noGrp="1"/>
          </p:cNvSpPr>
          <p:nvPr>
            <p:ph type="body" idx="1"/>
          </p:nvPr>
        </p:nvSpPr>
        <p:spPr/>
        <p:txBody>
          <a:bodyPr/>
          <a:lstStyle/>
          <a:p>
            <a:r>
              <a:rPr lang="en-US" dirty="0"/>
              <a:t>In 3 commands (soon to be 1?)</a:t>
            </a:r>
          </a:p>
        </p:txBody>
      </p:sp>
    </p:spTree>
    <p:extLst>
      <p:ext uri="{BB962C8B-B14F-4D97-AF65-F5344CB8AC3E}">
        <p14:creationId xmlns:p14="http://schemas.microsoft.com/office/powerpoint/2010/main" val="36130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FAC9-B0BB-C171-7AF4-E7FE36F3B488}"/>
              </a:ext>
            </a:extLst>
          </p:cNvPr>
          <p:cNvSpPr>
            <a:spLocks noGrp="1"/>
          </p:cNvSpPr>
          <p:nvPr>
            <p:ph type="title"/>
          </p:nvPr>
        </p:nvSpPr>
        <p:spPr/>
        <p:txBody>
          <a:bodyPr/>
          <a:lstStyle/>
          <a:p>
            <a:endParaRPr lang="en-US"/>
          </a:p>
        </p:txBody>
      </p:sp>
      <p:pic>
        <p:nvPicPr>
          <p:cNvPr id="8" name="Content Placeholder 7" descr="A picture containing a diagram of the WIGWAM commands for building the ISCE3 distributable image. The first is wigwam setup all, which receives a base image and generates an initial image, a CUDA runtime image, a Micromamba runtime environment image a CUDA development image, and a Micromamba development environment image. The second is wigwam build-all, which receives the Micromamba development environment image and creates the ISCE3 repository image, the CMake configuration image, the CMake build image, and the CMake installed image. The final command is the wigwam distributable image, which receives the Micromamba runtime environment image as its base and the ISCE3 installed image as its source, and generates the ISCE3 distributable image.">
            <a:extLst>
              <a:ext uri="{FF2B5EF4-FFF2-40B4-BE49-F238E27FC236}">
                <a16:creationId xmlns:a16="http://schemas.microsoft.com/office/drawing/2014/main" id="{89607093-D842-9D9C-77D4-95C11163721D}"/>
              </a:ext>
            </a:extLst>
          </p:cNvPr>
          <p:cNvPicPr>
            <a:picLocks noGrp="1" noChangeAspect="1"/>
          </p:cNvPicPr>
          <p:nvPr>
            <p:ph idx="1"/>
          </p:nvPr>
        </p:nvPicPr>
        <p:blipFill>
          <a:blip r:embed="rId2"/>
          <a:stretch>
            <a:fillRect/>
          </a:stretch>
        </p:blipFill>
        <p:spPr>
          <a:xfrm>
            <a:off x="5201752" y="592138"/>
            <a:ext cx="5800109" cy="5199062"/>
          </a:xfrm>
        </p:spPr>
      </p:pic>
      <p:sp>
        <p:nvSpPr>
          <p:cNvPr id="4" name="Text Placeholder 3">
            <a:extLst>
              <a:ext uri="{FF2B5EF4-FFF2-40B4-BE49-F238E27FC236}">
                <a16:creationId xmlns:a16="http://schemas.microsoft.com/office/drawing/2014/main" id="{C566C53C-2B30-FCCC-6E81-3D5B59EFF14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336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40D9-A2E9-BD5C-C7BC-A9D8E58913CB}"/>
              </a:ext>
            </a:extLst>
          </p:cNvPr>
          <p:cNvSpPr>
            <a:spLocks noGrp="1"/>
          </p:cNvSpPr>
          <p:nvPr>
            <p:ph type="title"/>
          </p:nvPr>
        </p:nvSpPr>
        <p:spPr/>
        <p:txBody>
          <a:bodyPr/>
          <a:lstStyle/>
          <a:p>
            <a:r>
              <a:rPr lang="en-US" dirty="0"/>
              <a:t>Setup all: build the isce3 environment Images</a:t>
            </a:r>
          </a:p>
        </p:txBody>
      </p:sp>
      <p:sp>
        <p:nvSpPr>
          <p:cNvPr id="3" name="Content Placeholder 2">
            <a:extLst>
              <a:ext uri="{FF2B5EF4-FFF2-40B4-BE49-F238E27FC236}">
                <a16:creationId xmlns:a16="http://schemas.microsoft.com/office/drawing/2014/main" id="{5C992930-1D1B-96AD-C243-AC290CD2F1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83676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70</TotalTime>
  <Words>96</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WIGWAM Introduction</vt:lpstr>
      <vt:lpstr>Desired features</vt:lpstr>
      <vt:lpstr>Building the isce3 stack</vt:lpstr>
      <vt:lpstr>PowerPoint Presentation</vt:lpstr>
      <vt:lpstr>Setup all: build the isce3 environment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WIGWAM Introduction</dc:title>
  <dc:creator>Hudson, Tyler G (US 334K)</dc:creator>
  <cp:lastModifiedBy>Hudson, Tyler G (US 334K)</cp:lastModifiedBy>
  <cp:revision>1</cp:revision>
  <dcterms:created xsi:type="dcterms:W3CDTF">2023-06-12T22:49:02Z</dcterms:created>
  <dcterms:modified xsi:type="dcterms:W3CDTF">2023-06-12T23:59:46Z</dcterms:modified>
</cp:coreProperties>
</file>