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4638"/>
  </p:normalViewPr>
  <p:slideViewPr>
    <p:cSldViewPr snapToGrid="0" snapToObjects="1" showGuides="1">
      <p:cViewPr>
        <p:scale>
          <a:sx n="100" d="100"/>
          <a:sy n="100" d="100"/>
        </p:scale>
        <p:origin x="-1566" y="24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JM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031996178087868E-2"/>
          <c:y val="4.3326771653543258E-3"/>
          <c:w val="0.84995938938000748"/>
          <c:h val="0.994631233595800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Website Development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0AA2-45D4-8563-86D0FEB72CD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0AA2-45D4-8563-86D0FEB72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AA2-45D4-8563-86D0FEB72C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Graphic Design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A2-45D4-8563-86D0FEB72CD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AA2-45D4-8563-86D0FEB72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AA2-45D4-8563-86D0FEB72C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Team Management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explosion val="19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0AA2-45D4-8563-86D0FEB72C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E21D-474D-B796-0D43958881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AA2-45D4-8563-86D0FEB72C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 Media Marketing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AA2-45D4-8563-86D0FEB72CD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0AA2-45D4-8563-86D0FEB72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15</c:v>
                </c:pt>
                <c:pt idx="1">
                  <c:v>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AA2-45D4-8563-86D0FEB72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"/>
        <c:holeSize val="2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6E26CF3A-F55E-E544-9FB2-7100E5D01487}"/>
              </a:ext>
            </a:extLst>
          </p:cNvPr>
          <p:cNvSpPr/>
          <p:nvPr userDrawn="1"/>
        </p:nvSpPr>
        <p:spPr>
          <a:xfrm>
            <a:off x="0" y="0"/>
            <a:ext cx="6858000" cy="11136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E8C10ABA-8587-C140-975A-2657A46279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684" y="406653"/>
            <a:ext cx="5131177" cy="535531"/>
          </a:xfrm>
        </p:spPr>
        <p:txBody>
          <a:bodyPr lIns="0" rIns="0">
            <a:noAutofit/>
          </a:bodyPr>
          <a:lstStyle>
            <a:lvl1pPr>
              <a:defRPr sz="3600" b="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NAME HERE</a:t>
            </a:r>
          </a:p>
        </p:txBody>
      </p:sp>
      <p:sp>
        <p:nvSpPr>
          <p:cNvPr id="20" name="Text Placeholder 18" hidden="1">
            <a:extLst>
              <a:ext uri="{FF2B5EF4-FFF2-40B4-BE49-F238E27FC236}">
                <a16:creationId xmlns="" xmlns:a16="http://schemas.microsoft.com/office/drawing/2014/main" id="{5B977851-1691-7D44-B07D-01B553D099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64815" y="6296395"/>
            <a:ext cx="1534463" cy="23431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EDUCATION</a:t>
            </a:r>
          </a:p>
        </p:txBody>
      </p:sp>
      <p:sp>
        <p:nvSpPr>
          <p:cNvPr id="25" name="Text Placeholder 18" hidden="1">
            <a:extLst>
              <a:ext uri="{FF2B5EF4-FFF2-40B4-BE49-F238E27FC236}">
                <a16:creationId xmlns="" xmlns:a16="http://schemas.microsoft.com/office/drawing/2014/main" id="{420A5075-C2B7-444D-BC6C-6938ACA01F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0528" y="6603863"/>
            <a:ext cx="1359978" cy="271074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School Name</a:t>
            </a:r>
          </a:p>
        </p:txBody>
      </p:sp>
      <p:sp>
        <p:nvSpPr>
          <p:cNvPr id="30" name="Text Placeholder 18" hidden="1">
            <a:extLst>
              <a:ext uri="{FF2B5EF4-FFF2-40B4-BE49-F238E27FC236}">
                <a16:creationId xmlns="" xmlns:a16="http://schemas.microsoft.com/office/drawing/2014/main" id="{5C2D1E8C-5EC6-3F41-93FE-E77D60FCA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0528" y="6843268"/>
            <a:ext cx="1359978" cy="20366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[Date From]-[To]</a:t>
            </a:r>
          </a:p>
        </p:txBody>
      </p:sp>
      <p:sp>
        <p:nvSpPr>
          <p:cNvPr id="31" name="Text Placeholder 18" hidden="1">
            <a:extLst>
              <a:ext uri="{FF2B5EF4-FFF2-40B4-BE49-F238E27FC236}">
                <a16:creationId xmlns="" xmlns:a16="http://schemas.microsoft.com/office/drawing/2014/main" id="{5262C941-7E67-EA41-A288-3F705E28D2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0528" y="7036079"/>
            <a:ext cx="1359978" cy="20366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[Name of Degree]</a:t>
            </a:r>
          </a:p>
        </p:txBody>
      </p:sp>
      <p:sp>
        <p:nvSpPr>
          <p:cNvPr id="42" name="Text Placeholder 18" hidden="1">
            <a:extLst>
              <a:ext uri="{FF2B5EF4-FFF2-40B4-BE49-F238E27FC236}">
                <a16:creationId xmlns="" xmlns:a16="http://schemas.microsoft.com/office/drawing/2014/main" id="{BF56832D-FE58-2F46-9555-1CCA6C098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04434" y="7040230"/>
            <a:ext cx="693702" cy="20251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GPA</a:t>
            </a:r>
          </a:p>
        </p:txBody>
      </p:sp>
      <p:sp>
        <p:nvSpPr>
          <p:cNvPr id="43" name="Text Placeholder 18" hidden="1">
            <a:extLst>
              <a:ext uri="{FF2B5EF4-FFF2-40B4-BE49-F238E27FC236}">
                <a16:creationId xmlns="" xmlns:a16="http://schemas.microsoft.com/office/drawing/2014/main" id="{FDF93C53-2C8A-884C-B211-EF7B46AB70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04434" y="6653422"/>
            <a:ext cx="693702" cy="39355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4.0</a:t>
            </a:r>
          </a:p>
        </p:txBody>
      </p:sp>
      <p:sp>
        <p:nvSpPr>
          <p:cNvPr id="96" name="Text Placeholder 8" hidden="1">
            <a:extLst>
              <a:ext uri="{FF2B5EF4-FFF2-40B4-BE49-F238E27FC236}">
                <a16:creationId xmlns="" xmlns:a16="http://schemas.microsoft.com/office/drawing/2014/main" id="{2B1A41A9-8C5A-224E-9B99-968DDF5B82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9684" y="1569344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97" name="Text Placeholder 8" hidden="1">
            <a:extLst>
              <a:ext uri="{FF2B5EF4-FFF2-40B4-BE49-F238E27FC236}">
                <a16:creationId xmlns="" xmlns:a16="http://schemas.microsoft.com/office/drawing/2014/main" id="{621A3ADB-23BD-8F43-BACD-95921D4463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84" y="1860357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98" name="Text Placeholder 8" hidden="1">
            <a:extLst>
              <a:ext uri="{FF2B5EF4-FFF2-40B4-BE49-F238E27FC236}">
                <a16:creationId xmlns="" xmlns:a16="http://schemas.microsoft.com/office/drawing/2014/main" id="{D6D17EAF-2F02-AA4A-8E44-8B309C23BE7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684" y="2056280"/>
            <a:ext cx="2925612" cy="684375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99" name="Text Placeholder 8" hidden="1">
            <a:extLst>
              <a:ext uri="{FF2B5EF4-FFF2-40B4-BE49-F238E27FC236}">
                <a16:creationId xmlns="" xmlns:a16="http://schemas.microsoft.com/office/drawing/2014/main" id="{6E210A9C-46CF-E34B-8A51-F4EB49C0E81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9684" y="1145426"/>
            <a:ext cx="2925613" cy="293251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EXPERIENCE</a:t>
            </a:r>
          </a:p>
        </p:txBody>
      </p:sp>
      <p:sp>
        <p:nvSpPr>
          <p:cNvPr id="104" name="Text Placeholder 8" hidden="1">
            <a:extLst>
              <a:ext uri="{FF2B5EF4-FFF2-40B4-BE49-F238E27FC236}">
                <a16:creationId xmlns="" xmlns:a16="http://schemas.microsoft.com/office/drawing/2014/main" id="{5B112CE7-45E8-2E43-A633-DB4096453E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9684" y="2840591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105" name="Text Placeholder 8" hidden="1">
            <a:extLst>
              <a:ext uri="{FF2B5EF4-FFF2-40B4-BE49-F238E27FC236}">
                <a16:creationId xmlns="" xmlns:a16="http://schemas.microsoft.com/office/drawing/2014/main" id="{57C75573-1BA8-C749-8829-0A0E96DACB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9684" y="3131604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106" name="Text Placeholder 8" hidden="1">
            <a:extLst>
              <a:ext uri="{FF2B5EF4-FFF2-40B4-BE49-F238E27FC236}">
                <a16:creationId xmlns="" xmlns:a16="http://schemas.microsoft.com/office/drawing/2014/main" id="{03288328-BBC2-C043-ABA7-6DE1329DE9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9684" y="3327527"/>
            <a:ext cx="2925612" cy="668990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enm ad minim veniam, quis nostrud exercitation.</a:t>
            </a:r>
          </a:p>
        </p:txBody>
      </p:sp>
      <p:sp>
        <p:nvSpPr>
          <p:cNvPr id="107" name="Text Placeholder 8" hidden="1">
            <a:extLst>
              <a:ext uri="{FF2B5EF4-FFF2-40B4-BE49-F238E27FC236}">
                <a16:creationId xmlns="" xmlns:a16="http://schemas.microsoft.com/office/drawing/2014/main" id="{82046C4E-90DA-4347-A96F-BD316B2235F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9684" y="4107059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108" name="Text Placeholder 8" hidden="1">
            <a:extLst>
              <a:ext uri="{FF2B5EF4-FFF2-40B4-BE49-F238E27FC236}">
                <a16:creationId xmlns="" xmlns:a16="http://schemas.microsoft.com/office/drawing/2014/main" id="{D7E3073B-1F03-B344-9CCF-D116EF9641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9684" y="4398072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109" name="Text Placeholder 8" hidden="1">
            <a:extLst>
              <a:ext uri="{FF2B5EF4-FFF2-40B4-BE49-F238E27FC236}">
                <a16:creationId xmlns="" xmlns:a16="http://schemas.microsoft.com/office/drawing/2014/main" id="{2EE283F0-AFCD-5741-8C35-207ABF2D6E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9684" y="4593995"/>
            <a:ext cx="2925612" cy="709398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141" name="Text Placeholder 18" hidden="1">
            <a:extLst>
              <a:ext uri="{FF2B5EF4-FFF2-40B4-BE49-F238E27FC236}">
                <a16:creationId xmlns="" xmlns:a16="http://schemas.microsoft.com/office/drawing/2014/main" id="{74300729-6F26-BF4C-84B9-420C9383BB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976399" y="7594586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[www.website.com]</a:t>
            </a:r>
          </a:p>
        </p:txBody>
      </p:sp>
      <p:sp>
        <p:nvSpPr>
          <p:cNvPr id="142" name="Text Placeholder 18" hidden="1">
            <a:extLst>
              <a:ext uri="{FF2B5EF4-FFF2-40B4-BE49-F238E27FC236}">
                <a16:creationId xmlns="" xmlns:a16="http://schemas.microsoft.com/office/drawing/2014/main" id="{DDE57839-AE02-5A48-BA9C-A372F59A8A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76399" y="8060579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[E-mail@e-mail.com]</a:t>
            </a:r>
          </a:p>
        </p:txBody>
      </p:sp>
      <p:sp>
        <p:nvSpPr>
          <p:cNvPr id="143" name="Text Placeholder 18" hidden="1">
            <a:extLst>
              <a:ext uri="{FF2B5EF4-FFF2-40B4-BE49-F238E27FC236}">
                <a16:creationId xmlns="" xmlns:a16="http://schemas.microsoft.com/office/drawing/2014/main" id="{D9890AB4-F0C2-C14A-AE40-76B0671D77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76399" y="8531775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[Phone Number]</a:t>
            </a:r>
          </a:p>
        </p:txBody>
      </p:sp>
      <p:sp>
        <p:nvSpPr>
          <p:cNvPr id="66" name="Picture Placeholder 65">
            <a:extLst>
              <a:ext uri="{FF2B5EF4-FFF2-40B4-BE49-F238E27FC236}">
                <a16:creationId xmlns="" xmlns:a16="http://schemas.microsoft.com/office/drawing/2014/main" id="{D99AF921-7F38-AA4D-A86E-AAA8D030F26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596449" y="165485"/>
            <a:ext cx="1120065" cy="1120065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6" name="Text Placeholder 25" hidden="1">
            <a:extLst>
              <a:ext uri="{FF2B5EF4-FFF2-40B4-BE49-F238E27FC236}">
                <a16:creationId xmlns="" xmlns:a16="http://schemas.microsoft.com/office/drawing/2014/main" id="{F296C2BF-1825-2C45-A87E-72A783A27B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410200" y="4355868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POWERPOINT</a:t>
            </a:r>
          </a:p>
        </p:txBody>
      </p:sp>
      <p:sp>
        <p:nvSpPr>
          <p:cNvPr id="310" name="Text Placeholder 25" hidden="1">
            <a:extLst>
              <a:ext uri="{FF2B5EF4-FFF2-40B4-BE49-F238E27FC236}">
                <a16:creationId xmlns="" xmlns:a16="http://schemas.microsoft.com/office/drawing/2014/main" id="{847127D0-A2CA-244C-B0BB-449CC673F06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10200" y="4531709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SOCIAL MEDIA</a:t>
            </a:r>
          </a:p>
        </p:txBody>
      </p:sp>
      <p:sp>
        <p:nvSpPr>
          <p:cNvPr id="312" name="Text Placeholder 25" hidden="1">
            <a:extLst>
              <a:ext uri="{FF2B5EF4-FFF2-40B4-BE49-F238E27FC236}">
                <a16:creationId xmlns="" xmlns:a16="http://schemas.microsoft.com/office/drawing/2014/main" id="{977FAA94-5605-AD4B-8EC7-19418B74B7F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10200" y="4702427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MANAGEMENT</a:t>
            </a:r>
          </a:p>
        </p:txBody>
      </p:sp>
      <p:sp>
        <p:nvSpPr>
          <p:cNvPr id="317" name="Text Placeholder 25" hidden="1">
            <a:extLst>
              <a:ext uri="{FF2B5EF4-FFF2-40B4-BE49-F238E27FC236}">
                <a16:creationId xmlns="" xmlns:a16="http://schemas.microsoft.com/office/drawing/2014/main" id="{55B31FD5-2D4E-FB40-8D3B-9D64BB06ACE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200" y="4191906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EXCEL</a:t>
            </a:r>
          </a:p>
        </p:txBody>
      </p:sp>
      <p:sp>
        <p:nvSpPr>
          <p:cNvPr id="318" name="Text Placeholder 25" hidden="1">
            <a:extLst>
              <a:ext uri="{FF2B5EF4-FFF2-40B4-BE49-F238E27FC236}">
                <a16:creationId xmlns="" xmlns:a16="http://schemas.microsoft.com/office/drawing/2014/main" id="{ACC18595-C5AA-D643-9CE9-8E035BE3CBC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10200" y="4009026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WORD</a:t>
            </a:r>
          </a:p>
        </p:txBody>
      </p:sp>
      <p:sp>
        <p:nvSpPr>
          <p:cNvPr id="336" name="Text Placeholder 25" hidden="1">
            <a:extLst>
              <a:ext uri="{FF2B5EF4-FFF2-40B4-BE49-F238E27FC236}">
                <a16:creationId xmlns="" xmlns:a16="http://schemas.microsoft.com/office/drawing/2014/main" id="{8AE7172C-56DA-214E-A8DD-40FE0388312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10200" y="5384539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ENGLISH</a:t>
            </a:r>
          </a:p>
        </p:txBody>
      </p:sp>
      <p:sp>
        <p:nvSpPr>
          <p:cNvPr id="337" name="Text Placeholder 25" hidden="1">
            <a:extLst>
              <a:ext uri="{FF2B5EF4-FFF2-40B4-BE49-F238E27FC236}">
                <a16:creationId xmlns="" xmlns:a16="http://schemas.microsoft.com/office/drawing/2014/main" id="{A97B1250-9241-564A-A4AB-2492DD96A3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10200" y="5652555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FRENCH</a:t>
            </a:r>
          </a:p>
        </p:txBody>
      </p:sp>
      <p:sp>
        <p:nvSpPr>
          <p:cNvPr id="338" name="Text Placeholder 25" hidden="1">
            <a:extLst>
              <a:ext uri="{FF2B5EF4-FFF2-40B4-BE49-F238E27FC236}">
                <a16:creationId xmlns="" xmlns:a16="http://schemas.microsoft.com/office/drawing/2014/main" id="{B200B1D1-4434-5E49-8BFF-B6FF720E1DD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10200" y="5922990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SPANISH</a:t>
            </a:r>
          </a:p>
        </p:txBody>
      </p:sp>
      <p:sp>
        <p:nvSpPr>
          <p:cNvPr id="339" name="Text Placeholder 25" hidden="1">
            <a:extLst>
              <a:ext uri="{FF2B5EF4-FFF2-40B4-BE49-F238E27FC236}">
                <a16:creationId xmlns="" xmlns:a16="http://schemas.microsoft.com/office/drawing/2014/main" id="{C4DC3A9C-1AC5-5343-ACF6-AFB45AB7A46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97877" y="8147512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MANAGEMENT</a:t>
            </a:r>
          </a:p>
        </p:txBody>
      </p:sp>
      <p:sp>
        <p:nvSpPr>
          <p:cNvPr id="340" name="Text Placeholder 25" hidden="1">
            <a:extLst>
              <a:ext uri="{FF2B5EF4-FFF2-40B4-BE49-F238E27FC236}">
                <a16:creationId xmlns="" xmlns:a16="http://schemas.microsoft.com/office/drawing/2014/main" id="{6004AFFB-6BAF-924B-A5F2-CA7B7E10E5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97877" y="8415528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DESIGN</a:t>
            </a:r>
          </a:p>
        </p:txBody>
      </p:sp>
      <p:sp>
        <p:nvSpPr>
          <p:cNvPr id="341" name="Text Placeholder 25" hidden="1">
            <a:extLst>
              <a:ext uri="{FF2B5EF4-FFF2-40B4-BE49-F238E27FC236}">
                <a16:creationId xmlns="" xmlns:a16="http://schemas.microsoft.com/office/drawing/2014/main" id="{1E9B43B5-9A43-B448-95A4-FDD649321FC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97877" y="8697907"/>
            <a:ext cx="1449583" cy="238881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DEVELOPMENT</a:t>
            </a:r>
          </a:p>
        </p:txBody>
      </p:sp>
      <p:sp>
        <p:nvSpPr>
          <p:cNvPr id="342" name="Text Placeholder 25" hidden="1">
            <a:extLst>
              <a:ext uri="{FF2B5EF4-FFF2-40B4-BE49-F238E27FC236}">
                <a16:creationId xmlns="" xmlns:a16="http://schemas.microsoft.com/office/drawing/2014/main" id="{1ACF054A-3D21-D642-B4C6-DB5BDAC1927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7877" y="7593880"/>
            <a:ext cx="1449583" cy="289046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ABILITIES</a:t>
            </a:r>
          </a:p>
        </p:txBody>
      </p:sp>
      <p:sp>
        <p:nvSpPr>
          <p:cNvPr id="343" name="Text Placeholder 25" hidden="1">
            <a:extLst>
              <a:ext uri="{FF2B5EF4-FFF2-40B4-BE49-F238E27FC236}">
                <a16:creationId xmlns="" xmlns:a16="http://schemas.microsoft.com/office/drawing/2014/main" id="{7C941C70-D057-D04B-BD74-348163471A7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7877" y="7878034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MARKETING</a:t>
            </a:r>
          </a:p>
        </p:txBody>
      </p:sp>
      <p:sp>
        <p:nvSpPr>
          <p:cNvPr id="344" name="Text Placeholder 25" hidden="1">
            <a:extLst>
              <a:ext uri="{FF2B5EF4-FFF2-40B4-BE49-F238E27FC236}">
                <a16:creationId xmlns="" xmlns:a16="http://schemas.microsoft.com/office/drawing/2014/main" id="{CF61B5C1-8C61-1143-9083-AD58E1C749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94178" y="8160704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10</a:t>
            </a:r>
          </a:p>
        </p:txBody>
      </p:sp>
      <p:sp>
        <p:nvSpPr>
          <p:cNvPr id="345" name="Text Placeholder 25" hidden="1">
            <a:extLst>
              <a:ext uri="{FF2B5EF4-FFF2-40B4-BE49-F238E27FC236}">
                <a16:creationId xmlns="" xmlns:a16="http://schemas.microsoft.com/office/drawing/2014/main" id="{0B7D9C94-0A2C-3B4E-8B05-B7547A9A0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94178" y="8436611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7</a:t>
            </a:r>
          </a:p>
        </p:txBody>
      </p:sp>
      <p:sp>
        <p:nvSpPr>
          <p:cNvPr id="346" name="Text Placeholder 25" hidden="1">
            <a:extLst>
              <a:ext uri="{FF2B5EF4-FFF2-40B4-BE49-F238E27FC236}">
                <a16:creationId xmlns="" xmlns:a16="http://schemas.microsoft.com/office/drawing/2014/main" id="{CCE3AE9C-BC12-B743-BF3F-A8308EFB290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94178" y="8698945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3.5</a:t>
            </a:r>
          </a:p>
        </p:txBody>
      </p:sp>
      <p:sp>
        <p:nvSpPr>
          <p:cNvPr id="347" name="Text Placeholder 25" hidden="1">
            <a:extLst>
              <a:ext uri="{FF2B5EF4-FFF2-40B4-BE49-F238E27FC236}">
                <a16:creationId xmlns="" xmlns:a16="http://schemas.microsoft.com/office/drawing/2014/main" id="{F1D2929D-A8D7-274A-A253-E4556D470E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94178" y="7905308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8</a:t>
            </a:r>
          </a:p>
        </p:txBody>
      </p:sp>
      <p:sp>
        <p:nvSpPr>
          <p:cNvPr id="348" name="Text Placeholder 25" hidden="1">
            <a:extLst>
              <a:ext uri="{FF2B5EF4-FFF2-40B4-BE49-F238E27FC236}">
                <a16:creationId xmlns="" xmlns:a16="http://schemas.microsoft.com/office/drawing/2014/main" id="{E4C42072-2D54-8942-9963-4138F93D9F7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094543" y="7593880"/>
            <a:ext cx="1092002" cy="295809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YEARS OF EXPERIENCE</a:t>
            </a:r>
          </a:p>
        </p:txBody>
      </p:sp>
      <p:cxnSp>
        <p:nvCxnSpPr>
          <p:cNvPr id="355" name="Straight Connector 354" hidden="1">
            <a:extLst>
              <a:ext uri="{FF2B5EF4-FFF2-40B4-BE49-F238E27FC236}">
                <a16:creationId xmlns="" xmlns:a16="http://schemas.microsoft.com/office/drawing/2014/main" id="{DF98499B-F2A5-CA4E-943A-53F88D825970}"/>
              </a:ext>
            </a:extLst>
          </p:cNvPr>
          <p:cNvCxnSpPr>
            <a:cxnSpLocks/>
          </p:cNvCxnSpPr>
          <p:nvPr userDrawn="1"/>
        </p:nvCxnSpPr>
        <p:spPr>
          <a:xfrm>
            <a:off x="0" y="1121676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60" hidden="1">
            <a:extLst>
              <a:ext uri="{FF2B5EF4-FFF2-40B4-BE49-F238E27FC236}">
                <a16:creationId xmlns="" xmlns:a16="http://schemas.microsoft.com/office/drawing/2014/main" id="{17521193-60AC-664A-A033-8AA4404C6AA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464815" y="1146174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INTERNATIONAL EXPERIENCE</a:t>
            </a:r>
          </a:p>
        </p:txBody>
      </p:sp>
      <p:sp>
        <p:nvSpPr>
          <p:cNvPr id="359" name="Text Placeholder 60" hidden="1">
            <a:extLst>
              <a:ext uri="{FF2B5EF4-FFF2-40B4-BE49-F238E27FC236}">
                <a16:creationId xmlns="" xmlns:a16="http://schemas.microsoft.com/office/drawing/2014/main" id="{412CE960-3495-1F42-80A3-840D05EC91C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64815" y="3622089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SKILLS</a:t>
            </a:r>
          </a:p>
        </p:txBody>
      </p:sp>
      <p:sp>
        <p:nvSpPr>
          <p:cNvPr id="360" name="Text Placeholder 60" hidden="1">
            <a:extLst>
              <a:ext uri="{FF2B5EF4-FFF2-40B4-BE49-F238E27FC236}">
                <a16:creationId xmlns="" xmlns:a16="http://schemas.microsoft.com/office/drawing/2014/main" id="{08F6B783-82B6-B242-AA40-D9F7AE3B8CE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464815" y="5014791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tylerfoster.xyz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>
            <a:extLst>
              <a:ext uri="{FF2B5EF4-FFF2-40B4-BE49-F238E27FC236}">
                <a16:creationId xmlns="" xmlns:a16="http://schemas.microsoft.com/office/drawing/2014/main" id="{3F8292AA-FB95-4641-944F-E949B85F6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50747" y="6199269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Graphic 27" descr="Government building icon">
            <a:extLst>
              <a:ext uri="{FF2B5EF4-FFF2-40B4-BE49-F238E27FC236}">
                <a16:creationId xmlns="" xmlns:a16="http://schemas.microsoft.com/office/drawing/2014/main" id="{56727F1B-2750-4BE9-96B8-D874BAFF9043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450747" y="6690747"/>
            <a:ext cx="435016" cy="422131"/>
          </a:xfrm>
          <a:custGeom>
            <a:avLst/>
            <a:gdLst>
              <a:gd name="connsiteX0" fmla="*/ 766279 w 847725"/>
              <a:gd name="connsiteY0" fmla="*/ 330792 h 904875"/>
              <a:gd name="connsiteX1" fmla="*/ 766279 w 847725"/>
              <a:gd name="connsiteY1" fmla="*/ 260307 h 904875"/>
              <a:gd name="connsiteX2" fmla="*/ 834859 w 847725"/>
              <a:gd name="connsiteY2" fmla="*/ 260307 h 904875"/>
              <a:gd name="connsiteX3" fmla="*/ 853909 w 847725"/>
              <a:gd name="connsiteY3" fmla="*/ 246019 h 904875"/>
              <a:gd name="connsiteX4" fmla="*/ 844384 w 847725"/>
              <a:gd name="connsiteY4" fmla="*/ 225064 h 904875"/>
              <a:gd name="connsiteX5" fmla="*/ 436714 w 847725"/>
              <a:gd name="connsiteY5" fmla="*/ 2179 h 904875"/>
              <a:gd name="connsiteX6" fmla="*/ 417664 w 847725"/>
              <a:gd name="connsiteY6" fmla="*/ 2179 h 904875"/>
              <a:gd name="connsiteX7" fmla="*/ 9994 w 847725"/>
              <a:gd name="connsiteY7" fmla="*/ 225064 h 904875"/>
              <a:gd name="connsiteX8" fmla="*/ 469 w 847725"/>
              <a:gd name="connsiteY8" fmla="*/ 246019 h 904875"/>
              <a:gd name="connsiteX9" fmla="*/ 19519 w 847725"/>
              <a:gd name="connsiteY9" fmla="*/ 260307 h 904875"/>
              <a:gd name="connsiteX10" fmla="*/ 88099 w 847725"/>
              <a:gd name="connsiteY10" fmla="*/ 260307 h 904875"/>
              <a:gd name="connsiteX11" fmla="*/ 88099 w 847725"/>
              <a:gd name="connsiteY11" fmla="*/ 330792 h 904875"/>
              <a:gd name="connsiteX12" fmla="*/ 106197 w 847725"/>
              <a:gd name="connsiteY12" fmla="*/ 349842 h 904875"/>
              <a:gd name="connsiteX13" fmla="*/ 89052 w 847725"/>
              <a:gd name="connsiteY13" fmla="*/ 650832 h 904875"/>
              <a:gd name="connsiteX14" fmla="*/ 88099 w 847725"/>
              <a:gd name="connsiteY14" fmla="*/ 650832 h 904875"/>
              <a:gd name="connsiteX15" fmla="*/ 69049 w 847725"/>
              <a:gd name="connsiteY15" fmla="*/ 669882 h 904875"/>
              <a:gd name="connsiteX16" fmla="*/ 69049 w 847725"/>
              <a:gd name="connsiteY16" fmla="*/ 750844 h 904875"/>
              <a:gd name="connsiteX17" fmla="*/ 29044 w 847725"/>
              <a:gd name="connsiteY17" fmla="*/ 750844 h 904875"/>
              <a:gd name="connsiteX18" fmla="*/ 9994 w 847725"/>
              <a:gd name="connsiteY18" fmla="*/ 769894 h 904875"/>
              <a:gd name="connsiteX19" fmla="*/ 9994 w 847725"/>
              <a:gd name="connsiteY19" fmla="*/ 887052 h 904875"/>
              <a:gd name="connsiteX20" fmla="*/ 29044 w 847725"/>
              <a:gd name="connsiteY20" fmla="*/ 906102 h 904875"/>
              <a:gd name="connsiteX21" fmla="*/ 825334 w 847725"/>
              <a:gd name="connsiteY21" fmla="*/ 906102 h 904875"/>
              <a:gd name="connsiteX22" fmla="*/ 844384 w 847725"/>
              <a:gd name="connsiteY22" fmla="*/ 887052 h 904875"/>
              <a:gd name="connsiteX23" fmla="*/ 844384 w 847725"/>
              <a:gd name="connsiteY23" fmla="*/ 769894 h 904875"/>
              <a:gd name="connsiteX24" fmla="*/ 825334 w 847725"/>
              <a:gd name="connsiteY24" fmla="*/ 750844 h 904875"/>
              <a:gd name="connsiteX25" fmla="*/ 785329 w 847725"/>
              <a:gd name="connsiteY25" fmla="*/ 750844 h 904875"/>
              <a:gd name="connsiteX26" fmla="*/ 785329 w 847725"/>
              <a:gd name="connsiteY26" fmla="*/ 669882 h 904875"/>
              <a:gd name="connsiteX27" fmla="*/ 766279 w 847725"/>
              <a:gd name="connsiteY27" fmla="*/ 650832 h 904875"/>
              <a:gd name="connsiteX28" fmla="*/ 765327 w 847725"/>
              <a:gd name="connsiteY28" fmla="*/ 650832 h 904875"/>
              <a:gd name="connsiteX29" fmla="*/ 749134 w 847725"/>
              <a:gd name="connsiteY29" fmla="*/ 349842 h 904875"/>
              <a:gd name="connsiteX30" fmla="*/ 766279 w 847725"/>
              <a:gd name="connsiteY30" fmla="*/ 330792 h 904875"/>
              <a:gd name="connsiteX31" fmla="*/ 728179 w 847725"/>
              <a:gd name="connsiteY31" fmla="*/ 311742 h 904875"/>
              <a:gd name="connsiteX32" fmla="*/ 640549 w 847725"/>
              <a:gd name="connsiteY32" fmla="*/ 311742 h 904875"/>
              <a:gd name="connsiteX33" fmla="*/ 640549 w 847725"/>
              <a:gd name="connsiteY33" fmla="*/ 260307 h 904875"/>
              <a:gd name="connsiteX34" fmla="*/ 728179 w 847725"/>
              <a:gd name="connsiteY34" fmla="*/ 260307 h 904875"/>
              <a:gd name="connsiteX35" fmla="*/ 602449 w 847725"/>
              <a:gd name="connsiteY35" fmla="*/ 650832 h 904875"/>
              <a:gd name="connsiteX36" fmla="*/ 583399 w 847725"/>
              <a:gd name="connsiteY36" fmla="*/ 669882 h 904875"/>
              <a:gd name="connsiteX37" fmla="*/ 583399 w 847725"/>
              <a:gd name="connsiteY37" fmla="*/ 750844 h 904875"/>
              <a:gd name="connsiteX38" fmla="*/ 528154 w 847725"/>
              <a:gd name="connsiteY38" fmla="*/ 750844 h 904875"/>
              <a:gd name="connsiteX39" fmla="*/ 528154 w 847725"/>
              <a:gd name="connsiteY39" fmla="*/ 669882 h 904875"/>
              <a:gd name="connsiteX40" fmla="*/ 509104 w 847725"/>
              <a:gd name="connsiteY40" fmla="*/ 650832 h 904875"/>
              <a:gd name="connsiteX41" fmla="*/ 508152 w 847725"/>
              <a:gd name="connsiteY41" fmla="*/ 650832 h 904875"/>
              <a:gd name="connsiteX42" fmla="*/ 491959 w 847725"/>
              <a:gd name="connsiteY42" fmla="*/ 349842 h 904875"/>
              <a:gd name="connsiteX43" fmla="*/ 509104 w 847725"/>
              <a:gd name="connsiteY43" fmla="*/ 330792 h 904875"/>
              <a:gd name="connsiteX44" fmla="*/ 509104 w 847725"/>
              <a:gd name="connsiteY44" fmla="*/ 260307 h 904875"/>
              <a:gd name="connsiteX45" fmla="*/ 602449 w 847725"/>
              <a:gd name="connsiteY45" fmla="*/ 260307 h 904875"/>
              <a:gd name="connsiteX46" fmla="*/ 602449 w 847725"/>
              <a:gd name="connsiteY46" fmla="*/ 330792 h 904875"/>
              <a:gd name="connsiteX47" fmla="*/ 620547 w 847725"/>
              <a:gd name="connsiteY47" fmla="*/ 349842 h 904875"/>
              <a:gd name="connsiteX48" fmla="*/ 603402 w 847725"/>
              <a:gd name="connsiteY48" fmla="*/ 650832 h 904875"/>
              <a:gd name="connsiteX49" fmla="*/ 251929 w 847725"/>
              <a:gd name="connsiteY49" fmla="*/ 650832 h 904875"/>
              <a:gd name="connsiteX50" fmla="*/ 250977 w 847725"/>
              <a:gd name="connsiteY50" fmla="*/ 650832 h 904875"/>
              <a:gd name="connsiteX51" fmla="*/ 234784 w 847725"/>
              <a:gd name="connsiteY51" fmla="*/ 349842 h 904875"/>
              <a:gd name="connsiteX52" fmla="*/ 251929 w 847725"/>
              <a:gd name="connsiteY52" fmla="*/ 330792 h 904875"/>
              <a:gd name="connsiteX53" fmla="*/ 251929 w 847725"/>
              <a:gd name="connsiteY53" fmla="*/ 260307 h 904875"/>
              <a:gd name="connsiteX54" fmla="*/ 345274 w 847725"/>
              <a:gd name="connsiteY54" fmla="*/ 260307 h 904875"/>
              <a:gd name="connsiteX55" fmla="*/ 345274 w 847725"/>
              <a:gd name="connsiteY55" fmla="*/ 330792 h 904875"/>
              <a:gd name="connsiteX56" fmla="*/ 363372 w 847725"/>
              <a:gd name="connsiteY56" fmla="*/ 349842 h 904875"/>
              <a:gd name="connsiteX57" fmla="*/ 346227 w 847725"/>
              <a:gd name="connsiteY57" fmla="*/ 650832 h 904875"/>
              <a:gd name="connsiteX58" fmla="*/ 345274 w 847725"/>
              <a:gd name="connsiteY58" fmla="*/ 650832 h 904875"/>
              <a:gd name="connsiteX59" fmla="*/ 326224 w 847725"/>
              <a:gd name="connsiteY59" fmla="*/ 669882 h 904875"/>
              <a:gd name="connsiteX60" fmla="*/ 326224 w 847725"/>
              <a:gd name="connsiteY60" fmla="*/ 750844 h 904875"/>
              <a:gd name="connsiteX61" fmla="*/ 270979 w 847725"/>
              <a:gd name="connsiteY61" fmla="*/ 750844 h 904875"/>
              <a:gd name="connsiteX62" fmla="*/ 270979 w 847725"/>
              <a:gd name="connsiteY62" fmla="*/ 669882 h 904875"/>
              <a:gd name="connsiteX63" fmla="*/ 251929 w 847725"/>
              <a:gd name="connsiteY63" fmla="*/ 650832 h 904875"/>
              <a:gd name="connsiteX64" fmla="*/ 401472 w 847725"/>
              <a:gd name="connsiteY64" fmla="*/ 349842 h 904875"/>
              <a:gd name="connsiteX65" fmla="*/ 452907 w 847725"/>
              <a:gd name="connsiteY65" fmla="*/ 349842 h 904875"/>
              <a:gd name="connsiteX66" fmla="*/ 470052 w 847725"/>
              <a:gd name="connsiteY66" fmla="*/ 650832 h 904875"/>
              <a:gd name="connsiteX67" fmla="*/ 384327 w 847725"/>
              <a:gd name="connsiteY67" fmla="*/ 650832 h 904875"/>
              <a:gd name="connsiteX68" fmla="*/ 471004 w 847725"/>
              <a:gd name="connsiteY68" fmla="*/ 311742 h 904875"/>
              <a:gd name="connsiteX69" fmla="*/ 383374 w 847725"/>
              <a:gd name="connsiteY69" fmla="*/ 311742 h 904875"/>
              <a:gd name="connsiteX70" fmla="*/ 383374 w 847725"/>
              <a:gd name="connsiteY70" fmla="*/ 260307 h 904875"/>
              <a:gd name="connsiteX71" fmla="*/ 471004 w 847725"/>
              <a:gd name="connsiteY71" fmla="*/ 260307 h 904875"/>
              <a:gd name="connsiteX72" fmla="*/ 364324 w 847725"/>
              <a:gd name="connsiteY72" fmla="*/ 688932 h 904875"/>
              <a:gd name="connsiteX73" fmla="*/ 490054 w 847725"/>
              <a:gd name="connsiteY73" fmla="*/ 688932 h 904875"/>
              <a:gd name="connsiteX74" fmla="*/ 490054 w 847725"/>
              <a:gd name="connsiteY74" fmla="*/ 750844 h 904875"/>
              <a:gd name="connsiteX75" fmla="*/ 364324 w 847725"/>
              <a:gd name="connsiteY75" fmla="*/ 750844 h 904875"/>
              <a:gd name="connsiteX76" fmla="*/ 427189 w 847725"/>
              <a:gd name="connsiteY76" fmla="*/ 40279 h 904875"/>
              <a:gd name="connsiteX77" fmla="*/ 760564 w 847725"/>
              <a:gd name="connsiteY77" fmla="*/ 222207 h 904875"/>
              <a:gd name="connsiteX78" fmla="*/ 93814 w 847725"/>
              <a:gd name="connsiteY78" fmla="*/ 222207 h 904875"/>
              <a:gd name="connsiteX79" fmla="*/ 213829 w 847725"/>
              <a:gd name="connsiteY79" fmla="*/ 260307 h 904875"/>
              <a:gd name="connsiteX80" fmla="*/ 213829 w 847725"/>
              <a:gd name="connsiteY80" fmla="*/ 311742 h 904875"/>
              <a:gd name="connsiteX81" fmla="*/ 126199 w 847725"/>
              <a:gd name="connsiteY81" fmla="*/ 311742 h 904875"/>
              <a:gd name="connsiteX82" fmla="*/ 126199 w 847725"/>
              <a:gd name="connsiteY82" fmla="*/ 260307 h 904875"/>
              <a:gd name="connsiteX83" fmla="*/ 144297 w 847725"/>
              <a:gd name="connsiteY83" fmla="*/ 349842 h 904875"/>
              <a:gd name="connsiteX84" fmla="*/ 195732 w 847725"/>
              <a:gd name="connsiteY84" fmla="*/ 349842 h 904875"/>
              <a:gd name="connsiteX85" fmla="*/ 212877 w 847725"/>
              <a:gd name="connsiteY85" fmla="*/ 650832 h 904875"/>
              <a:gd name="connsiteX86" fmla="*/ 127152 w 847725"/>
              <a:gd name="connsiteY86" fmla="*/ 650832 h 904875"/>
              <a:gd name="connsiteX87" fmla="*/ 107149 w 847725"/>
              <a:gd name="connsiteY87" fmla="*/ 688932 h 904875"/>
              <a:gd name="connsiteX88" fmla="*/ 232879 w 847725"/>
              <a:gd name="connsiteY88" fmla="*/ 688932 h 904875"/>
              <a:gd name="connsiteX89" fmla="*/ 232879 w 847725"/>
              <a:gd name="connsiteY89" fmla="*/ 750844 h 904875"/>
              <a:gd name="connsiteX90" fmla="*/ 107149 w 847725"/>
              <a:gd name="connsiteY90" fmla="*/ 750844 h 904875"/>
              <a:gd name="connsiteX91" fmla="*/ 806284 w 847725"/>
              <a:gd name="connsiteY91" fmla="*/ 868002 h 904875"/>
              <a:gd name="connsiteX92" fmla="*/ 48094 w 847725"/>
              <a:gd name="connsiteY92" fmla="*/ 868002 h 904875"/>
              <a:gd name="connsiteX93" fmla="*/ 48094 w 847725"/>
              <a:gd name="connsiteY93" fmla="*/ 788944 h 904875"/>
              <a:gd name="connsiteX94" fmla="*/ 806284 w 847725"/>
              <a:gd name="connsiteY94" fmla="*/ 788944 h 904875"/>
              <a:gd name="connsiteX95" fmla="*/ 621499 w 847725"/>
              <a:gd name="connsiteY95" fmla="*/ 750844 h 904875"/>
              <a:gd name="connsiteX96" fmla="*/ 621499 w 847725"/>
              <a:gd name="connsiteY96" fmla="*/ 688932 h 904875"/>
              <a:gd name="connsiteX97" fmla="*/ 747229 w 847725"/>
              <a:gd name="connsiteY97" fmla="*/ 688932 h 904875"/>
              <a:gd name="connsiteX98" fmla="*/ 747229 w 847725"/>
              <a:gd name="connsiteY98" fmla="*/ 750844 h 904875"/>
              <a:gd name="connsiteX99" fmla="*/ 641502 w 847725"/>
              <a:gd name="connsiteY99" fmla="*/ 650832 h 904875"/>
              <a:gd name="connsiteX100" fmla="*/ 658647 w 847725"/>
              <a:gd name="connsiteY100" fmla="*/ 349842 h 904875"/>
              <a:gd name="connsiteX101" fmla="*/ 710082 w 847725"/>
              <a:gd name="connsiteY101" fmla="*/ 349842 h 904875"/>
              <a:gd name="connsiteX102" fmla="*/ 727227 w 847725"/>
              <a:gd name="connsiteY102" fmla="*/ 650832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847725" h="904875">
                <a:moveTo>
                  <a:pt x="766279" y="330792"/>
                </a:moveTo>
                <a:lnTo>
                  <a:pt x="766279" y="260307"/>
                </a:lnTo>
                <a:lnTo>
                  <a:pt x="834859" y="260307"/>
                </a:lnTo>
                <a:cubicBezTo>
                  <a:pt x="843661" y="260254"/>
                  <a:pt x="851395" y="254454"/>
                  <a:pt x="853909" y="246019"/>
                </a:cubicBezTo>
                <a:cubicBezTo>
                  <a:pt x="855790" y="237689"/>
                  <a:pt x="851898" y="229124"/>
                  <a:pt x="844384" y="225064"/>
                </a:cubicBezTo>
                <a:lnTo>
                  <a:pt x="436714" y="2179"/>
                </a:lnTo>
                <a:cubicBezTo>
                  <a:pt x="430697" y="-726"/>
                  <a:pt x="423682" y="-726"/>
                  <a:pt x="417664" y="2179"/>
                </a:cubicBezTo>
                <a:lnTo>
                  <a:pt x="9994" y="225064"/>
                </a:lnTo>
                <a:cubicBezTo>
                  <a:pt x="2481" y="229124"/>
                  <a:pt x="-1412" y="237689"/>
                  <a:pt x="469" y="246019"/>
                </a:cubicBezTo>
                <a:cubicBezTo>
                  <a:pt x="2984" y="254454"/>
                  <a:pt x="10717" y="260254"/>
                  <a:pt x="19519" y="260307"/>
                </a:cubicBezTo>
                <a:lnTo>
                  <a:pt x="88099" y="260307"/>
                </a:lnTo>
                <a:lnTo>
                  <a:pt x="88099" y="330792"/>
                </a:lnTo>
                <a:cubicBezTo>
                  <a:pt x="88087" y="340952"/>
                  <a:pt x="96050" y="349334"/>
                  <a:pt x="106197" y="349842"/>
                </a:cubicBezTo>
                <a:lnTo>
                  <a:pt x="89052" y="650832"/>
                </a:lnTo>
                <a:lnTo>
                  <a:pt x="88099" y="650832"/>
                </a:lnTo>
                <a:cubicBezTo>
                  <a:pt x="77578" y="650832"/>
                  <a:pt x="69049" y="659361"/>
                  <a:pt x="69049" y="669882"/>
                </a:cubicBezTo>
                <a:lnTo>
                  <a:pt x="69049" y="750844"/>
                </a:lnTo>
                <a:lnTo>
                  <a:pt x="29044" y="750844"/>
                </a:lnTo>
                <a:cubicBezTo>
                  <a:pt x="18523" y="750844"/>
                  <a:pt x="9994" y="759373"/>
                  <a:pt x="9994" y="769894"/>
                </a:cubicBezTo>
                <a:lnTo>
                  <a:pt x="9994" y="887052"/>
                </a:lnTo>
                <a:cubicBezTo>
                  <a:pt x="9994" y="897573"/>
                  <a:pt x="18523" y="906102"/>
                  <a:pt x="29044" y="906102"/>
                </a:cubicBezTo>
                <a:lnTo>
                  <a:pt x="825334" y="906102"/>
                </a:lnTo>
                <a:cubicBezTo>
                  <a:pt x="835855" y="906102"/>
                  <a:pt x="844384" y="897573"/>
                  <a:pt x="844384" y="887052"/>
                </a:cubicBezTo>
                <a:lnTo>
                  <a:pt x="844384" y="769894"/>
                </a:lnTo>
                <a:cubicBezTo>
                  <a:pt x="844384" y="759373"/>
                  <a:pt x="835855" y="750844"/>
                  <a:pt x="825334" y="750844"/>
                </a:cubicBezTo>
                <a:lnTo>
                  <a:pt x="785329" y="750844"/>
                </a:lnTo>
                <a:lnTo>
                  <a:pt x="785329" y="669882"/>
                </a:lnTo>
                <a:cubicBezTo>
                  <a:pt x="785329" y="659361"/>
                  <a:pt x="776800" y="650832"/>
                  <a:pt x="766279" y="650832"/>
                </a:cubicBezTo>
                <a:lnTo>
                  <a:pt x="765327" y="650832"/>
                </a:lnTo>
                <a:lnTo>
                  <a:pt x="749134" y="349842"/>
                </a:lnTo>
                <a:cubicBezTo>
                  <a:pt x="758905" y="348860"/>
                  <a:pt x="766329" y="340611"/>
                  <a:pt x="766279" y="330792"/>
                </a:cubicBezTo>
                <a:close/>
                <a:moveTo>
                  <a:pt x="728179" y="311742"/>
                </a:moveTo>
                <a:lnTo>
                  <a:pt x="640549" y="311742"/>
                </a:lnTo>
                <a:lnTo>
                  <a:pt x="640549" y="260307"/>
                </a:lnTo>
                <a:lnTo>
                  <a:pt x="728179" y="260307"/>
                </a:lnTo>
                <a:close/>
                <a:moveTo>
                  <a:pt x="602449" y="650832"/>
                </a:moveTo>
                <a:cubicBezTo>
                  <a:pt x="591928" y="650832"/>
                  <a:pt x="583399" y="659361"/>
                  <a:pt x="583399" y="669882"/>
                </a:cubicBezTo>
                <a:lnTo>
                  <a:pt x="583399" y="750844"/>
                </a:lnTo>
                <a:lnTo>
                  <a:pt x="528154" y="750844"/>
                </a:lnTo>
                <a:lnTo>
                  <a:pt x="528154" y="669882"/>
                </a:lnTo>
                <a:cubicBezTo>
                  <a:pt x="528154" y="659361"/>
                  <a:pt x="519625" y="650832"/>
                  <a:pt x="509104" y="650832"/>
                </a:cubicBezTo>
                <a:lnTo>
                  <a:pt x="508152" y="650832"/>
                </a:lnTo>
                <a:lnTo>
                  <a:pt x="491959" y="349842"/>
                </a:lnTo>
                <a:cubicBezTo>
                  <a:pt x="501730" y="348860"/>
                  <a:pt x="509154" y="340611"/>
                  <a:pt x="509104" y="330792"/>
                </a:cubicBezTo>
                <a:lnTo>
                  <a:pt x="509104" y="260307"/>
                </a:lnTo>
                <a:lnTo>
                  <a:pt x="602449" y="260307"/>
                </a:lnTo>
                <a:lnTo>
                  <a:pt x="602449" y="330792"/>
                </a:lnTo>
                <a:cubicBezTo>
                  <a:pt x="602437" y="340952"/>
                  <a:pt x="610400" y="349334"/>
                  <a:pt x="620547" y="349842"/>
                </a:cubicBezTo>
                <a:lnTo>
                  <a:pt x="603402" y="650832"/>
                </a:lnTo>
                <a:close/>
                <a:moveTo>
                  <a:pt x="251929" y="650832"/>
                </a:moveTo>
                <a:lnTo>
                  <a:pt x="250977" y="650832"/>
                </a:lnTo>
                <a:lnTo>
                  <a:pt x="234784" y="349842"/>
                </a:lnTo>
                <a:cubicBezTo>
                  <a:pt x="244555" y="348860"/>
                  <a:pt x="251979" y="340611"/>
                  <a:pt x="251929" y="330792"/>
                </a:cubicBezTo>
                <a:lnTo>
                  <a:pt x="251929" y="260307"/>
                </a:lnTo>
                <a:lnTo>
                  <a:pt x="345274" y="260307"/>
                </a:lnTo>
                <a:lnTo>
                  <a:pt x="345274" y="330792"/>
                </a:lnTo>
                <a:cubicBezTo>
                  <a:pt x="345262" y="340952"/>
                  <a:pt x="353225" y="349334"/>
                  <a:pt x="363372" y="349842"/>
                </a:cubicBezTo>
                <a:lnTo>
                  <a:pt x="346227" y="650832"/>
                </a:lnTo>
                <a:lnTo>
                  <a:pt x="345274" y="650832"/>
                </a:lnTo>
                <a:cubicBezTo>
                  <a:pt x="334753" y="650832"/>
                  <a:pt x="326224" y="659361"/>
                  <a:pt x="326224" y="669882"/>
                </a:cubicBezTo>
                <a:lnTo>
                  <a:pt x="326224" y="750844"/>
                </a:lnTo>
                <a:lnTo>
                  <a:pt x="270979" y="750844"/>
                </a:lnTo>
                <a:lnTo>
                  <a:pt x="270979" y="669882"/>
                </a:lnTo>
                <a:cubicBezTo>
                  <a:pt x="270979" y="659361"/>
                  <a:pt x="262450" y="650832"/>
                  <a:pt x="251929" y="650832"/>
                </a:cubicBezTo>
                <a:close/>
                <a:moveTo>
                  <a:pt x="401472" y="349842"/>
                </a:moveTo>
                <a:lnTo>
                  <a:pt x="452907" y="349842"/>
                </a:lnTo>
                <a:lnTo>
                  <a:pt x="470052" y="650832"/>
                </a:lnTo>
                <a:lnTo>
                  <a:pt x="384327" y="650832"/>
                </a:lnTo>
                <a:close/>
                <a:moveTo>
                  <a:pt x="471004" y="311742"/>
                </a:moveTo>
                <a:lnTo>
                  <a:pt x="383374" y="311742"/>
                </a:lnTo>
                <a:lnTo>
                  <a:pt x="383374" y="260307"/>
                </a:lnTo>
                <a:lnTo>
                  <a:pt x="471004" y="260307"/>
                </a:lnTo>
                <a:close/>
                <a:moveTo>
                  <a:pt x="364324" y="688932"/>
                </a:moveTo>
                <a:lnTo>
                  <a:pt x="490054" y="688932"/>
                </a:lnTo>
                <a:lnTo>
                  <a:pt x="490054" y="750844"/>
                </a:lnTo>
                <a:lnTo>
                  <a:pt x="364324" y="750844"/>
                </a:lnTo>
                <a:close/>
                <a:moveTo>
                  <a:pt x="427189" y="40279"/>
                </a:moveTo>
                <a:lnTo>
                  <a:pt x="760564" y="222207"/>
                </a:lnTo>
                <a:lnTo>
                  <a:pt x="93814" y="222207"/>
                </a:lnTo>
                <a:close/>
                <a:moveTo>
                  <a:pt x="213829" y="260307"/>
                </a:moveTo>
                <a:lnTo>
                  <a:pt x="213829" y="311742"/>
                </a:lnTo>
                <a:lnTo>
                  <a:pt x="126199" y="311742"/>
                </a:lnTo>
                <a:lnTo>
                  <a:pt x="126199" y="260307"/>
                </a:lnTo>
                <a:close/>
                <a:moveTo>
                  <a:pt x="144297" y="349842"/>
                </a:moveTo>
                <a:lnTo>
                  <a:pt x="195732" y="349842"/>
                </a:lnTo>
                <a:lnTo>
                  <a:pt x="212877" y="650832"/>
                </a:lnTo>
                <a:lnTo>
                  <a:pt x="127152" y="650832"/>
                </a:lnTo>
                <a:close/>
                <a:moveTo>
                  <a:pt x="107149" y="688932"/>
                </a:moveTo>
                <a:lnTo>
                  <a:pt x="232879" y="688932"/>
                </a:lnTo>
                <a:lnTo>
                  <a:pt x="232879" y="750844"/>
                </a:lnTo>
                <a:lnTo>
                  <a:pt x="107149" y="750844"/>
                </a:lnTo>
                <a:close/>
                <a:moveTo>
                  <a:pt x="806284" y="868002"/>
                </a:moveTo>
                <a:lnTo>
                  <a:pt x="48094" y="868002"/>
                </a:lnTo>
                <a:lnTo>
                  <a:pt x="48094" y="788944"/>
                </a:lnTo>
                <a:lnTo>
                  <a:pt x="806284" y="788944"/>
                </a:lnTo>
                <a:close/>
                <a:moveTo>
                  <a:pt x="621499" y="750844"/>
                </a:moveTo>
                <a:lnTo>
                  <a:pt x="621499" y="688932"/>
                </a:lnTo>
                <a:lnTo>
                  <a:pt x="747229" y="688932"/>
                </a:lnTo>
                <a:lnTo>
                  <a:pt x="747229" y="750844"/>
                </a:lnTo>
                <a:close/>
                <a:moveTo>
                  <a:pt x="641502" y="650832"/>
                </a:moveTo>
                <a:lnTo>
                  <a:pt x="658647" y="349842"/>
                </a:lnTo>
                <a:lnTo>
                  <a:pt x="710082" y="349842"/>
                </a:lnTo>
                <a:lnTo>
                  <a:pt x="727227" y="6508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104" name="Graphic 32" descr="light bulb icon">
            <a:extLst>
              <a:ext uri="{FF2B5EF4-FFF2-40B4-BE49-F238E27FC236}">
                <a16:creationId xmlns="" xmlns:a16="http://schemas.microsoft.com/office/drawing/2014/main" id="{7E44DB78-44C4-4AD3-8E7C-D6CE758AF00E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71690" y="6788304"/>
            <a:ext cx="476250" cy="476250"/>
            <a:chOff x="2952750" y="4095750"/>
            <a:chExt cx="952500" cy="952500"/>
          </a:xfrm>
          <a:solidFill>
            <a:schemeClr val="bg1"/>
          </a:solidFill>
        </p:grpSpPr>
        <p:sp>
          <p:nvSpPr>
            <p:cNvPr id="105" name="Freeform 34">
              <a:extLst>
                <a:ext uri="{FF2B5EF4-FFF2-40B4-BE49-F238E27FC236}">
                  <a16:creationId xmlns="" xmlns:a16="http://schemas.microsoft.com/office/drawing/2014/main" id="{F75AA9E7-BA62-494D-9646-E1E0453C9722}"/>
                </a:ext>
              </a:extLst>
            </p:cNvPr>
            <p:cNvSpPr/>
            <p:nvPr/>
          </p:nvSpPr>
          <p:spPr>
            <a:xfrm>
              <a:off x="3164866" y="4143375"/>
              <a:ext cx="523875" cy="647700"/>
            </a:xfrm>
            <a:custGeom>
              <a:avLst/>
              <a:gdLst>
                <a:gd name="connsiteX0" fmla="*/ 145690 w 523875"/>
                <a:gd name="connsiteY0" fmla="*/ 622126 h 647700"/>
                <a:gd name="connsiteX1" fmla="*/ 145690 w 523875"/>
                <a:gd name="connsiteY1" fmla="*/ 635708 h 647700"/>
                <a:gd name="connsiteX2" fmla="*/ 151015 w 523875"/>
                <a:gd name="connsiteY2" fmla="*/ 646834 h 647700"/>
                <a:gd name="connsiteX3" fmla="*/ 159978 w 523875"/>
                <a:gd name="connsiteY3" fmla="*/ 649996 h 647700"/>
                <a:gd name="connsiteX4" fmla="*/ 163007 w 523875"/>
                <a:gd name="connsiteY4" fmla="*/ 649672 h 647700"/>
                <a:gd name="connsiteX5" fmla="*/ 373481 w 523875"/>
                <a:gd name="connsiteY5" fmla="*/ 603933 h 647700"/>
                <a:gd name="connsiteX6" fmla="*/ 384625 w 523875"/>
                <a:gd name="connsiteY6" fmla="*/ 591712 h 647700"/>
                <a:gd name="connsiteX7" fmla="*/ 454196 w 523875"/>
                <a:gd name="connsiteY7" fmla="*/ 447085 h 647700"/>
                <a:gd name="connsiteX8" fmla="*/ 528253 w 523875"/>
                <a:gd name="connsiteY8" fmla="*/ 264081 h 647700"/>
                <a:gd name="connsiteX9" fmla="*/ 249484 w 523875"/>
                <a:gd name="connsiteY9" fmla="*/ 391 h 647700"/>
                <a:gd name="connsiteX10" fmla="*/ 15 w 523875"/>
                <a:gd name="connsiteY10" fmla="*/ 261185 h 647700"/>
                <a:gd name="connsiteX11" fmla="*/ 73186 w 523875"/>
                <a:gd name="connsiteY11" fmla="*/ 446180 h 647700"/>
                <a:gd name="connsiteX12" fmla="*/ 145690 w 523875"/>
                <a:gd name="connsiteY12" fmla="*/ 622126 h 647700"/>
                <a:gd name="connsiteX13" fmla="*/ 251037 w 523875"/>
                <a:gd name="connsiteY13" fmla="*/ 28937 h 647700"/>
                <a:gd name="connsiteX14" fmla="*/ 264239 w 523875"/>
                <a:gd name="connsiteY14" fmla="*/ 28575 h 647700"/>
                <a:gd name="connsiteX15" fmla="*/ 499687 w 523875"/>
                <a:gd name="connsiteY15" fmla="*/ 264090 h 647700"/>
                <a:gd name="connsiteX16" fmla="*/ 433641 w 523875"/>
                <a:gd name="connsiteY16" fmla="*/ 427244 h 647700"/>
                <a:gd name="connsiteX17" fmla="*/ 357698 w 523875"/>
                <a:gd name="connsiteY17" fmla="*/ 578120 h 647700"/>
                <a:gd name="connsiteX18" fmla="*/ 174227 w 523875"/>
                <a:gd name="connsiteY18" fmla="*/ 617992 h 647700"/>
                <a:gd name="connsiteX19" fmla="*/ 93827 w 523875"/>
                <a:gd name="connsiteY19" fmla="*/ 426435 h 647700"/>
                <a:gd name="connsiteX20" fmla="*/ 28590 w 523875"/>
                <a:gd name="connsiteY20" fmla="*/ 261509 h 647700"/>
                <a:gd name="connsiteX21" fmla="*/ 251037 w 523875"/>
                <a:gd name="connsiteY21" fmla="*/ 28937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3875" h="647700">
                  <a:moveTo>
                    <a:pt x="145690" y="622126"/>
                  </a:moveTo>
                  <a:lnTo>
                    <a:pt x="145690" y="635708"/>
                  </a:lnTo>
                  <a:cubicBezTo>
                    <a:pt x="145690" y="640033"/>
                    <a:pt x="147653" y="644119"/>
                    <a:pt x="151015" y="646834"/>
                  </a:cubicBezTo>
                  <a:cubicBezTo>
                    <a:pt x="153577" y="648900"/>
                    <a:pt x="156749" y="649996"/>
                    <a:pt x="159978" y="649996"/>
                  </a:cubicBezTo>
                  <a:cubicBezTo>
                    <a:pt x="160988" y="649996"/>
                    <a:pt x="162007" y="649891"/>
                    <a:pt x="163007" y="649672"/>
                  </a:cubicBezTo>
                  <a:lnTo>
                    <a:pt x="373481" y="603933"/>
                  </a:lnTo>
                  <a:cubicBezTo>
                    <a:pt x="379415" y="602647"/>
                    <a:pt x="383892" y="597742"/>
                    <a:pt x="384625" y="591712"/>
                  </a:cubicBezTo>
                  <a:cubicBezTo>
                    <a:pt x="391197" y="538201"/>
                    <a:pt x="415924" y="486833"/>
                    <a:pt x="454196" y="447085"/>
                  </a:cubicBezTo>
                  <a:cubicBezTo>
                    <a:pt x="501954" y="397745"/>
                    <a:pt x="528253" y="332756"/>
                    <a:pt x="528253" y="264081"/>
                  </a:cubicBezTo>
                  <a:cubicBezTo>
                    <a:pt x="528253" y="113567"/>
                    <a:pt x="401494" y="-7791"/>
                    <a:pt x="249484" y="391"/>
                  </a:cubicBezTo>
                  <a:cubicBezTo>
                    <a:pt x="111115" y="7868"/>
                    <a:pt x="1530" y="122425"/>
                    <a:pt x="15" y="261185"/>
                  </a:cubicBezTo>
                  <a:cubicBezTo>
                    <a:pt x="-718" y="330470"/>
                    <a:pt x="25275" y="396174"/>
                    <a:pt x="73186" y="446180"/>
                  </a:cubicBezTo>
                  <a:cubicBezTo>
                    <a:pt x="119944" y="495034"/>
                    <a:pt x="145690" y="557518"/>
                    <a:pt x="145690" y="622126"/>
                  </a:cubicBezTo>
                  <a:close/>
                  <a:moveTo>
                    <a:pt x="251037" y="28937"/>
                  </a:moveTo>
                  <a:cubicBezTo>
                    <a:pt x="255476" y="28699"/>
                    <a:pt x="259857" y="28575"/>
                    <a:pt x="264239" y="28575"/>
                  </a:cubicBezTo>
                  <a:cubicBezTo>
                    <a:pt x="394064" y="28575"/>
                    <a:pt x="499687" y="134227"/>
                    <a:pt x="499687" y="264090"/>
                  </a:cubicBezTo>
                  <a:cubicBezTo>
                    <a:pt x="499687" y="325308"/>
                    <a:pt x="476246" y="383248"/>
                    <a:pt x="433641" y="427244"/>
                  </a:cubicBezTo>
                  <a:cubicBezTo>
                    <a:pt x="393483" y="468935"/>
                    <a:pt x="366756" y="522180"/>
                    <a:pt x="357698" y="578120"/>
                  </a:cubicBezTo>
                  <a:lnTo>
                    <a:pt x="174227" y="617992"/>
                  </a:lnTo>
                  <a:cubicBezTo>
                    <a:pt x="173161" y="547459"/>
                    <a:pt x="144700" y="479584"/>
                    <a:pt x="93827" y="426435"/>
                  </a:cubicBezTo>
                  <a:cubicBezTo>
                    <a:pt x="51107" y="381848"/>
                    <a:pt x="27942" y="323269"/>
                    <a:pt x="28590" y="261509"/>
                  </a:cubicBezTo>
                  <a:cubicBezTo>
                    <a:pt x="29952" y="137760"/>
                    <a:pt x="127660" y="35605"/>
                    <a:pt x="251037" y="289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="" xmlns:a16="http://schemas.microsoft.com/office/drawing/2014/main" id="{AD21A536-9B51-4459-8537-3B13E3CE66D1}"/>
                </a:ext>
              </a:extLst>
            </p:cNvPr>
            <p:cNvSpPr/>
            <p:nvPr/>
          </p:nvSpPr>
          <p:spPr>
            <a:xfrm>
              <a:off x="3435395" y="4201613"/>
              <a:ext cx="76200" cy="38100"/>
            </a:xfrm>
            <a:custGeom>
              <a:avLst/>
              <a:gdLst>
                <a:gd name="connsiteX0" fmla="*/ 12779 w 76200"/>
                <a:gd name="connsiteY0" fmla="*/ 28497 h 38100"/>
                <a:gd name="connsiteX1" fmla="*/ 58651 w 76200"/>
                <a:gd name="connsiteY1" fmla="*/ 39726 h 38100"/>
                <a:gd name="connsiteX2" fmla="*/ 63861 w 76200"/>
                <a:gd name="connsiteY2" fmla="*/ 40717 h 38100"/>
                <a:gd name="connsiteX3" fmla="*/ 77168 w 76200"/>
                <a:gd name="connsiteY3" fmla="*/ 31640 h 38100"/>
                <a:gd name="connsiteX4" fmla="*/ 69081 w 76200"/>
                <a:gd name="connsiteY4" fmla="*/ 13123 h 38100"/>
                <a:gd name="connsiteX5" fmla="*/ 15808 w 76200"/>
                <a:gd name="connsiteY5" fmla="*/ 74 h 38100"/>
                <a:gd name="connsiteX6" fmla="*/ 82 w 76200"/>
                <a:gd name="connsiteY6" fmla="*/ 12771 h 38100"/>
                <a:gd name="connsiteX7" fmla="*/ 12779 w 76200"/>
                <a:gd name="connsiteY7" fmla="*/ 2849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38100">
                  <a:moveTo>
                    <a:pt x="12779" y="28497"/>
                  </a:moveTo>
                  <a:cubicBezTo>
                    <a:pt x="28505" y="30173"/>
                    <a:pt x="43935" y="33954"/>
                    <a:pt x="58651" y="39726"/>
                  </a:cubicBezTo>
                  <a:cubicBezTo>
                    <a:pt x="60366" y="40393"/>
                    <a:pt x="62128" y="40717"/>
                    <a:pt x="63861" y="40717"/>
                  </a:cubicBezTo>
                  <a:cubicBezTo>
                    <a:pt x="69567" y="40717"/>
                    <a:pt x="74958" y="37279"/>
                    <a:pt x="77168" y="31640"/>
                  </a:cubicBezTo>
                  <a:cubicBezTo>
                    <a:pt x="80044" y="24296"/>
                    <a:pt x="76434" y="16000"/>
                    <a:pt x="69081" y="13123"/>
                  </a:cubicBezTo>
                  <a:cubicBezTo>
                    <a:pt x="51993" y="6418"/>
                    <a:pt x="34067" y="2027"/>
                    <a:pt x="15808" y="74"/>
                  </a:cubicBezTo>
                  <a:cubicBezTo>
                    <a:pt x="7950" y="-717"/>
                    <a:pt x="920" y="4922"/>
                    <a:pt x="82" y="12771"/>
                  </a:cubicBezTo>
                  <a:cubicBezTo>
                    <a:pt x="-756" y="20619"/>
                    <a:pt x="4930" y="27668"/>
                    <a:pt x="12779" y="28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="" xmlns:a16="http://schemas.microsoft.com/office/drawing/2014/main" id="{24AF7F34-D3D3-44BB-BDA0-8B2304B77217}"/>
                </a:ext>
              </a:extLst>
            </p:cNvPr>
            <p:cNvSpPr/>
            <p:nvPr/>
          </p:nvSpPr>
          <p:spPr>
            <a:xfrm>
              <a:off x="3552932" y="4259045"/>
              <a:ext cx="76200" cy="161925"/>
            </a:xfrm>
            <a:custGeom>
              <a:avLst/>
              <a:gdLst>
                <a:gd name="connsiteX0" fmla="*/ 54471 w 76200"/>
                <a:gd name="connsiteY0" fmla="*/ 148420 h 161925"/>
                <a:gd name="connsiteX1" fmla="*/ 68759 w 76200"/>
                <a:gd name="connsiteY1" fmla="*/ 162708 h 161925"/>
                <a:gd name="connsiteX2" fmla="*/ 83046 w 76200"/>
                <a:gd name="connsiteY2" fmla="*/ 148420 h 161925"/>
                <a:gd name="connsiteX3" fmla="*/ 24534 w 76200"/>
                <a:gd name="connsiteY3" fmla="*/ 4335 h 161925"/>
                <a:gd name="connsiteX4" fmla="*/ 4332 w 76200"/>
                <a:gd name="connsiteY4" fmla="*/ 4040 h 161925"/>
                <a:gd name="connsiteX5" fmla="*/ 4037 w 76200"/>
                <a:gd name="connsiteY5" fmla="*/ 24243 h 161925"/>
                <a:gd name="connsiteX6" fmla="*/ 54471 w 76200"/>
                <a:gd name="connsiteY6" fmla="*/ 14842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61925">
                  <a:moveTo>
                    <a:pt x="54471" y="148420"/>
                  </a:moveTo>
                  <a:cubicBezTo>
                    <a:pt x="54471" y="156316"/>
                    <a:pt x="60863" y="162708"/>
                    <a:pt x="68759" y="162708"/>
                  </a:cubicBezTo>
                  <a:cubicBezTo>
                    <a:pt x="76655" y="162708"/>
                    <a:pt x="83046" y="156316"/>
                    <a:pt x="83046" y="148420"/>
                  </a:cubicBezTo>
                  <a:cubicBezTo>
                    <a:pt x="83046" y="94375"/>
                    <a:pt x="62263" y="43197"/>
                    <a:pt x="24534" y="4335"/>
                  </a:cubicBezTo>
                  <a:cubicBezTo>
                    <a:pt x="19038" y="-1322"/>
                    <a:pt x="9990" y="-1465"/>
                    <a:pt x="4332" y="4040"/>
                  </a:cubicBezTo>
                  <a:cubicBezTo>
                    <a:pt x="-1326" y="9536"/>
                    <a:pt x="-1459" y="18575"/>
                    <a:pt x="4037" y="24243"/>
                  </a:cubicBezTo>
                  <a:cubicBezTo>
                    <a:pt x="36555" y="57742"/>
                    <a:pt x="54471" y="101833"/>
                    <a:pt x="54471" y="1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="" xmlns:a16="http://schemas.microsoft.com/office/drawing/2014/main" id="{03C4C9A8-1BD8-49E3-9798-B15899831580}"/>
                </a:ext>
              </a:extLst>
            </p:cNvPr>
            <p:cNvSpPr/>
            <p:nvPr/>
          </p:nvSpPr>
          <p:spPr>
            <a:xfrm>
              <a:off x="3309475" y="4787896"/>
              <a:ext cx="238125" cy="66675"/>
            </a:xfrm>
            <a:custGeom>
              <a:avLst/>
              <a:gdLst>
                <a:gd name="connsiteX0" fmla="*/ 14274 w 238125"/>
                <a:gd name="connsiteY0" fmla="*/ 74293 h 66675"/>
                <a:gd name="connsiteX1" fmla="*/ 17322 w 238125"/>
                <a:gd name="connsiteY1" fmla="*/ 73959 h 66675"/>
                <a:gd name="connsiteX2" fmla="*/ 227834 w 238125"/>
                <a:gd name="connsiteY2" fmla="*/ 28258 h 66675"/>
                <a:gd name="connsiteX3" fmla="*/ 238759 w 238125"/>
                <a:gd name="connsiteY3" fmla="*/ 11266 h 66675"/>
                <a:gd name="connsiteX4" fmla="*/ 221767 w 238125"/>
                <a:gd name="connsiteY4" fmla="*/ 340 h 66675"/>
                <a:gd name="connsiteX5" fmla="*/ 11255 w 238125"/>
                <a:gd name="connsiteY5" fmla="*/ 46041 h 66675"/>
                <a:gd name="connsiteX6" fmla="*/ 329 w 238125"/>
                <a:gd name="connsiteY6" fmla="*/ 63034 h 66675"/>
                <a:gd name="connsiteX7" fmla="*/ 14274 w 238125"/>
                <a:gd name="connsiteY7" fmla="*/ 7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66675">
                  <a:moveTo>
                    <a:pt x="14274" y="74293"/>
                  </a:moveTo>
                  <a:cubicBezTo>
                    <a:pt x="15274" y="74293"/>
                    <a:pt x="16293" y="74188"/>
                    <a:pt x="17322" y="73959"/>
                  </a:cubicBezTo>
                  <a:lnTo>
                    <a:pt x="227834" y="28258"/>
                  </a:lnTo>
                  <a:cubicBezTo>
                    <a:pt x="235549" y="26582"/>
                    <a:pt x="240436" y="18971"/>
                    <a:pt x="238759" y="11266"/>
                  </a:cubicBezTo>
                  <a:cubicBezTo>
                    <a:pt x="237083" y="3560"/>
                    <a:pt x="229463" y="-1374"/>
                    <a:pt x="221767" y="340"/>
                  </a:cubicBezTo>
                  <a:lnTo>
                    <a:pt x="11255" y="46041"/>
                  </a:lnTo>
                  <a:cubicBezTo>
                    <a:pt x="3539" y="47718"/>
                    <a:pt x="-1347" y="55328"/>
                    <a:pt x="329" y="63034"/>
                  </a:cubicBezTo>
                  <a:cubicBezTo>
                    <a:pt x="1777" y="69720"/>
                    <a:pt x="7692" y="74293"/>
                    <a:pt x="14274" y="74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="" xmlns:a16="http://schemas.microsoft.com/office/drawing/2014/main" id="{E80644C3-69B3-4623-8B73-7A5E65807AC9}"/>
                </a:ext>
              </a:extLst>
            </p:cNvPr>
            <p:cNvSpPr/>
            <p:nvPr/>
          </p:nvSpPr>
          <p:spPr>
            <a:xfrm>
              <a:off x="3310503" y="4856745"/>
              <a:ext cx="238125" cy="66675"/>
            </a:xfrm>
            <a:custGeom>
              <a:avLst/>
              <a:gdLst>
                <a:gd name="connsiteX0" fmla="*/ 238759 w 238125"/>
                <a:gd name="connsiteY0" fmla="*/ 11263 h 66675"/>
                <a:gd name="connsiteX1" fmla="*/ 221767 w 238125"/>
                <a:gd name="connsiteY1" fmla="*/ 338 h 66675"/>
                <a:gd name="connsiteX2" fmla="*/ 11255 w 238125"/>
                <a:gd name="connsiteY2" fmla="*/ 46039 h 66675"/>
                <a:gd name="connsiteX3" fmla="*/ 329 w 238125"/>
                <a:gd name="connsiteY3" fmla="*/ 63032 h 66675"/>
                <a:gd name="connsiteX4" fmla="*/ 14274 w 238125"/>
                <a:gd name="connsiteY4" fmla="*/ 74290 h 66675"/>
                <a:gd name="connsiteX5" fmla="*/ 17322 w 238125"/>
                <a:gd name="connsiteY5" fmla="*/ 73957 h 66675"/>
                <a:gd name="connsiteX6" fmla="*/ 227834 w 238125"/>
                <a:gd name="connsiteY6" fmla="*/ 28256 h 66675"/>
                <a:gd name="connsiteX7" fmla="*/ 238759 w 238125"/>
                <a:gd name="connsiteY7" fmla="*/ 1126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66675">
                  <a:moveTo>
                    <a:pt x="238759" y="11263"/>
                  </a:moveTo>
                  <a:cubicBezTo>
                    <a:pt x="237083" y="3548"/>
                    <a:pt x="229482" y="-1367"/>
                    <a:pt x="221767" y="338"/>
                  </a:cubicBezTo>
                  <a:lnTo>
                    <a:pt x="11255" y="46039"/>
                  </a:lnTo>
                  <a:cubicBezTo>
                    <a:pt x="3539" y="47715"/>
                    <a:pt x="-1347" y="55326"/>
                    <a:pt x="329" y="63032"/>
                  </a:cubicBezTo>
                  <a:cubicBezTo>
                    <a:pt x="1777" y="69718"/>
                    <a:pt x="7702" y="74290"/>
                    <a:pt x="14274" y="74290"/>
                  </a:cubicBezTo>
                  <a:cubicBezTo>
                    <a:pt x="15274" y="74290"/>
                    <a:pt x="16293" y="74185"/>
                    <a:pt x="17322" y="73957"/>
                  </a:cubicBezTo>
                  <a:lnTo>
                    <a:pt x="227834" y="28256"/>
                  </a:lnTo>
                  <a:cubicBezTo>
                    <a:pt x="235540" y="26589"/>
                    <a:pt x="240436" y="18978"/>
                    <a:pt x="238759" y="11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="" xmlns:a16="http://schemas.microsoft.com/office/drawing/2014/main" id="{BAA48B80-284F-4E30-8C2D-F5E145EC01B9}"/>
                </a:ext>
              </a:extLst>
            </p:cNvPr>
            <p:cNvSpPr/>
            <p:nvPr/>
          </p:nvSpPr>
          <p:spPr>
            <a:xfrm>
              <a:off x="3359871" y="4915939"/>
              <a:ext cx="142875" cy="76200"/>
            </a:xfrm>
            <a:custGeom>
              <a:avLst/>
              <a:gdLst>
                <a:gd name="connsiteX0" fmla="*/ 119117 w 142875"/>
                <a:gd name="connsiteY0" fmla="*/ 12439 h 76200"/>
                <a:gd name="connsiteX1" fmla="*/ 69082 w 142875"/>
                <a:gd name="connsiteY1" fmla="*/ 56111 h 76200"/>
                <a:gd name="connsiteX2" fmla="*/ 33325 w 142875"/>
                <a:gd name="connsiteY2" fmla="*/ 41233 h 76200"/>
                <a:gd name="connsiteX3" fmla="*/ 26543 w 142875"/>
                <a:gd name="connsiteY3" fmla="*/ 32670 h 76200"/>
                <a:gd name="connsiteX4" fmla="*/ 6941 w 142875"/>
                <a:gd name="connsiteY4" fmla="*/ 27765 h 76200"/>
                <a:gd name="connsiteX5" fmla="*/ 2035 w 142875"/>
                <a:gd name="connsiteY5" fmla="*/ 47367 h 76200"/>
                <a:gd name="connsiteX6" fmla="*/ 13113 w 142875"/>
                <a:gd name="connsiteY6" fmla="*/ 61436 h 76200"/>
                <a:gd name="connsiteX7" fmla="*/ 69072 w 142875"/>
                <a:gd name="connsiteY7" fmla="*/ 84677 h 76200"/>
                <a:gd name="connsiteX8" fmla="*/ 147444 w 142875"/>
                <a:gd name="connsiteY8" fmla="*/ 16154 h 76200"/>
                <a:gd name="connsiteX9" fmla="*/ 135138 w 142875"/>
                <a:gd name="connsiteY9" fmla="*/ 123 h 76200"/>
                <a:gd name="connsiteX10" fmla="*/ 119117 w 142875"/>
                <a:gd name="connsiteY10" fmla="*/ 1243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76200">
                  <a:moveTo>
                    <a:pt x="119117" y="12439"/>
                  </a:moveTo>
                  <a:cubicBezTo>
                    <a:pt x="115830" y="37338"/>
                    <a:pt x="94323" y="56111"/>
                    <a:pt x="69082" y="56111"/>
                  </a:cubicBezTo>
                  <a:cubicBezTo>
                    <a:pt x="55613" y="56111"/>
                    <a:pt x="42917" y="50825"/>
                    <a:pt x="33325" y="41233"/>
                  </a:cubicBezTo>
                  <a:cubicBezTo>
                    <a:pt x="30591" y="38500"/>
                    <a:pt x="28305" y="35614"/>
                    <a:pt x="26543" y="32670"/>
                  </a:cubicBezTo>
                  <a:cubicBezTo>
                    <a:pt x="22495" y="25908"/>
                    <a:pt x="13703" y="23707"/>
                    <a:pt x="6941" y="27765"/>
                  </a:cubicBezTo>
                  <a:cubicBezTo>
                    <a:pt x="178" y="31823"/>
                    <a:pt x="-2022" y="40595"/>
                    <a:pt x="2035" y="47367"/>
                  </a:cubicBezTo>
                  <a:cubicBezTo>
                    <a:pt x="5007" y="52320"/>
                    <a:pt x="8731" y="57054"/>
                    <a:pt x="13113" y="61436"/>
                  </a:cubicBezTo>
                  <a:cubicBezTo>
                    <a:pt x="28096" y="76428"/>
                    <a:pt x="47974" y="84677"/>
                    <a:pt x="69072" y="84677"/>
                  </a:cubicBezTo>
                  <a:cubicBezTo>
                    <a:pt x="108601" y="84677"/>
                    <a:pt x="142300" y="55216"/>
                    <a:pt x="147444" y="16154"/>
                  </a:cubicBezTo>
                  <a:cubicBezTo>
                    <a:pt x="148473" y="8334"/>
                    <a:pt x="142967" y="1152"/>
                    <a:pt x="135138" y="123"/>
                  </a:cubicBezTo>
                  <a:cubicBezTo>
                    <a:pt x="127327" y="-905"/>
                    <a:pt x="120145" y="4610"/>
                    <a:pt x="119117" y="12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2" name="Freeform 40">
              <a:extLst>
                <a:ext uri="{FF2B5EF4-FFF2-40B4-BE49-F238E27FC236}">
                  <a16:creationId xmlns="" xmlns:a16="http://schemas.microsoft.com/office/drawing/2014/main" id="{141A2055-954D-4B7F-8E71-D755273998E6}"/>
                </a:ext>
              </a:extLst>
            </p:cNvPr>
            <p:cNvSpPr/>
            <p:nvPr/>
          </p:nvSpPr>
          <p:spPr>
            <a:xfrm>
              <a:off x="3348007" y="4454911"/>
              <a:ext cx="161925" cy="266700"/>
            </a:xfrm>
            <a:custGeom>
              <a:avLst/>
              <a:gdLst>
                <a:gd name="connsiteX0" fmla="*/ 33520 w 161925"/>
                <a:gd name="connsiteY0" fmla="*/ 182355 h 266700"/>
                <a:gd name="connsiteX1" fmla="*/ 33520 w 161925"/>
                <a:gd name="connsiteY1" fmla="*/ 260631 h 266700"/>
                <a:gd name="connsiteX2" fmla="*/ 47808 w 161925"/>
                <a:gd name="connsiteY2" fmla="*/ 274918 h 266700"/>
                <a:gd name="connsiteX3" fmla="*/ 62095 w 161925"/>
                <a:gd name="connsiteY3" fmla="*/ 260631 h 266700"/>
                <a:gd name="connsiteX4" fmla="*/ 62095 w 161925"/>
                <a:gd name="connsiteY4" fmla="*/ 194956 h 266700"/>
                <a:gd name="connsiteX5" fmla="*/ 99900 w 161925"/>
                <a:gd name="connsiteY5" fmla="*/ 194956 h 266700"/>
                <a:gd name="connsiteX6" fmla="*/ 99900 w 161925"/>
                <a:gd name="connsiteY6" fmla="*/ 246201 h 266700"/>
                <a:gd name="connsiteX7" fmla="*/ 114187 w 161925"/>
                <a:gd name="connsiteY7" fmla="*/ 260488 h 266700"/>
                <a:gd name="connsiteX8" fmla="*/ 128475 w 161925"/>
                <a:gd name="connsiteY8" fmla="*/ 246201 h 266700"/>
                <a:gd name="connsiteX9" fmla="*/ 128475 w 161925"/>
                <a:gd name="connsiteY9" fmla="*/ 182488 h 266700"/>
                <a:gd name="connsiteX10" fmla="*/ 161536 w 161925"/>
                <a:gd name="connsiteY10" fmla="*/ 26687 h 266700"/>
                <a:gd name="connsiteX11" fmla="*/ 152383 w 161925"/>
                <a:gd name="connsiteY11" fmla="*/ 3866 h 266700"/>
                <a:gd name="connsiteX12" fmla="*/ 127789 w 161925"/>
                <a:gd name="connsiteY12" fmla="*/ 3665 h 266700"/>
                <a:gd name="connsiteX13" fmla="*/ 96471 w 161925"/>
                <a:gd name="connsiteY13" fmla="*/ 24297 h 266700"/>
                <a:gd name="connsiteX14" fmla="*/ 65553 w 161925"/>
                <a:gd name="connsiteY14" fmla="*/ 24297 h 266700"/>
                <a:gd name="connsiteX15" fmla="*/ 34234 w 161925"/>
                <a:gd name="connsiteY15" fmla="*/ 3665 h 266700"/>
                <a:gd name="connsiteX16" fmla="*/ 9641 w 161925"/>
                <a:gd name="connsiteY16" fmla="*/ 3866 h 266700"/>
                <a:gd name="connsiteX17" fmla="*/ 487 w 161925"/>
                <a:gd name="connsiteY17" fmla="*/ 26687 h 266700"/>
                <a:gd name="connsiteX18" fmla="*/ 33520 w 161925"/>
                <a:gd name="connsiteY18" fmla="*/ 182355 h 266700"/>
                <a:gd name="connsiteX19" fmla="*/ 49827 w 161925"/>
                <a:gd name="connsiteY19" fmla="*/ 48157 h 266700"/>
                <a:gd name="connsiteX20" fmla="*/ 112187 w 161925"/>
                <a:gd name="connsiteY20" fmla="*/ 48157 h 266700"/>
                <a:gd name="connsiteX21" fmla="*/ 130294 w 161925"/>
                <a:gd name="connsiteY21" fmla="*/ 36231 h 266700"/>
                <a:gd name="connsiteX22" fmla="*/ 102681 w 161925"/>
                <a:gd name="connsiteY22" fmla="*/ 166381 h 266700"/>
                <a:gd name="connsiteX23" fmla="*/ 59342 w 161925"/>
                <a:gd name="connsiteY23" fmla="*/ 166381 h 266700"/>
                <a:gd name="connsiteX24" fmla="*/ 31729 w 161925"/>
                <a:gd name="connsiteY24" fmla="*/ 36231 h 266700"/>
                <a:gd name="connsiteX25" fmla="*/ 49827 w 161925"/>
                <a:gd name="connsiteY25" fmla="*/ 4815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266700">
                  <a:moveTo>
                    <a:pt x="33520" y="182355"/>
                  </a:moveTo>
                  <a:lnTo>
                    <a:pt x="33520" y="260631"/>
                  </a:lnTo>
                  <a:cubicBezTo>
                    <a:pt x="33520" y="268527"/>
                    <a:pt x="39911" y="274918"/>
                    <a:pt x="47808" y="274918"/>
                  </a:cubicBezTo>
                  <a:cubicBezTo>
                    <a:pt x="55704" y="274918"/>
                    <a:pt x="62095" y="268527"/>
                    <a:pt x="62095" y="260631"/>
                  </a:cubicBezTo>
                  <a:lnTo>
                    <a:pt x="62095" y="194956"/>
                  </a:lnTo>
                  <a:lnTo>
                    <a:pt x="99900" y="194956"/>
                  </a:lnTo>
                  <a:lnTo>
                    <a:pt x="99900" y="246201"/>
                  </a:lnTo>
                  <a:cubicBezTo>
                    <a:pt x="99900" y="254097"/>
                    <a:pt x="106291" y="260488"/>
                    <a:pt x="114187" y="260488"/>
                  </a:cubicBezTo>
                  <a:cubicBezTo>
                    <a:pt x="122084" y="260488"/>
                    <a:pt x="128475" y="254097"/>
                    <a:pt x="128475" y="246201"/>
                  </a:cubicBezTo>
                  <a:lnTo>
                    <a:pt x="128475" y="182488"/>
                  </a:lnTo>
                  <a:lnTo>
                    <a:pt x="161536" y="26687"/>
                  </a:lnTo>
                  <a:cubicBezTo>
                    <a:pt x="163403" y="17896"/>
                    <a:pt x="159812" y="8933"/>
                    <a:pt x="152383" y="3866"/>
                  </a:cubicBezTo>
                  <a:cubicBezTo>
                    <a:pt x="144953" y="-1211"/>
                    <a:pt x="135295" y="-1297"/>
                    <a:pt x="127789" y="3665"/>
                  </a:cubicBezTo>
                  <a:lnTo>
                    <a:pt x="96471" y="24297"/>
                  </a:lnTo>
                  <a:cubicBezTo>
                    <a:pt x="87079" y="30478"/>
                    <a:pt x="74944" y="30478"/>
                    <a:pt x="65553" y="24297"/>
                  </a:cubicBezTo>
                  <a:lnTo>
                    <a:pt x="34234" y="3665"/>
                  </a:lnTo>
                  <a:cubicBezTo>
                    <a:pt x="26719" y="-1288"/>
                    <a:pt x="17070" y="-1211"/>
                    <a:pt x="9641" y="3866"/>
                  </a:cubicBezTo>
                  <a:cubicBezTo>
                    <a:pt x="2211" y="8933"/>
                    <a:pt x="-1380" y="17896"/>
                    <a:pt x="487" y="26687"/>
                  </a:cubicBezTo>
                  <a:lnTo>
                    <a:pt x="33520" y="182355"/>
                  </a:lnTo>
                  <a:close/>
                  <a:moveTo>
                    <a:pt x="49827" y="48157"/>
                  </a:moveTo>
                  <a:cubicBezTo>
                    <a:pt x="68763" y="60644"/>
                    <a:pt x="93251" y="60644"/>
                    <a:pt x="112187" y="48157"/>
                  </a:cubicBezTo>
                  <a:lnTo>
                    <a:pt x="130294" y="36231"/>
                  </a:lnTo>
                  <a:lnTo>
                    <a:pt x="102681" y="166381"/>
                  </a:lnTo>
                  <a:lnTo>
                    <a:pt x="59342" y="166381"/>
                  </a:lnTo>
                  <a:lnTo>
                    <a:pt x="31729" y="36231"/>
                  </a:lnTo>
                  <a:lnTo>
                    <a:pt x="49827" y="481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5904A63C-68EB-4D94-AC13-8E81F7F821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50747" y="7430806"/>
            <a:ext cx="34072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ABD56A74-3819-47CE-8737-C6E23389A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56252" y="2619954"/>
            <a:ext cx="280451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Graphic 130" descr="web icon">
            <a:extLst>
              <a:ext uri="{FF2B5EF4-FFF2-40B4-BE49-F238E27FC236}">
                <a16:creationId xmlns="" xmlns:a16="http://schemas.microsoft.com/office/drawing/2014/main" id="{307C1F38-F611-44D9-8D5C-33FC1BD3A6CD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551847" y="7654014"/>
            <a:ext cx="263839" cy="263839"/>
          </a:xfrm>
          <a:custGeom>
            <a:avLst/>
            <a:gdLst>
              <a:gd name="connsiteX0" fmla="*/ 49857 w 96715"/>
              <a:gd name="connsiteY0" fmla="*/ 17 h 96715"/>
              <a:gd name="connsiteX1" fmla="*/ 0 w 96715"/>
              <a:gd name="connsiteY1" fmla="*/ 51355 h 96715"/>
              <a:gd name="connsiteX2" fmla="*/ 51167 w 96715"/>
              <a:gd name="connsiteY2" fmla="*/ 102545 h 96715"/>
              <a:gd name="connsiteX3" fmla="*/ 102357 w 96715"/>
              <a:gd name="connsiteY3" fmla="*/ 51378 h 96715"/>
              <a:gd name="connsiteX4" fmla="*/ 102357 w 96715"/>
              <a:gd name="connsiteY4" fmla="*/ 51355 h 96715"/>
              <a:gd name="connsiteX5" fmla="*/ 51355 w 96715"/>
              <a:gd name="connsiteY5" fmla="*/ 0 h 96715"/>
              <a:gd name="connsiteX6" fmla="*/ 49857 w 96715"/>
              <a:gd name="connsiteY6" fmla="*/ 17 h 96715"/>
              <a:gd name="connsiteX7" fmla="*/ 43246 w 96715"/>
              <a:gd name="connsiteY7" fmla="*/ 5506 h 96715"/>
              <a:gd name="connsiteX8" fmla="*/ 32946 w 96715"/>
              <a:gd name="connsiteY8" fmla="*/ 33258 h 96715"/>
              <a:gd name="connsiteX9" fmla="*/ 8315 w 96715"/>
              <a:gd name="connsiteY9" fmla="*/ 33258 h 96715"/>
              <a:gd name="connsiteX10" fmla="*/ 43246 w 96715"/>
              <a:gd name="connsiteY10" fmla="*/ 5506 h 96715"/>
              <a:gd name="connsiteX11" fmla="*/ 59112 w 96715"/>
              <a:gd name="connsiteY11" fmla="*/ 5506 h 96715"/>
              <a:gd name="connsiteX12" fmla="*/ 94043 w 96715"/>
              <a:gd name="connsiteY12" fmla="*/ 33258 h 96715"/>
              <a:gd name="connsiteX13" fmla="*/ 69412 w 96715"/>
              <a:gd name="connsiteY13" fmla="*/ 33258 h 96715"/>
              <a:gd name="connsiteX14" fmla="*/ 59112 w 96715"/>
              <a:gd name="connsiteY14" fmla="*/ 5506 h 96715"/>
              <a:gd name="connsiteX15" fmla="*/ 51056 w 96715"/>
              <a:gd name="connsiteY15" fmla="*/ 6610 h 96715"/>
              <a:gd name="connsiteX16" fmla="*/ 55990 w 96715"/>
              <a:gd name="connsiteY16" fmla="*/ 9482 h 96715"/>
              <a:gd name="connsiteX17" fmla="*/ 64664 w 96715"/>
              <a:gd name="connsiteY17" fmla="*/ 33258 h 96715"/>
              <a:gd name="connsiteX18" fmla="*/ 37694 w 96715"/>
              <a:gd name="connsiteY18" fmla="*/ 33258 h 96715"/>
              <a:gd name="connsiteX19" fmla="*/ 46367 w 96715"/>
              <a:gd name="connsiteY19" fmla="*/ 9482 h 96715"/>
              <a:gd name="connsiteX20" fmla="*/ 51056 w 96715"/>
              <a:gd name="connsiteY20" fmla="*/ 6610 h 96715"/>
              <a:gd name="connsiteX21" fmla="*/ 6638 w 96715"/>
              <a:gd name="connsiteY21" fmla="*/ 37911 h 96715"/>
              <a:gd name="connsiteX22" fmla="*/ 32146 w 96715"/>
              <a:gd name="connsiteY22" fmla="*/ 37911 h 96715"/>
              <a:gd name="connsiteX23" fmla="*/ 32146 w 96715"/>
              <a:gd name="connsiteY23" fmla="*/ 64795 h 96715"/>
              <a:gd name="connsiteX24" fmla="*/ 6638 w 96715"/>
              <a:gd name="connsiteY24" fmla="*/ 64795 h 96715"/>
              <a:gd name="connsiteX25" fmla="*/ 6638 w 96715"/>
              <a:gd name="connsiteY25" fmla="*/ 37911 h 96715"/>
              <a:gd name="connsiteX26" fmla="*/ 36853 w 96715"/>
              <a:gd name="connsiteY26" fmla="*/ 37911 h 96715"/>
              <a:gd name="connsiteX27" fmla="*/ 65509 w 96715"/>
              <a:gd name="connsiteY27" fmla="*/ 37911 h 96715"/>
              <a:gd name="connsiteX28" fmla="*/ 65509 w 96715"/>
              <a:gd name="connsiteY28" fmla="*/ 64795 h 96715"/>
              <a:gd name="connsiteX29" fmla="*/ 36853 w 96715"/>
              <a:gd name="connsiteY29" fmla="*/ 64795 h 96715"/>
              <a:gd name="connsiteX30" fmla="*/ 36853 w 96715"/>
              <a:gd name="connsiteY30" fmla="*/ 37911 h 96715"/>
              <a:gd name="connsiteX31" fmla="*/ 70212 w 96715"/>
              <a:gd name="connsiteY31" fmla="*/ 37911 h 96715"/>
              <a:gd name="connsiteX32" fmla="*/ 95719 w 96715"/>
              <a:gd name="connsiteY32" fmla="*/ 37911 h 96715"/>
              <a:gd name="connsiteX33" fmla="*/ 95719 w 96715"/>
              <a:gd name="connsiteY33" fmla="*/ 64795 h 96715"/>
              <a:gd name="connsiteX34" fmla="*/ 70212 w 96715"/>
              <a:gd name="connsiteY34" fmla="*/ 64795 h 96715"/>
              <a:gd name="connsiteX35" fmla="*/ 70212 w 96715"/>
              <a:gd name="connsiteY35" fmla="*/ 37911 h 96715"/>
              <a:gd name="connsiteX36" fmla="*/ 8315 w 96715"/>
              <a:gd name="connsiteY36" fmla="*/ 69447 h 96715"/>
              <a:gd name="connsiteX37" fmla="*/ 32946 w 96715"/>
              <a:gd name="connsiteY37" fmla="*/ 69447 h 96715"/>
              <a:gd name="connsiteX38" fmla="*/ 43246 w 96715"/>
              <a:gd name="connsiteY38" fmla="*/ 97199 h 96715"/>
              <a:gd name="connsiteX39" fmla="*/ 8315 w 96715"/>
              <a:gd name="connsiteY39" fmla="*/ 69447 h 96715"/>
              <a:gd name="connsiteX40" fmla="*/ 37694 w 96715"/>
              <a:gd name="connsiteY40" fmla="*/ 69447 h 96715"/>
              <a:gd name="connsiteX41" fmla="*/ 64664 w 96715"/>
              <a:gd name="connsiteY41" fmla="*/ 69447 h 96715"/>
              <a:gd name="connsiteX42" fmla="*/ 55990 w 96715"/>
              <a:gd name="connsiteY42" fmla="*/ 93224 h 96715"/>
              <a:gd name="connsiteX43" fmla="*/ 48593 w 96715"/>
              <a:gd name="connsiteY43" fmla="*/ 95450 h 96715"/>
              <a:gd name="connsiteX44" fmla="*/ 46367 w 96715"/>
              <a:gd name="connsiteY44" fmla="*/ 93224 h 96715"/>
              <a:gd name="connsiteX45" fmla="*/ 37694 w 96715"/>
              <a:gd name="connsiteY45" fmla="*/ 69447 h 96715"/>
              <a:gd name="connsiteX46" fmla="*/ 69412 w 96715"/>
              <a:gd name="connsiteY46" fmla="*/ 69447 h 96715"/>
              <a:gd name="connsiteX47" fmla="*/ 94043 w 96715"/>
              <a:gd name="connsiteY47" fmla="*/ 69447 h 96715"/>
              <a:gd name="connsiteX48" fmla="*/ 59112 w 96715"/>
              <a:gd name="connsiteY48" fmla="*/ 97199 h 96715"/>
              <a:gd name="connsiteX49" fmla="*/ 69412 w 96715"/>
              <a:gd name="connsiteY49" fmla="*/ 69447 h 9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6715" h="96715">
                <a:moveTo>
                  <a:pt x="49857" y="17"/>
                </a:moveTo>
                <a:cubicBezTo>
                  <a:pt x="22047" y="736"/>
                  <a:pt x="-95" y="23536"/>
                  <a:pt x="0" y="51355"/>
                </a:cubicBezTo>
                <a:cubicBezTo>
                  <a:pt x="-6" y="79620"/>
                  <a:pt x="22902" y="102538"/>
                  <a:pt x="51167" y="102545"/>
                </a:cubicBezTo>
                <a:cubicBezTo>
                  <a:pt x="79432" y="102551"/>
                  <a:pt x="102351" y="79643"/>
                  <a:pt x="102357" y="51378"/>
                </a:cubicBezTo>
                <a:cubicBezTo>
                  <a:pt x="102357" y="51370"/>
                  <a:pt x="102357" y="51362"/>
                  <a:pt x="102357" y="51355"/>
                </a:cubicBezTo>
                <a:cubicBezTo>
                  <a:pt x="102455" y="23089"/>
                  <a:pt x="79620" y="97"/>
                  <a:pt x="51355" y="0"/>
                </a:cubicBezTo>
                <a:cubicBezTo>
                  <a:pt x="50856" y="-1"/>
                  <a:pt x="50356" y="4"/>
                  <a:pt x="49857" y="17"/>
                </a:cubicBezTo>
                <a:close/>
                <a:moveTo>
                  <a:pt x="43246" y="5506"/>
                </a:moveTo>
                <a:cubicBezTo>
                  <a:pt x="38353" y="14148"/>
                  <a:pt x="34876" y="23517"/>
                  <a:pt x="32946" y="33258"/>
                </a:cubicBezTo>
                <a:lnTo>
                  <a:pt x="8315" y="33258"/>
                </a:lnTo>
                <a:cubicBezTo>
                  <a:pt x="14475" y="18664"/>
                  <a:pt x="27637" y="8207"/>
                  <a:pt x="43246" y="5506"/>
                </a:cubicBezTo>
                <a:close/>
                <a:moveTo>
                  <a:pt x="59112" y="5506"/>
                </a:moveTo>
                <a:cubicBezTo>
                  <a:pt x="74721" y="8207"/>
                  <a:pt x="87883" y="18664"/>
                  <a:pt x="94043" y="33258"/>
                </a:cubicBezTo>
                <a:lnTo>
                  <a:pt x="69412" y="33258"/>
                </a:lnTo>
                <a:cubicBezTo>
                  <a:pt x="67482" y="23517"/>
                  <a:pt x="64004" y="14148"/>
                  <a:pt x="59112" y="5506"/>
                </a:cubicBezTo>
                <a:close/>
                <a:moveTo>
                  <a:pt x="51056" y="6610"/>
                </a:moveTo>
                <a:cubicBezTo>
                  <a:pt x="53110" y="6563"/>
                  <a:pt x="55016" y="7673"/>
                  <a:pt x="55990" y="9482"/>
                </a:cubicBezTo>
                <a:cubicBezTo>
                  <a:pt x="60007" y="16950"/>
                  <a:pt x="62928" y="24958"/>
                  <a:pt x="64664" y="33258"/>
                </a:cubicBezTo>
                <a:lnTo>
                  <a:pt x="37694" y="33258"/>
                </a:lnTo>
                <a:cubicBezTo>
                  <a:pt x="39429" y="24958"/>
                  <a:pt x="42351" y="16950"/>
                  <a:pt x="46367" y="9482"/>
                </a:cubicBezTo>
                <a:cubicBezTo>
                  <a:pt x="47299" y="7750"/>
                  <a:pt x="49090" y="6654"/>
                  <a:pt x="51056" y="6610"/>
                </a:cubicBezTo>
                <a:close/>
                <a:moveTo>
                  <a:pt x="6638" y="37911"/>
                </a:moveTo>
                <a:lnTo>
                  <a:pt x="32146" y="37911"/>
                </a:lnTo>
                <a:cubicBezTo>
                  <a:pt x="30844" y="46825"/>
                  <a:pt x="30844" y="55881"/>
                  <a:pt x="32146" y="64795"/>
                </a:cubicBezTo>
                <a:lnTo>
                  <a:pt x="6638" y="64795"/>
                </a:lnTo>
                <a:cubicBezTo>
                  <a:pt x="3993" y="56029"/>
                  <a:pt x="3993" y="46677"/>
                  <a:pt x="6638" y="37911"/>
                </a:cubicBezTo>
                <a:close/>
                <a:moveTo>
                  <a:pt x="36853" y="37911"/>
                </a:moveTo>
                <a:lnTo>
                  <a:pt x="65509" y="37911"/>
                </a:lnTo>
                <a:cubicBezTo>
                  <a:pt x="66880" y="46820"/>
                  <a:pt x="66880" y="55886"/>
                  <a:pt x="65509" y="64795"/>
                </a:cubicBezTo>
                <a:lnTo>
                  <a:pt x="36853" y="64795"/>
                </a:lnTo>
                <a:cubicBezTo>
                  <a:pt x="35482" y="55886"/>
                  <a:pt x="35482" y="46819"/>
                  <a:pt x="36853" y="37911"/>
                </a:cubicBezTo>
                <a:close/>
                <a:moveTo>
                  <a:pt x="70212" y="37911"/>
                </a:moveTo>
                <a:lnTo>
                  <a:pt x="95719" y="37911"/>
                </a:lnTo>
                <a:cubicBezTo>
                  <a:pt x="98365" y="46677"/>
                  <a:pt x="98365" y="56029"/>
                  <a:pt x="95719" y="64795"/>
                </a:cubicBezTo>
                <a:lnTo>
                  <a:pt x="70212" y="64795"/>
                </a:lnTo>
                <a:cubicBezTo>
                  <a:pt x="71513" y="55881"/>
                  <a:pt x="71513" y="46825"/>
                  <a:pt x="70212" y="37911"/>
                </a:cubicBezTo>
                <a:close/>
                <a:moveTo>
                  <a:pt x="8315" y="69447"/>
                </a:moveTo>
                <a:lnTo>
                  <a:pt x="32946" y="69447"/>
                </a:lnTo>
                <a:cubicBezTo>
                  <a:pt x="34876" y="79188"/>
                  <a:pt x="38353" y="88558"/>
                  <a:pt x="43246" y="97199"/>
                </a:cubicBezTo>
                <a:cubicBezTo>
                  <a:pt x="27637" y="94499"/>
                  <a:pt x="14475" y="84041"/>
                  <a:pt x="8315" y="69447"/>
                </a:cubicBezTo>
                <a:close/>
                <a:moveTo>
                  <a:pt x="37694" y="69447"/>
                </a:moveTo>
                <a:lnTo>
                  <a:pt x="64664" y="69447"/>
                </a:lnTo>
                <a:cubicBezTo>
                  <a:pt x="62928" y="77748"/>
                  <a:pt x="60007" y="85755"/>
                  <a:pt x="55990" y="93224"/>
                </a:cubicBezTo>
                <a:cubicBezTo>
                  <a:pt x="54562" y="95881"/>
                  <a:pt x="51250" y="96878"/>
                  <a:pt x="48593" y="95450"/>
                </a:cubicBezTo>
                <a:cubicBezTo>
                  <a:pt x="47649" y="94942"/>
                  <a:pt x="46875" y="94168"/>
                  <a:pt x="46367" y="93224"/>
                </a:cubicBezTo>
                <a:cubicBezTo>
                  <a:pt x="42351" y="85755"/>
                  <a:pt x="39429" y="77748"/>
                  <a:pt x="37694" y="69447"/>
                </a:cubicBezTo>
                <a:close/>
                <a:moveTo>
                  <a:pt x="69412" y="69447"/>
                </a:moveTo>
                <a:lnTo>
                  <a:pt x="94043" y="69447"/>
                </a:lnTo>
                <a:cubicBezTo>
                  <a:pt x="87883" y="84041"/>
                  <a:pt x="74721" y="94499"/>
                  <a:pt x="59112" y="97199"/>
                </a:cubicBezTo>
                <a:cubicBezTo>
                  <a:pt x="64004" y="88558"/>
                  <a:pt x="67482" y="79188"/>
                  <a:pt x="69412" y="69447"/>
                </a:cubicBezTo>
                <a:close/>
              </a:path>
            </a:pathLst>
          </a:custGeom>
          <a:solidFill>
            <a:schemeClr val="bg1"/>
          </a:solidFill>
          <a:ln w="87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1" name="Graphic 133" descr="paper airplane icon">
            <a:extLst>
              <a:ext uri="{FF2B5EF4-FFF2-40B4-BE49-F238E27FC236}">
                <a16:creationId xmlns="" xmlns:a16="http://schemas.microsoft.com/office/drawing/2014/main" id="{7B7F1B88-6AF5-4E98-A04A-CE6922600DD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503141" y="8099809"/>
            <a:ext cx="351767" cy="263825"/>
          </a:xfrm>
          <a:custGeom>
            <a:avLst/>
            <a:gdLst>
              <a:gd name="connsiteX0" fmla="*/ 445994 w 457200"/>
              <a:gd name="connsiteY0" fmla="*/ 285 h 342900"/>
              <a:gd name="connsiteX1" fmla="*/ 445994 w 457200"/>
              <a:gd name="connsiteY1" fmla="*/ 285 h 342900"/>
              <a:gd name="connsiteX2" fmla="*/ 224 w 457200"/>
              <a:gd name="connsiteY2" fmla="*/ 130777 h 342900"/>
              <a:gd name="connsiteX3" fmla="*/ 91664 w 457200"/>
              <a:gd name="connsiteY3" fmla="*/ 199357 h 342900"/>
              <a:gd name="connsiteX4" fmla="*/ 122144 w 457200"/>
              <a:gd name="connsiteY4" fmla="*/ 335565 h 342900"/>
              <a:gd name="connsiteX5" fmla="*/ 122144 w 457200"/>
              <a:gd name="connsiteY5" fmla="*/ 336517 h 342900"/>
              <a:gd name="connsiteX6" fmla="*/ 123097 w 457200"/>
              <a:gd name="connsiteY6" fmla="*/ 338422 h 342900"/>
              <a:gd name="connsiteX7" fmla="*/ 124049 w 457200"/>
              <a:gd name="connsiteY7" fmla="*/ 339375 h 342900"/>
              <a:gd name="connsiteX8" fmla="*/ 125002 w 457200"/>
              <a:gd name="connsiteY8" fmla="*/ 340327 h 342900"/>
              <a:gd name="connsiteX9" fmla="*/ 125954 w 457200"/>
              <a:gd name="connsiteY9" fmla="*/ 341280 h 342900"/>
              <a:gd name="connsiteX10" fmla="*/ 126907 w 457200"/>
              <a:gd name="connsiteY10" fmla="*/ 342232 h 342900"/>
              <a:gd name="connsiteX11" fmla="*/ 127859 w 457200"/>
              <a:gd name="connsiteY11" fmla="*/ 342232 h 342900"/>
              <a:gd name="connsiteX12" fmla="*/ 128812 w 457200"/>
              <a:gd name="connsiteY12" fmla="*/ 342232 h 342900"/>
              <a:gd name="connsiteX13" fmla="*/ 131669 w 457200"/>
              <a:gd name="connsiteY13" fmla="*/ 343185 h 342900"/>
              <a:gd name="connsiteX14" fmla="*/ 131669 w 457200"/>
              <a:gd name="connsiteY14" fmla="*/ 343185 h 342900"/>
              <a:gd name="connsiteX15" fmla="*/ 131669 w 457200"/>
              <a:gd name="connsiteY15" fmla="*/ 343185 h 342900"/>
              <a:gd name="connsiteX16" fmla="*/ 131669 w 457200"/>
              <a:gd name="connsiteY16" fmla="*/ 343185 h 342900"/>
              <a:gd name="connsiteX17" fmla="*/ 134527 w 457200"/>
              <a:gd name="connsiteY17" fmla="*/ 342232 h 342900"/>
              <a:gd name="connsiteX18" fmla="*/ 135479 w 457200"/>
              <a:gd name="connsiteY18" fmla="*/ 342232 h 342900"/>
              <a:gd name="connsiteX19" fmla="*/ 137384 w 457200"/>
              <a:gd name="connsiteY19" fmla="*/ 340327 h 342900"/>
              <a:gd name="connsiteX20" fmla="*/ 137384 w 457200"/>
              <a:gd name="connsiteY20" fmla="*/ 340327 h 342900"/>
              <a:gd name="connsiteX21" fmla="*/ 204059 w 457200"/>
              <a:gd name="connsiteY21" fmla="*/ 275557 h 342900"/>
              <a:gd name="connsiteX22" fmla="*/ 315502 w 457200"/>
              <a:gd name="connsiteY22" fmla="*/ 337470 h 342900"/>
              <a:gd name="connsiteX23" fmla="*/ 457424 w 457200"/>
              <a:gd name="connsiteY23" fmla="*/ 9810 h 342900"/>
              <a:gd name="connsiteX24" fmla="*/ 445994 w 457200"/>
              <a:gd name="connsiteY24" fmla="*/ 285 h 342900"/>
              <a:gd name="connsiteX25" fmla="*/ 32609 w 457200"/>
              <a:gd name="connsiteY25" fmla="*/ 135540 h 342900"/>
              <a:gd name="connsiteX26" fmla="*/ 365984 w 457200"/>
              <a:gd name="connsiteY26" fmla="*/ 42195 h 342900"/>
              <a:gd name="connsiteX27" fmla="*/ 101189 w 457200"/>
              <a:gd name="connsiteY27" fmla="*/ 182212 h 342900"/>
              <a:gd name="connsiteX28" fmla="*/ 32609 w 457200"/>
              <a:gd name="connsiteY28" fmla="*/ 135540 h 342900"/>
              <a:gd name="connsiteX29" fmla="*/ 130717 w 457200"/>
              <a:gd name="connsiteY29" fmla="*/ 286035 h 342900"/>
              <a:gd name="connsiteX30" fmla="*/ 114524 w 457200"/>
              <a:gd name="connsiteY30" fmla="*/ 214597 h 342900"/>
              <a:gd name="connsiteX31" fmla="*/ 140242 w 457200"/>
              <a:gd name="connsiteY31" fmla="*/ 231742 h 342900"/>
              <a:gd name="connsiteX32" fmla="*/ 130717 w 457200"/>
              <a:gd name="connsiteY32" fmla="*/ 286035 h 342900"/>
              <a:gd name="connsiteX33" fmla="*/ 119287 w 457200"/>
              <a:gd name="connsiteY33" fmla="*/ 194595 h 342900"/>
              <a:gd name="connsiteX34" fmla="*/ 203107 w 457200"/>
              <a:gd name="connsiteY34" fmla="*/ 149827 h 342900"/>
              <a:gd name="connsiteX35" fmla="*/ 338362 w 457200"/>
              <a:gd name="connsiteY35" fmla="*/ 78390 h 342900"/>
              <a:gd name="connsiteX36" fmla="*/ 151672 w 457200"/>
              <a:gd name="connsiteY36" fmla="*/ 216502 h 342900"/>
              <a:gd name="connsiteX37" fmla="*/ 119287 w 457200"/>
              <a:gd name="connsiteY37" fmla="*/ 194595 h 342900"/>
              <a:gd name="connsiteX38" fmla="*/ 146909 w 457200"/>
              <a:gd name="connsiteY38" fmla="*/ 306037 h 342900"/>
              <a:gd name="connsiteX39" fmla="*/ 158339 w 457200"/>
              <a:gd name="connsiteY39" fmla="*/ 244125 h 342900"/>
              <a:gd name="connsiteX40" fmla="*/ 189772 w 457200"/>
              <a:gd name="connsiteY40" fmla="*/ 265080 h 342900"/>
              <a:gd name="connsiteX41" fmla="*/ 146909 w 457200"/>
              <a:gd name="connsiteY41" fmla="*/ 306037 h 342900"/>
              <a:gd name="connsiteX42" fmla="*/ 304072 w 457200"/>
              <a:gd name="connsiteY42" fmla="*/ 319372 h 342900"/>
              <a:gd name="connsiteX43" fmla="*/ 167864 w 457200"/>
              <a:gd name="connsiteY43" fmla="*/ 227932 h 342900"/>
              <a:gd name="connsiteX44" fmla="*/ 425039 w 457200"/>
              <a:gd name="connsiteY44" fmla="*/ 38385 h 342900"/>
              <a:gd name="connsiteX45" fmla="*/ 304072 w 457200"/>
              <a:gd name="connsiteY45" fmla="*/ 31937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57200" h="342900">
                <a:moveTo>
                  <a:pt x="445994" y="285"/>
                </a:moveTo>
                <a:cubicBezTo>
                  <a:pt x="445994" y="285"/>
                  <a:pt x="445994" y="285"/>
                  <a:pt x="445994" y="285"/>
                </a:cubicBezTo>
                <a:cubicBezTo>
                  <a:pt x="-11206" y="130777"/>
                  <a:pt x="2129" y="119347"/>
                  <a:pt x="224" y="130777"/>
                </a:cubicBezTo>
                <a:cubicBezTo>
                  <a:pt x="-1681" y="142207"/>
                  <a:pt x="6892" y="139350"/>
                  <a:pt x="91664" y="199357"/>
                </a:cubicBezTo>
                <a:lnTo>
                  <a:pt x="122144" y="335565"/>
                </a:lnTo>
                <a:cubicBezTo>
                  <a:pt x="122144" y="335565"/>
                  <a:pt x="122144" y="336517"/>
                  <a:pt x="122144" y="336517"/>
                </a:cubicBezTo>
                <a:cubicBezTo>
                  <a:pt x="122144" y="337470"/>
                  <a:pt x="122144" y="337470"/>
                  <a:pt x="123097" y="338422"/>
                </a:cubicBezTo>
                <a:cubicBezTo>
                  <a:pt x="123097" y="338422"/>
                  <a:pt x="124049" y="339375"/>
                  <a:pt x="124049" y="339375"/>
                </a:cubicBezTo>
                <a:cubicBezTo>
                  <a:pt x="124049" y="339375"/>
                  <a:pt x="125002" y="340327"/>
                  <a:pt x="125002" y="340327"/>
                </a:cubicBezTo>
                <a:cubicBezTo>
                  <a:pt x="125002" y="340327"/>
                  <a:pt x="125954" y="341280"/>
                  <a:pt x="125954" y="341280"/>
                </a:cubicBezTo>
                <a:cubicBezTo>
                  <a:pt x="125954" y="341280"/>
                  <a:pt x="125954" y="341280"/>
                  <a:pt x="126907" y="342232"/>
                </a:cubicBezTo>
                <a:cubicBezTo>
                  <a:pt x="126907" y="342232"/>
                  <a:pt x="127859" y="342232"/>
                  <a:pt x="127859" y="342232"/>
                </a:cubicBezTo>
                <a:cubicBezTo>
                  <a:pt x="127859" y="342232"/>
                  <a:pt x="128812" y="342232"/>
                  <a:pt x="128812" y="342232"/>
                </a:cubicBezTo>
                <a:cubicBezTo>
                  <a:pt x="129764" y="342232"/>
                  <a:pt x="130717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2622" y="343185"/>
                  <a:pt x="133574" y="343185"/>
                  <a:pt x="134527" y="342232"/>
                </a:cubicBezTo>
                <a:cubicBezTo>
                  <a:pt x="134527" y="342232"/>
                  <a:pt x="134527" y="342232"/>
                  <a:pt x="135479" y="342232"/>
                </a:cubicBezTo>
                <a:cubicBezTo>
                  <a:pt x="136432" y="342232"/>
                  <a:pt x="137384" y="341280"/>
                  <a:pt x="137384" y="340327"/>
                </a:cubicBezTo>
                <a:cubicBezTo>
                  <a:pt x="137384" y="340327"/>
                  <a:pt x="137384" y="340327"/>
                  <a:pt x="137384" y="340327"/>
                </a:cubicBezTo>
                <a:lnTo>
                  <a:pt x="204059" y="275557"/>
                </a:lnTo>
                <a:cubicBezTo>
                  <a:pt x="293594" y="335565"/>
                  <a:pt x="308834" y="352710"/>
                  <a:pt x="315502" y="337470"/>
                </a:cubicBezTo>
                <a:cubicBezTo>
                  <a:pt x="460282" y="4095"/>
                  <a:pt x="457424" y="13620"/>
                  <a:pt x="457424" y="9810"/>
                </a:cubicBezTo>
                <a:cubicBezTo>
                  <a:pt x="457424" y="-2573"/>
                  <a:pt x="443137" y="285"/>
                  <a:pt x="445994" y="285"/>
                </a:cubicBezTo>
                <a:close/>
                <a:moveTo>
                  <a:pt x="32609" y="135540"/>
                </a:moveTo>
                <a:lnTo>
                  <a:pt x="365984" y="42195"/>
                </a:lnTo>
                <a:lnTo>
                  <a:pt x="101189" y="182212"/>
                </a:lnTo>
                <a:lnTo>
                  <a:pt x="32609" y="135540"/>
                </a:lnTo>
                <a:close/>
                <a:moveTo>
                  <a:pt x="130717" y="286035"/>
                </a:moveTo>
                <a:lnTo>
                  <a:pt x="114524" y="214597"/>
                </a:lnTo>
                <a:cubicBezTo>
                  <a:pt x="115477" y="215550"/>
                  <a:pt x="142147" y="232695"/>
                  <a:pt x="140242" y="231742"/>
                </a:cubicBezTo>
                <a:lnTo>
                  <a:pt x="130717" y="286035"/>
                </a:lnTo>
                <a:close/>
                <a:moveTo>
                  <a:pt x="119287" y="194595"/>
                </a:moveTo>
                <a:lnTo>
                  <a:pt x="203107" y="149827"/>
                </a:lnTo>
                <a:lnTo>
                  <a:pt x="338362" y="78390"/>
                </a:lnTo>
                <a:lnTo>
                  <a:pt x="151672" y="216502"/>
                </a:lnTo>
                <a:cubicBezTo>
                  <a:pt x="150719" y="215550"/>
                  <a:pt x="117382" y="192690"/>
                  <a:pt x="119287" y="194595"/>
                </a:cubicBezTo>
                <a:close/>
                <a:moveTo>
                  <a:pt x="146909" y="306037"/>
                </a:moveTo>
                <a:lnTo>
                  <a:pt x="158339" y="244125"/>
                </a:lnTo>
                <a:cubicBezTo>
                  <a:pt x="159292" y="245077"/>
                  <a:pt x="191677" y="266032"/>
                  <a:pt x="189772" y="265080"/>
                </a:cubicBezTo>
                <a:lnTo>
                  <a:pt x="146909" y="306037"/>
                </a:lnTo>
                <a:close/>
                <a:moveTo>
                  <a:pt x="304072" y="319372"/>
                </a:moveTo>
                <a:cubicBezTo>
                  <a:pt x="295499" y="313657"/>
                  <a:pt x="194534" y="245077"/>
                  <a:pt x="167864" y="227932"/>
                </a:cubicBezTo>
                <a:lnTo>
                  <a:pt x="425039" y="38385"/>
                </a:lnTo>
                <a:lnTo>
                  <a:pt x="304072" y="31937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22" name="Graphic 136" descr="telephone icon">
            <a:extLst>
              <a:ext uri="{FF2B5EF4-FFF2-40B4-BE49-F238E27FC236}">
                <a16:creationId xmlns="" xmlns:a16="http://schemas.microsoft.com/office/drawing/2014/main" id="{6BC18F1B-5B6E-4B7D-88A6-308756EDFBAF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507883" y="8545591"/>
            <a:ext cx="351766" cy="351766"/>
            <a:chOff x="2971800" y="4114800"/>
            <a:chExt cx="914400" cy="914400"/>
          </a:xfrm>
          <a:solidFill>
            <a:schemeClr val="bg1"/>
          </a:solidFill>
        </p:grpSpPr>
        <p:sp>
          <p:nvSpPr>
            <p:cNvPr id="123" name="Freeform 138">
              <a:extLst>
                <a:ext uri="{FF2B5EF4-FFF2-40B4-BE49-F238E27FC236}">
                  <a16:creationId xmlns="" xmlns:a16="http://schemas.microsoft.com/office/drawing/2014/main" id="{8E708DF4-F17A-4BD7-876E-E36A396BECE5}"/>
                </a:ext>
              </a:extLst>
            </p:cNvPr>
            <p:cNvSpPr/>
            <p:nvPr/>
          </p:nvSpPr>
          <p:spPr>
            <a:xfrm>
              <a:off x="3235924" y="4226966"/>
              <a:ext cx="438150" cy="638175"/>
            </a:xfrm>
            <a:custGeom>
              <a:avLst/>
              <a:gdLst>
                <a:gd name="connsiteX0" fmla="*/ 158100 w 438150"/>
                <a:gd name="connsiteY0" fmla="*/ 643966 h 638175"/>
                <a:gd name="connsiteX1" fmla="*/ 125296 w 438150"/>
                <a:gd name="connsiteY1" fmla="*/ 636994 h 638175"/>
                <a:gd name="connsiteX2" fmla="*/ 68375 w 438150"/>
                <a:gd name="connsiteY2" fmla="*/ 611810 h 638175"/>
                <a:gd name="connsiteX3" fmla="*/ 51611 w 438150"/>
                <a:gd name="connsiteY3" fmla="*/ 243307 h 638175"/>
                <a:gd name="connsiteX4" fmla="*/ 298156 w 438150"/>
                <a:gd name="connsiteY4" fmla="*/ 0 h 638175"/>
                <a:gd name="connsiteX5" fmla="*/ 335380 w 438150"/>
                <a:gd name="connsiteY5" fmla="*/ 7582 h 638175"/>
                <a:gd name="connsiteX6" fmla="*/ 392301 w 438150"/>
                <a:gd name="connsiteY6" fmla="*/ 32766 h 638175"/>
                <a:gd name="connsiteX7" fmla="*/ 435240 w 438150"/>
                <a:gd name="connsiteY7" fmla="*/ 77762 h 638175"/>
                <a:gd name="connsiteX8" fmla="*/ 433830 w 438150"/>
                <a:gd name="connsiteY8" fmla="*/ 140018 h 638175"/>
                <a:gd name="connsiteX9" fmla="*/ 417104 w 438150"/>
                <a:gd name="connsiteY9" fmla="*/ 178003 h 638175"/>
                <a:gd name="connsiteX10" fmla="*/ 309929 w 438150"/>
                <a:gd name="connsiteY10" fmla="*/ 219532 h 638175"/>
                <a:gd name="connsiteX11" fmla="*/ 253007 w 438150"/>
                <a:gd name="connsiteY11" fmla="*/ 194386 h 638175"/>
                <a:gd name="connsiteX12" fmla="*/ 162520 w 438150"/>
                <a:gd name="connsiteY12" fmla="*/ 292265 h 638175"/>
                <a:gd name="connsiteX13" fmla="*/ 139317 w 438150"/>
                <a:gd name="connsiteY13" fmla="*/ 386067 h 638175"/>
                <a:gd name="connsiteX14" fmla="*/ 151014 w 438150"/>
                <a:gd name="connsiteY14" fmla="*/ 425082 h 638175"/>
                <a:gd name="connsiteX15" fmla="*/ 207935 w 438150"/>
                <a:gd name="connsiteY15" fmla="*/ 450190 h 638175"/>
                <a:gd name="connsiteX16" fmla="*/ 249426 w 438150"/>
                <a:gd name="connsiteY16" fmla="*/ 557403 h 638175"/>
                <a:gd name="connsiteX17" fmla="*/ 232700 w 438150"/>
                <a:gd name="connsiteY17" fmla="*/ 595313 h 638175"/>
                <a:gd name="connsiteX18" fmla="*/ 158100 w 438150"/>
                <a:gd name="connsiteY18" fmla="*/ 643966 h 638175"/>
                <a:gd name="connsiteX19" fmla="*/ 298118 w 438150"/>
                <a:gd name="connsiteY19" fmla="*/ 38100 h 638175"/>
                <a:gd name="connsiteX20" fmla="*/ 86434 w 438150"/>
                <a:gd name="connsiteY20" fmla="*/ 258699 h 638175"/>
                <a:gd name="connsiteX21" fmla="*/ 83729 w 438150"/>
                <a:gd name="connsiteY21" fmla="*/ 576948 h 638175"/>
                <a:gd name="connsiteX22" fmla="*/ 140651 w 438150"/>
                <a:gd name="connsiteY22" fmla="*/ 602132 h 638175"/>
                <a:gd name="connsiteX23" fmla="*/ 197610 w 438150"/>
                <a:gd name="connsiteY23" fmla="*/ 580073 h 638175"/>
                <a:gd name="connsiteX24" fmla="*/ 214336 w 438150"/>
                <a:gd name="connsiteY24" fmla="*/ 542125 h 638175"/>
                <a:gd name="connsiteX25" fmla="*/ 192238 w 438150"/>
                <a:gd name="connsiteY25" fmla="*/ 485127 h 638175"/>
                <a:gd name="connsiteX26" fmla="*/ 135355 w 438150"/>
                <a:gd name="connsiteY26" fmla="*/ 460019 h 638175"/>
                <a:gd name="connsiteX27" fmla="*/ 100950 w 438150"/>
                <a:gd name="connsiteY27" fmla="*/ 385686 h 638175"/>
                <a:gd name="connsiteX28" fmla="*/ 127392 w 438150"/>
                <a:gd name="connsiteY28" fmla="*/ 276949 h 638175"/>
                <a:gd name="connsiteX29" fmla="*/ 248740 w 438150"/>
                <a:gd name="connsiteY29" fmla="*/ 155524 h 638175"/>
                <a:gd name="connsiteX30" fmla="*/ 268209 w 438150"/>
                <a:gd name="connsiteY30" fmla="*/ 159563 h 638175"/>
                <a:gd name="connsiteX31" fmla="*/ 325093 w 438150"/>
                <a:gd name="connsiteY31" fmla="*/ 184709 h 638175"/>
                <a:gd name="connsiteX32" fmla="*/ 382052 w 438150"/>
                <a:gd name="connsiteY32" fmla="*/ 162649 h 638175"/>
                <a:gd name="connsiteX33" fmla="*/ 398816 w 438150"/>
                <a:gd name="connsiteY33" fmla="*/ 124625 h 638175"/>
                <a:gd name="connsiteX34" fmla="*/ 399616 w 438150"/>
                <a:gd name="connsiteY34" fmla="*/ 91592 h 638175"/>
                <a:gd name="connsiteX35" fmla="*/ 376794 w 438150"/>
                <a:gd name="connsiteY35" fmla="*/ 67704 h 638175"/>
                <a:gd name="connsiteX36" fmla="*/ 319873 w 438150"/>
                <a:gd name="connsiteY36" fmla="*/ 42558 h 638175"/>
                <a:gd name="connsiteX37" fmla="*/ 298118 w 438150"/>
                <a:gd name="connsiteY37" fmla="*/ 3810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50" h="638175">
                  <a:moveTo>
                    <a:pt x="158100" y="643966"/>
                  </a:moveTo>
                  <a:cubicBezTo>
                    <a:pt x="146785" y="643966"/>
                    <a:pt x="135736" y="641566"/>
                    <a:pt x="125296" y="636994"/>
                  </a:cubicBezTo>
                  <a:lnTo>
                    <a:pt x="68375" y="611810"/>
                  </a:lnTo>
                  <a:cubicBezTo>
                    <a:pt x="-15864" y="574510"/>
                    <a:pt x="-23218" y="412661"/>
                    <a:pt x="51611" y="243307"/>
                  </a:cubicBezTo>
                  <a:cubicBezTo>
                    <a:pt x="114933" y="100051"/>
                    <a:pt x="216279" y="0"/>
                    <a:pt x="298156" y="0"/>
                  </a:cubicBezTo>
                  <a:cubicBezTo>
                    <a:pt x="311339" y="0"/>
                    <a:pt x="323912" y="2477"/>
                    <a:pt x="335380" y="7582"/>
                  </a:cubicBezTo>
                  <a:lnTo>
                    <a:pt x="392301" y="32766"/>
                  </a:lnTo>
                  <a:cubicBezTo>
                    <a:pt x="412151" y="41529"/>
                    <a:pt x="427429" y="57531"/>
                    <a:pt x="435240" y="77762"/>
                  </a:cubicBezTo>
                  <a:cubicBezTo>
                    <a:pt x="443126" y="98031"/>
                    <a:pt x="442555" y="120091"/>
                    <a:pt x="433830" y="140018"/>
                  </a:cubicBezTo>
                  <a:lnTo>
                    <a:pt x="417104" y="178003"/>
                  </a:lnTo>
                  <a:cubicBezTo>
                    <a:pt x="399502" y="217818"/>
                    <a:pt x="349972" y="237134"/>
                    <a:pt x="309929" y="219532"/>
                  </a:cubicBezTo>
                  <a:lnTo>
                    <a:pt x="253007" y="194386"/>
                  </a:lnTo>
                  <a:cubicBezTo>
                    <a:pt x="238491" y="187909"/>
                    <a:pt x="194867" y="218999"/>
                    <a:pt x="162520" y="292265"/>
                  </a:cubicBezTo>
                  <a:cubicBezTo>
                    <a:pt x="148080" y="324917"/>
                    <a:pt x="139584" y="359131"/>
                    <a:pt x="139317" y="386067"/>
                  </a:cubicBezTo>
                  <a:cubicBezTo>
                    <a:pt x="139050" y="409385"/>
                    <a:pt x="144994" y="422491"/>
                    <a:pt x="151014" y="425082"/>
                  </a:cubicBezTo>
                  <a:lnTo>
                    <a:pt x="207935" y="450190"/>
                  </a:lnTo>
                  <a:cubicBezTo>
                    <a:pt x="248931" y="468440"/>
                    <a:pt x="267524" y="516446"/>
                    <a:pt x="249426" y="557403"/>
                  </a:cubicBezTo>
                  <a:lnTo>
                    <a:pt x="232700" y="595313"/>
                  </a:lnTo>
                  <a:cubicBezTo>
                    <a:pt x="219479" y="624916"/>
                    <a:pt x="190295" y="643966"/>
                    <a:pt x="158100" y="643966"/>
                  </a:cubicBezTo>
                  <a:close/>
                  <a:moveTo>
                    <a:pt x="298118" y="38100"/>
                  </a:moveTo>
                  <a:cubicBezTo>
                    <a:pt x="233043" y="38100"/>
                    <a:pt x="142022" y="132893"/>
                    <a:pt x="86434" y="258699"/>
                  </a:cubicBezTo>
                  <a:cubicBezTo>
                    <a:pt x="15797" y="418490"/>
                    <a:pt x="28027" y="552298"/>
                    <a:pt x="83729" y="576948"/>
                  </a:cubicBezTo>
                  <a:lnTo>
                    <a:pt x="140651" y="602132"/>
                  </a:lnTo>
                  <a:cubicBezTo>
                    <a:pt x="162025" y="611581"/>
                    <a:pt x="188276" y="601256"/>
                    <a:pt x="197610" y="580073"/>
                  </a:cubicBezTo>
                  <a:lnTo>
                    <a:pt x="214336" y="542125"/>
                  </a:lnTo>
                  <a:cubicBezTo>
                    <a:pt x="223937" y="520370"/>
                    <a:pt x="214069" y="494843"/>
                    <a:pt x="192238" y="485127"/>
                  </a:cubicBezTo>
                  <a:lnTo>
                    <a:pt x="135355" y="460019"/>
                  </a:lnTo>
                  <a:cubicBezTo>
                    <a:pt x="112723" y="450037"/>
                    <a:pt x="100493" y="423634"/>
                    <a:pt x="100950" y="385686"/>
                  </a:cubicBezTo>
                  <a:cubicBezTo>
                    <a:pt x="101331" y="353263"/>
                    <a:pt x="110704" y="314706"/>
                    <a:pt x="127392" y="276949"/>
                  </a:cubicBezTo>
                  <a:cubicBezTo>
                    <a:pt x="154100" y="216522"/>
                    <a:pt x="201992" y="155524"/>
                    <a:pt x="248740" y="155524"/>
                  </a:cubicBezTo>
                  <a:cubicBezTo>
                    <a:pt x="255636" y="155524"/>
                    <a:pt x="262190" y="156896"/>
                    <a:pt x="268209" y="159563"/>
                  </a:cubicBezTo>
                  <a:lnTo>
                    <a:pt x="325093" y="184709"/>
                  </a:lnTo>
                  <a:cubicBezTo>
                    <a:pt x="346505" y="194234"/>
                    <a:pt x="372718" y="183833"/>
                    <a:pt x="382052" y="162649"/>
                  </a:cubicBezTo>
                  <a:lnTo>
                    <a:pt x="398816" y="124625"/>
                  </a:lnTo>
                  <a:cubicBezTo>
                    <a:pt x="403502" y="114071"/>
                    <a:pt x="403807" y="102337"/>
                    <a:pt x="399616" y="91592"/>
                  </a:cubicBezTo>
                  <a:cubicBezTo>
                    <a:pt x="395540" y="80810"/>
                    <a:pt x="387424" y="72352"/>
                    <a:pt x="376794" y="67704"/>
                  </a:cubicBezTo>
                  <a:lnTo>
                    <a:pt x="319873" y="42558"/>
                  </a:lnTo>
                  <a:cubicBezTo>
                    <a:pt x="313320" y="39548"/>
                    <a:pt x="305966" y="38100"/>
                    <a:pt x="29811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4" name="Freeform 139">
              <a:extLst>
                <a:ext uri="{FF2B5EF4-FFF2-40B4-BE49-F238E27FC236}">
                  <a16:creationId xmlns="" xmlns:a16="http://schemas.microsoft.com/office/drawing/2014/main" id="{677BE3E6-6F50-4EB0-A248-73395DF544FF}"/>
                </a:ext>
              </a:extLst>
            </p:cNvPr>
            <p:cNvSpPr/>
            <p:nvPr/>
          </p:nvSpPr>
          <p:spPr>
            <a:xfrm>
              <a:off x="2971800" y="4114800"/>
              <a:ext cx="914400" cy="904875"/>
            </a:xfrm>
            <a:custGeom>
              <a:avLst/>
              <a:gdLst>
                <a:gd name="connsiteX0" fmla="*/ 457162 w 914400"/>
                <a:gd name="connsiteY0" fmla="*/ 914400 h 904875"/>
                <a:gd name="connsiteX1" fmla="*/ 319964 w 914400"/>
                <a:gd name="connsiteY1" fmla="*/ 865670 h 904875"/>
                <a:gd name="connsiteX2" fmla="*/ 349949 w 914400"/>
                <a:gd name="connsiteY2" fmla="*/ 718566 h 904875"/>
                <a:gd name="connsiteX3" fmla="*/ 353416 w 914400"/>
                <a:gd name="connsiteY3" fmla="*/ 712394 h 904875"/>
                <a:gd name="connsiteX4" fmla="*/ 379324 w 914400"/>
                <a:gd name="connsiteY4" fmla="*/ 705040 h 904875"/>
                <a:gd name="connsiteX5" fmla="*/ 386715 w 914400"/>
                <a:gd name="connsiteY5" fmla="*/ 730949 h 904875"/>
                <a:gd name="connsiteX6" fmla="*/ 383210 w 914400"/>
                <a:gd name="connsiteY6" fmla="*/ 737273 h 904875"/>
                <a:gd name="connsiteX7" fmla="*/ 352844 w 914400"/>
                <a:gd name="connsiteY7" fmla="*/ 846468 h 904875"/>
                <a:gd name="connsiteX8" fmla="*/ 457162 w 914400"/>
                <a:gd name="connsiteY8" fmla="*/ 876300 h 904875"/>
                <a:gd name="connsiteX9" fmla="*/ 876262 w 914400"/>
                <a:gd name="connsiteY9" fmla="*/ 457200 h 904875"/>
                <a:gd name="connsiteX10" fmla="*/ 457162 w 914400"/>
                <a:gd name="connsiteY10" fmla="*/ 38100 h 904875"/>
                <a:gd name="connsiteX11" fmla="*/ 38062 w 914400"/>
                <a:gd name="connsiteY11" fmla="*/ 457200 h 904875"/>
                <a:gd name="connsiteX12" fmla="*/ 180899 w 914400"/>
                <a:gd name="connsiteY12" fmla="*/ 772325 h 904875"/>
                <a:gd name="connsiteX13" fmla="*/ 182651 w 914400"/>
                <a:gd name="connsiteY13" fmla="*/ 799262 h 904875"/>
                <a:gd name="connsiteX14" fmla="*/ 155753 w 914400"/>
                <a:gd name="connsiteY14" fmla="*/ 800976 h 904875"/>
                <a:gd name="connsiteX15" fmla="*/ 0 w 914400"/>
                <a:gd name="connsiteY15" fmla="*/ 457200 h 904875"/>
                <a:gd name="connsiteX16" fmla="*/ 457200 w 914400"/>
                <a:gd name="connsiteY16" fmla="*/ 0 h 904875"/>
                <a:gd name="connsiteX17" fmla="*/ 914400 w 914400"/>
                <a:gd name="connsiteY17" fmla="*/ 457200 h 904875"/>
                <a:gd name="connsiteX18" fmla="*/ 457162 w 914400"/>
                <a:gd name="connsiteY18" fmla="*/ 91440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4400" h="904875">
                  <a:moveTo>
                    <a:pt x="457162" y="914400"/>
                  </a:moveTo>
                  <a:cubicBezTo>
                    <a:pt x="384124" y="914400"/>
                    <a:pt x="339242" y="898436"/>
                    <a:pt x="319964" y="865670"/>
                  </a:cubicBezTo>
                  <a:cubicBezTo>
                    <a:pt x="293218" y="820064"/>
                    <a:pt x="326022" y="761429"/>
                    <a:pt x="349949" y="718566"/>
                  </a:cubicBezTo>
                  <a:lnTo>
                    <a:pt x="353416" y="712394"/>
                  </a:lnTo>
                  <a:cubicBezTo>
                    <a:pt x="358521" y="703212"/>
                    <a:pt x="370103" y="699821"/>
                    <a:pt x="379324" y="705040"/>
                  </a:cubicBezTo>
                  <a:cubicBezTo>
                    <a:pt x="388544" y="710184"/>
                    <a:pt x="391859" y="721728"/>
                    <a:pt x="386715" y="730949"/>
                  </a:cubicBezTo>
                  <a:lnTo>
                    <a:pt x="383210" y="737273"/>
                  </a:lnTo>
                  <a:cubicBezTo>
                    <a:pt x="364884" y="770077"/>
                    <a:pt x="337147" y="819722"/>
                    <a:pt x="352844" y="846468"/>
                  </a:cubicBezTo>
                  <a:cubicBezTo>
                    <a:pt x="364350" y="865975"/>
                    <a:pt x="400431" y="876300"/>
                    <a:pt x="457162" y="876300"/>
                  </a:cubicBezTo>
                  <a:cubicBezTo>
                    <a:pt x="688238" y="876300"/>
                    <a:pt x="876262" y="688238"/>
                    <a:pt x="876262" y="457200"/>
                  </a:cubicBezTo>
                  <a:cubicBezTo>
                    <a:pt x="876262" y="226162"/>
                    <a:pt x="688238" y="38100"/>
                    <a:pt x="457162" y="38100"/>
                  </a:cubicBezTo>
                  <a:cubicBezTo>
                    <a:pt x="226085" y="38100"/>
                    <a:pt x="38062" y="226162"/>
                    <a:pt x="38062" y="457200"/>
                  </a:cubicBezTo>
                  <a:cubicBezTo>
                    <a:pt x="38062" y="577863"/>
                    <a:pt x="90107" y="692810"/>
                    <a:pt x="180899" y="772325"/>
                  </a:cubicBezTo>
                  <a:cubicBezTo>
                    <a:pt x="188824" y="779336"/>
                    <a:pt x="189586" y="791299"/>
                    <a:pt x="182651" y="799262"/>
                  </a:cubicBezTo>
                  <a:cubicBezTo>
                    <a:pt x="175679" y="807149"/>
                    <a:pt x="163640" y="807949"/>
                    <a:pt x="155753" y="800976"/>
                  </a:cubicBezTo>
                  <a:cubicBezTo>
                    <a:pt x="56769" y="714108"/>
                    <a:pt x="0" y="588797"/>
                    <a:pt x="0" y="457200"/>
                  </a:cubicBezTo>
                  <a:cubicBezTo>
                    <a:pt x="0" y="205130"/>
                    <a:pt x="205092" y="0"/>
                    <a:pt x="457200" y="0"/>
                  </a:cubicBezTo>
                  <a:cubicBezTo>
                    <a:pt x="709308" y="0"/>
                    <a:pt x="914400" y="205130"/>
                    <a:pt x="914400" y="457200"/>
                  </a:cubicBezTo>
                  <a:cubicBezTo>
                    <a:pt x="914362" y="709308"/>
                    <a:pt x="709270" y="914400"/>
                    <a:pt x="457162" y="914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="" xmlns:a16="http://schemas.microsoft.com/office/drawing/2014/main" id="{20C8264B-90F6-488D-9A35-30668A01BA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50747" y="3561837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="" xmlns:a16="http://schemas.microsoft.com/office/drawing/2014/main" id="{6068E215-0C3A-40AB-99A4-4979F9F8E0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52601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="" xmlns:a16="http://schemas.microsoft.com/office/drawing/2014/main" id="{2AC2BFE3-172A-45B6-9A81-10EC76047F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037747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="" xmlns:a16="http://schemas.microsoft.com/office/drawing/2014/main" id="{F198CBB5-A125-46D5-97AB-FF7B996BDF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219138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="" xmlns:a16="http://schemas.microsoft.com/office/drawing/2014/main" id="{6AC350C1-71A3-4FE0-A6DF-A3A2A3EB8D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388568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="" xmlns:a16="http://schemas.microsoft.com/office/drawing/2014/main" id="{CFFDC489-63F2-422D-BBE3-DA76E38B09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50747" y="4959314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="" xmlns:a16="http://schemas.microsoft.com/office/drawing/2014/main" id="{1B04AD9A-BD7D-4D3E-8645-51BE756EC4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555157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="" xmlns:a16="http://schemas.microsoft.com/office/drawing/2014/main" id="{6DDBFF25-874E-48BB-8577-66C935E930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725875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33" name="Oval 332">
            <a:extLst>
              <a:ext uri="{FF2B5EF4-FFF2-40B4-BE49-F238E27FC236}">
                <a16:creationId xmlns="" xmlns:a16="http://schemas.microsoft.com/office/drawing/2014/main" id="{7C02C40E-7048-4426-9838-E710F1794F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4" name="Oval 333">
            <a:extLst>
              <a:ext uri="{FF2B5EF4-FFF2-40B4-BE49-F238E27FC236}">
                <a16:creationId xmlns="" xmlns:a16="http://schemas.microsoft.com/office/drawing/2014/main" id="{5A4DE2A8-DFFE-4BFF-9B68-3C1686D52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3665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5" name="Oval 334">
            <a:extLst>
              <a:ext uri="{FF2B5EF4-FFF2-40B4-BE49-F238E27FC236}">
                <a16:creationId xmlns="" xmlns:a16="http://schemas.microsoft.com/office/drawing/2014/main" id="{A3F90B3D-E9FC-4470-A20D-E05300B429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01097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6" name="Oval 335">
            <a:extLst>
              <a:ext uri="{FF2B5EF4-FFF2-40B4-BE49-F238E27FC236}">
                <a16:creationId xmlns="" xmlns:a16="http://schemas.microsoft.com/office/drawing/2014/main" id="{66FDB959-5F5E-4E7C-BD4D-2F4DA4F0AA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28529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7" name="Oval 336">
            <a:extLst>
              <a:ext uri="{FF2B5EF4-FFF2-40B4-BE49-F238E27FC236}">
                <a16:creationId xmlns="" xmlns:a16="http://schemas.microsoft.com/office/drawing/2014/main" id="{3AB0D863-08C7-40D5-BD24-B44021A736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60750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8" name="Oval 337">
            <a:extLst>
              <a:ext uri="{FF2B5EF4-FFF2-40B4-BE49-F238E27FC236}">
                <a16:creationId xmlns="" xmlns:a16="http://schemas.microsoft.com/office/drawing/2014/main" id="{837B117A-206E-4879-A9E7-4CC4EE7C8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9" name="Oval 338">
            <a:extLst>
              <a:ext uri="{FF2B5EF4-FFF2-40B4-BE49-F238E27FC236}">
                <a16:creationId xmlns="" xmlns:a16="http://schemas.microsoft.com/office/drawing/2014/main" id="{FB71D391-B362-481A-BAB5-5ECD7AAEAA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3665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0" name="Oval 339">
            <a:extLst>
              <a:ext uri="{FF2B5EF4-FFF2-40B4-BE49-F238E27FC236}">
                <a16:creationId xmlns="" xmlns:a16="http://schemas.microsoft.com/office/drawing/2014/main" id="{BA56498E-0EE3-48C6-B3AE-32B86E27EA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01097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1" name="Oval 340">
            <a:extLst>
              <a:ext uri="{FF2B5EF4-FFF2-40B4-BE49-F238E27FC236}">
                <a16:creationId xmlns="" xmlns:a16="http://schemas.microsoft.com/office/drawing/2014/main" id="{71D97383-D29B-4474-B779-3406049AB6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28529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2" name="Oval 341">
            <a:extLst>
              <a:ext uri="{FF2B5EF4-FFF2-40B4-BE49-F238E27FC236}">
                <a16:creationId xmlns="" xmlns:a16="http://schemas.microsoft.com/office/drawing/2014/main" id="{8DED0FF6-1575-415B-869C-AF61926E8F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60750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3" name="Oval 342">
            <a:extLst>
              <a:ext uri="{FF2B5EF4-FFF2-40B4-BE49-F238E27FC236}">
                <a16:creationId xmlns="" xmlns:a16="http://schemas.microsoft.com/office/drawing/2014/main" id="{FB595052-E25C-4CBC-BDB4-C3E38CBD59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4" name="Oval 343">
            <a:extLst>
              <a:ext uri="{FF2B5EF4-FFF2-40B4-BE49-F238E27FC236}">
                <a16:creationId xmlns="" xmlns:a16="http://schemas.microsoft.com/office/drawing/2014/main" id="{739D7012-941B-4223-B8EE-58A045C12E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3665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5" name="Oval 344">
            <a:extLst>
              <a:ext uri="{FF2B5EF4-FFF2-40B4-BE49-F238E27FC236}">
                <a16:creationId xmlns="" xmlns:a16="http://schemas.microsoft.com/office/drawing/2014/main" id="{A0FD52E1-D318-4377-97FD-AC40D1FEEC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01097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6" name="Oval 345">
            <a:extLst>
              <a:ext uri="{FF2B5EF4-FFF2-40B4-BE49-F238E27FC236}">
                <a16:creationId xmlns="" xmlns:a16="http://schemas.microsoft.com/office/drawing/2014/main" id="{907AC1CF-D232-4C22-BD8C-2F99917316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28529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7" name="Oval 346">
            <a:extLst>
              <a:ext uri="{FF2B5EF4-FFF2-40B4-BE49-F238E27FC236}">
                <a16:creationId xmlns="" xmlns:a16="http://schemas.microsoft.com/office/drawing/2014/main" id="{480D7F6D-16EB-44E5-AB6A-5FF5B759EC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60750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8" name="Oval 347">
            <a:extLst>
              <a:ext uri="{FF2B5EF4-FFF2-40B4-BE49-F238E27FC236}">
                <a16:creationId xmlns="" xmlns:a16="http://schemas.microsoft.com/office/drawing/2014/main" id="{AE57416F-8D58-47F8-8770-EF25BD07E1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36202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9" name="Oval 348">
            <a:extLst>
              <a:ext uri="{FF2B5EF4-FFF2-40B4-BE49-F238E27FC236}">
                <a16:creationId xmlns="" xmlns:a16="http://schemas.microsoft.com/office/drawing/2014/main" id="{8BAA9C95-C365-4776-9E92-D4CBDB3D3B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11654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0" name="Oval 349">
            <a:extLst>
              <a:ext uri="{FF2B5EF4-FFF2-40B4-BE49-F238E27FC236}">
                <a16:creationId xmlns="" xmlns:a16="http://schemas.microsoft.com/office/drawing/2014/main" id="{91F2BD17-2ED5-4831-9501-E5D78BAB7A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36202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1" name="Oval 350">
            <a:extLst>
              <a:ext uri="{FF2B5EF4-FFF2-40B4-BE49-F238E27FC236}">
                <a16:creationId xmlns="" xmlns:a16="http://schemas.microsoft.com/office/drawing/2014/main" id="{25EFCDD2-C91E-49A9-8BA9-BB6F5220D7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11654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2" name="Oval 351">
            <a:extLst>
              <a:ext uri="{FF2B5EF4-FFF2-40B4-BE49-F238E27FC236}">
                <a16:creationId xmlns="" xmlns:a16="http://schemas.microsoft.com/office/drawing/2014/main" id="{09ED073A-BA9B-4BE0-A0C3-28D37FF5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36202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3" name="Oval 352">
            <a:extLst>
              <a:ext uri="{FF2B5EF4-FFF2-40B4-BE49-F238E27FC236}">
                <a16:creationId xmlns="" xmlns:a16="http://schemas.microsoft.com/office/drawing/2014/main" id="{88F8A272-0A54-45C2-98E5-E5BB86CE7C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11654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7" name="Oval 156">
            <a:extLst>
              <a:ext uri="{FF2B5EF4-FFF2-40B4-BE49-F238E27FC236}">
                <a16:creationId xmlns="" xmlns:a16="http://schemas.microsoft.com/office/drawing/2014/main" id="{4947AD35-A2D1-804A-B6D6-FA54D1F47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80909" y="5829270"/>
            <a:ext cx="1809866" cy="1710369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="" xmlns:a16="http://schemas.microsoft.com/office/drawing/2014/main" id="{C67EB74C-8F2F-A044-84A9-F24E7442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Tyler Foster</a:t>
            </a:r>
            <a:endParaRPr lang="en-US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2EA7F60-6BA4-3F4B-91C2-5E533B193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4815" y="6296395"/>
            <a:ext cx="1844677" cy="262877"/>
          </a:xfrm>
        </p:spPr>
        <p:txBody>
          <a:bodyPr>
            <a:normAutofit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0D495E4-F93F-E946-8B74-75EE72903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00527" y="6498730"/>
            <a:ext cx="1679857" cy="27107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Northern Caribbean University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C02449D-9CD9-E243-BC7A-64094B69D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90552" y="6785816"/>
            <a:ext cx="1359978" cy="203662"/>
          </a:xfrm>
        </p:spPr>
        <p:txBody>
          <a:bodyPr/>
          <a:lstStyle/>
          <a:p>
            <a:r>
              <a:rPr lang="en-US" dirty="0" smtClean="0"/>
              <a:t>Date August 2014-August 2019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74D5D1D5-2C11-4E48-A6B2-3C879A0130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80625" y="7140909"/>
            <a:ext cx="1359978" cy="203662"/>
          </a:xfrm>
        </p:spPr>
        <p:txBody>
          <a:bodyPr/>
          <a:lstStyle/>
          <a:p>
            <a:r>
              <a:rPr lang="en-US" dirty="0" smtClean="0"/>
              <a:t>Computer Information Systems BSc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0397AB6-3E9E-1849-A778-1C81BDCCDC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GPA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8A3001B-2E52-D94B-A01D-2B913386B6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04434" y="6653422"/>
            <a:ext cx="821146" cy="393552"/>
          </a:xfrm>
        </p:spPr>
        <p:txBody>
          <a:bodyPr/>
          <a:lstStyle/>
          <a:p>
            <a:r>
              <a:rPr lang="en-US" dirty="0" smtClean="0"/>
              <a:t>3.62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="" xmlns:a16="http://schemas.microsoft.com/office/drawing/2014/main" id="{8107B0D9-8EB1-4649-9A1C-970A6BC141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84C7E5E4-AAAD-A841-8A0C-BECC827BB43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3496" y="1583068"/>
            <a:ext cx="2925613" cy="248809"/>
          </a:xfrm>
        </p:spPr>
        <p:txBody>
          <a:bodyPr>
            <a:normAutofit/>
          </a:bodyPr>
          <a:lstStyle/>
          <a:p>
            <a:r>
              <a:rPr lang="en-JM" b="1" dirty="0"/>
              <a:t>WISYNCO </a:t>
            </a:r>
            <a:r>
              <a:rPr lang="en-JM" b="1" dirty="0" smtClean="0"/>
              <a:t>GROUP</a:t>
            </a:r>
            <a:r>
              <a:rPr lang="en-JM" b="1" dirty="0"/>
              <a:t> </a:t>
            </a:r>
            <a:r>
              <a:rPr lang="en-JM" b="1" dirty="0" smtClean="0"/>
              <a:t>Brand </a:t>
            </a:r>
            <a:r>
              <a:rPr lang="en-JM" b="1" dirty="0"/>
              <a:t>Ambassador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8EE6933F-AC91-FC4B-921C-5EBCB59F916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3496" y="1826683"/>
            <a:ext cx="2925613" cy="144438"/>
          </a:xfrm>
        </p:spPr>
        <p:txBody>
          <a:bodyPr/>
          <a:lstStyle/>
          <a:p>
            <a:r>
              <a:rPr lang="en-JM" b="1" dirty="0" smtClean="0"/>
              <a:t>October </a:t>
            </a:r>
            <a:r>
              <a:rPr lang="en-JM" b="1" dirty="0"/>
              <a:t>2017-Present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E6D02D8E-D2B5-7344-B5A7-74297A3824E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43496" y="2013342"/>
            <a:ext cx="2925612" cy="668990"/>
          </a:xfrm>
        </p:spPr>
        <p:txBody>
          <a:bodyPr/>
          <a:lstStyle/>
          <a:p>
            <a:pPr lvl="0"/>
            <a:r>
              <a:rPr lang="en-JM" sz="1050" dirty="0"/>
              <a:t>Increased brand awareness with target market by enthusiastically educating prospective customers about the suite of products offered by the company. </a:t>
            </a:r>
          </a:p>
          <a:p>
            <a:pPr lvl="0"/>
            <a:r>
              <a:rPr lang="en-JM" sz="1050" dirty="0"/>
              <a:t>Enhanced customer service by accurate and timely responses to customers queries and recommendations to supervisors based on high-level product knowledge.</a:t>
            </a:r>
          </a:p>
          <a:p>
            <a:pPr lvl="0"/>
            <a:r>
              <a:rPr lang="en-JM" sz="1050" dirty="0"/>
              <a:t>Delivered accurate Promotional Report documentation of daily activities such as opening and closing stock of featured products.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2BD3721E-42CE-CF4A-8454-8814B6A75F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89209" y="3934742"/>
            <a:ext cx="2925613" cy="460295"/>
          </a:xfrm>
        </p:spPr>
        <p:txBody>
          <a:bodyPr>
            <a:normAutofit fontScale="92500" lnSpcReduction="10000"/>
          </a:bodyPr>
          <a:lstStyle/>
          <a:p>
            <a:r>
              <a:rPr lang="en-JM" b="1" dirty="0"/>
              <a:t>LIME JAMAICA LIMITED, </a:t>
            </a:r>
            <a:r>
              <a:rPr lang="en-JM" b="1" dirty="0" smtClean="0"/>
              <a:t>MANDEVILLE</a:t>
            </a:r>
          </a:p>
          <a:p>
            <a:r>
              <a:rPr lang="en-JM" b="1" dirty="0"/>
              <a:t>Card Sales Representative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9DFD6DF8-CC9B-D745-ABB6-86E96E09B3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JM" b="1" dirty="0"/>
              <a:t>2012-2014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F5C1FAED-BD61-1049-834C-52C8CC761F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lvl="0"/>
            <a:r>
              <a:rPr lang="en-JM" sz="1050" dirty="0"/>
              <a:t>Generated card sales of up to $150,000 per day.</a:t>
            </a:r>
          </a:p>
          <a:p>
            <a:pPr lvl="0"/>
            <a:r>
              <a:rPr lang="en-JM" sz="1050" dirty="0"/>
              <a:t>Awarded the Most Outstanding Sales Representative, 2013.</a:t>
            </a:r>
          </a:p>
          <a:p>
            <a:pPr lvl="0"/>
            <a:r>
              <a:rPr lang="en-JM" sz="1050" dirty="0"/>
              <a:t>Responded to customer queries with quality information and timeliness, based on strong product knowledge.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696A51A3-D704-A84A-8916-3E3AACC54A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www.</a:t>
            </a:r>
            <a:r>
              <a:rPr lang="en-JM" dirty="0">
                <a:hlinkClick r:id="rId2"/>
              </a:rPr>
              <a:t> http://www.tylerfoster.xyz</a:t>
            </a:r>
            <a:r>
              <a:rPr lang="en-JM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CD14C384-0761-5E4F-BFF8-FB821771317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tyler.a.foster@gmail.com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363A7E06-95AB-7D43-9DDF-E39E83B0A6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1-(876)-798-2976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D473C33-D7BE-2249-8BD5-1AE1EEE6870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PHOTOSHOP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D502F74-BAEB-AA42-89F1-75199D1990C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398430" y="4741274"/>
            <a:ext cx="1327150" cy="149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SOCIAL </a:t>
            </a:r>
            <a:r>
              <a:rPr lang="en-US" dirty="0" smtClean="0"/>
              <a:t>MEDIA MARKETING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 Placeholder 83">
            <a:extLst>
              <a:ext uri="{FF2B5EF4-FFF2-40B4-BE49-F238E27FC236}">
                <a16:creationId xmlns="" xmlns:a16="http://schemas.microsoft.com/office/drawing/2014/main" id="{556E9263-3496-E841-9D4B-6055600F312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410200" y="4530208"/>
            <a:ext cx="1327150" cy="149225"/>
          </a:xfrm>
        </p:spPr>
        <p:txBody>
          <a:bodyPr>
            <a:noAutofit/>
          </a:bodyPr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111" name="Text Placeholder 110">
            <a:extLst>
              <a:ext uri="{FF2B5EF4-FFF2-40B4-BE49-F238E27FC236}">
                <a16:creationId xmlns="" xmlns:a16="http://schemas.microsoft.com/office/drawing/2014/main" id="{BCF790FE-7FEB-0B4A-8AB7-35796549E6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 smtClean="0"/>
              <a:t>UNITY GAME DEV</a:t>
            </a:r>
            <a:endParaRPr lang="en-US" dirty="0"/>
          </a:p>
        </p:txBody>
      </p:sp>
      <p:sp>
        <p:nvSpPr>
          <p:cNvPr id="138" name="Text Placeholder 137">
            <a:extLst>
              <a:ext uri="{FF2B5EF4-FFF2-40B4-BE49-F238E27FC236}">
                <a16:creationId xmlns="" xmlns:a16="http://schemas.microsoft.com/office/drawing/2014/main" id="{6506DB86-8114-1647-9924-6A49FC14D69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 smtClean="0"/>
              <a:t>MICROSOFT OFFICE </a:t>
            </a:r>
            <a:endParaRPr lang="en-US" dirty="0"/>
          </a:p>
        </p:txBody>
      </p:sp>
      <p:sp>
        <p:nvSpPr>
          <p:cNvPr id="139" name="Text Placeholder 138">
            <a:extLst>
              <a:ext uri="{FF2B5EF4-FFF2-40B4-BE49-F238E27FC236}">
                <a16:creationId xmlns="" xmlns:a16="http://schemas.microsoft.com/office/drawing/2014/main" id="{A218C500-D80A-5945-815C-3A4BAB36201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40" name="Text Placeholder 139">
            <a:extLst>
              <a:ext uri="{FF2B5EF4-FFF2-40B4-BE49-F238E27FC236}">
                <a16:creationId xmlns="" xmlns:a16="http://schemas.microsoft.com/office/drawing/2014/main" id="{22E7B03B-C02C-E743-8EA5-CC31990EC3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sz="1050" dirty="0" smtClean="0"/>
              <a:t>PHP</a:t>
            </a:r>
            <a:endParaRPr lang="en-US" sz="1050" dirty="0"/>
          </a:p>
        </p:txBody>
      </p:sp>
      <p:sp>
        <p:nvSpPr>
          <p:cNvPr id="141" name="Text Placeholder 140">
            <a:extLst>
              <a:ext uri="{FF2B5EF4-FFF2-40B4-BE49-F238E27FC236}">
                <a16:creationId xmlns="" xmlns:a16="http://schemas.microsoft.com/office/drawing/2014/main" id="{18BB2D7C-9C01-AE4E-AA05-540996FB791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16" name="Text Placeholder 115">
            <a:extLst>
              <a:ext uri="{FF2B5EF4-FFF2-40B4-BE49-F238E27FC236}">
                <a16:creationId xmlns="" xmlns:a16="http://schemas.microsoft.com/office/drawing/2014/main" id="{4233DFE1-397B-9D40-8F2D-A74BAA71693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117" name="Text Placeholder 116">
            <a:extLst>
              <a:ext uri="{FF2B5EF4-FFF2-40B4-BE49-F238E27FC236}">
                <a16:creationId xmlns="" xmlns:a16="http://schemas.microsoft.com/office/drawing/2014/main" id="{D955D1EE-EFC7-0843-93AB-52CF2FE43C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68260" y="8696773"/>
            <a:ext cx="1449583" cy="262769"/>
          </a:xfrm>
        </p:spPr>
        <p:txBody>
          <a:bodyPr/>
          <a:lstStyle/>
          <a:p>
            <a:r>
              <a:rPr lang="en-US" dirty="0"/>
              <a:t>GRAPHIC DESIGN</a:t>
            </a:r>
          </a:p>
        </p:txBody>
      </p:sp>
      <p:sp>
        <p:nvSpPr>
          <p:cNvPr id="118" name="Text Placeholder 117">
            <a:extLst>
              <a:ext uri="{FF2B5EF4-FFF2-40B4-BE49-F238E27FC236}">
                <a16:creationId xmlns="" xmlns:a16="http://schemas.microsoft.com/office/drawing/2014/main" id="{542487C0-67AC-0849-8B9F-130D56060EB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68260" y="8399640"/>
            <a:ext cx="1449583" cy="238881"/>
          </a:xfrm>
        </p:spPr>
        <p:txBody>
          <a:bodyPr/>
          <a:lstStyle/>
          <a:p>
            <a:r>
              <a:rPr lang="en-US" dirty="0"/>
              <a:t>WEBSITE DEVELOPMENT</a:t>
            </a:r>
          </a:p>
        </p:txBody>
      </p:sp>
      <p:sp>
        <p:nvSpPr>
          <p:cNvPr id="119" name="Text Placeholder 118">
            <a:extLst>
              <a:ext uri="{FF2B5EF4-FFF2-40B4-BE49-F238E27FC236}">
                <a16:creationId xmlns="" xmlns:a16="http://schemas.microsoft.com/office/drawing/2014/main" id="{EA98D879-DA49-2444-B6BC-531098AA8B6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ABILITIES</a:t>
            </a:r>
          </a:p>
        </p:txBody>
      </p:sp>
      <p:sp>
        <p:nvSpPr>
          <p:cNvPr id="120" name="Text Placeholder 119">
            <a:extLst>
              <a:ext uri="{FF2B5EF4-FFF2-40B4-BE49-F238E27FC236}">
                <a16:creationId xmlns="" xmlns:a16="http://schemas.microsoft.com/office/drawing/2014/main" id="{05BC12C5-98CA-634E-B120-78D814AFCAD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SOCIAL MEDIA MARKETING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="" xmlns:a16="http://schemas.microsoft.com/office/drawing/2014/main" id="{3431D51B-3170-404D-AA78-24211C76C97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="" xmlns:a16="http://schemas.microsoft.com/office/drawing/2014/main" id="{A1A4C043-2900-EC44-8ED3-151D6F6DD0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="" xmlns:a16="http://schemas.microsoft.com/office/drawing/2014/main" id="{16FCFE63-7201-CA4F-B364-467A817F793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3.5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="" xmlns:a16="http://schemas.microsoft.com/office/drawing/2014/main" id="{D1E64E37-6E15-024C-8FED-C14D81177DA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46" name="Text Placeholder 145">
            <a:extLst>
              <a:ext uri="{FF2B5EF4-FFF2-40B4-BE49-F238E27FC236}">
                <a16:creationId xmlns="" xmlns:a16="http://schemas.microsoft.com/office/drawing/2014/main" id="{A197986E-238A-E346-8797-0E67D27E237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149" name="Text Placeholder 148">
            <a:extLst>
              <a:ext uri="{FF2B5EF4-FFF2-40B4-BE49-F238E27FC236}">
                <a16:creationId xmlns="" xmlns:a16="http://schemas.microsoft.com/office/drawing/2014/main" id="{A7504683-E4D4-0D48-919D-A3FCB64E43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129866" y="1146174"/>
            <a:ext cx="1997260" cy="300507"/>
          </a:xfrm>
        </p:spPr>
        <p:txBody>
          <a:bodyPr rIns="0">
            <a:norm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48" name="Text Placeholder 147">
            <a:extLst>
              <a:ext uri="{FF2B5EF4-FFF2-40B4-BE49-F238E27FC236}">
                <a16:creationId xmlns="" xmlns:a16="http://schemas.microsoft.com/office/drawing/2014/main" id="{737697CF-DAC5-BE40-8620-8AAF5D50500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 rIns="0">
            <a:normAutofit/>
          </a:bodyPr>
          <a:lstStyle/>
          <a:p>
            <a:r>
              <a:rPr lang="en-US" dirty="0"/>
              <a:t>SKILLS</a:t>
            </a:r>
          </a:p>
        </p:txBody>
      </p:sp>
      <p:sp>
        <p:nvSpPr>
          <p:cNvPr id="147" name="Text Placeholder 146">
            <a:extLst>
              <a:ext uri="{FF2B5EF4-FFF2-40B4-BE49-F238E27FC236}">
                <a16:creationId xmlns="" xmlns:a16="http://schemas.microsoft.com/office/drawing/2014/main" id="{CDA1D8C4-E95C-CE45-8CB2-A04638B52EC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 rIns="0">
            <a:normAutofit/>
          </a:bodyPr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50" name="Rectangle 49" descr="skills bar chart object">
            <a:extLst>
              <a:ext uri="{FF2B5EF4-FFF2-40B4-BE49-F238E27FC236}">
                <a16:creationId xmlns="" xmlns:a16="http://schemas.microsoft.com/office/drawing/2014/main" id="{86265B8C-7225-5B49-8272-5550695B4283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462337" y="4037747"/>
            <a:ext cx="1894475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52" name="Rectangle 51" descr="skills bar chart object">
            <a:extLst>
              <a:ext uri="{FF2B5EF4-FFF2-40B4-BE49-F238E27FC236}">
                <a16:creationId xmlns="" xmlns:a16="http://schemas.microsoft.com/office/drawing/2014/main" id="{7A124C2E-31F8-D049-937F-AC97C65A81A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462339" y="4219138"/>
            <a:ext cx="1147954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54" name="Rectangle 53" descr="skills bar chart object">
            <a:extLst>
              <a:ext uri="{FF2B5EF4-FFF2-40B4-BE49-F238E27FC236}">
                <a16:creationId xmlns="" xmlns:a16="http://schemas.microsoft.com/office/drawing/2014/main" id="{187FEC1D-A64B-B64D-87CB-C356EEC25251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388568"/>
            <a:ext cx="1776961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85" name="Rectangle 84" descr="skills bar chart object">
            <a:extLst>
              <a:ext uri="{FF2B5EF4-FFF2-40B4-BE49-F238E27FC236}">
                <a16:creationId xmlns="" xmlns:a16="http://schemas.microsoft.com/office/drawing/2014/main" id="{71AF2A2B-6178-694C-A413-78AD7B7BEBBB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556383"/>
            <a:ext cx="1468563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86" name="Rectangle 85" descr="skills bar chart object">
            <a:extLst>
              <a:ext uri="{FF2B5EF4-FFF2-40B4-BE49-F238E27FC236}">
                <a16:creationId xmlns="" xmlns:a16="http://schemas.microsoft.com/office/drawing/2014/main" id="{5D320E76-F219-E749-820E-A9A2D2EDC68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736655"/>
            <a:ext cx="1430485" cy="82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CD091EFB-3174-254F-8874-4422489C5D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18737" y="5432118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0E48D0F5-A89A-AF45-891A-CA7E15C21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86327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1F640FF8-2F09-F443-9EF8-1A530B848D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057633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="" xmlns:a16="http://schemas.microsoft.com/office/drawing/2014/main" id="{0BBB4864-A253-984B-ACC6-A7B6A7F80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33962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21E5CCEB-895D-A74D-9FAD-0F53E8AD44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610292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A7748D91-484B-2841-9F12-79E26271F2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18737" y="5698399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="" xmlns:a16="http://schemas.microsoft.com/office/drawing/2014/main" id="{0802EA00-DE39-6646-819D-8DAD6BD3C2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86327" y="5698399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="" xmlns:a16="http://schemas.microsoft.com/office/drawing/2014/main" id="{E2CFFE67-84B5-1744-AC13-0F98EDA18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057633" y="5698399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="" xmlns:a16="http://schemas.microsoft.com/office/drawing/2014/main" id="{05725725-5555-264C-9036-8E4744CB6F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18737" y="5964680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="" xmlns:a16="http://schemas.microsoft.com/office/drawing/2014/main" id="{AD5150E1-EA8A-6D42-A23B-A79504BF5A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86327" y="596468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="" xmlns:a16="http://schemas.microsoft.com/office/drawing/2014/main" id="{8A7DE4BB-244F-6B49-9727-5BAD74EA46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2961" y="7942124"/>
            <a:ext cx="160984" cy="1609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="" xmlns:a16="http://schemas.microsoft.com/office/drawing/2014/main" id="{86F5B1B6-C812-7540-BCB9-271539B931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2961" y="8210638"/>
            <a:ext cx="160984" cy="160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="" xmlns:a16="http://schemas.microsoft.com/office/drawing/2014/main" id="{5460C3D1-676E-3E4D-95DB-F5F6D3D889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2961" y="8471895"/>
            <a:ext cx="160984" cy="160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="" xmlns:a16="http://schemas.microsoft.com/office/drawing/2014/main" id="{2ED2FB73-5322-564C-B2F5-9335A0646A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2961" y="8747666"/>
            <a:ext cx="160984" cy="1609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="" xmlns:a16="http://schemas.microsoft.com/office/drawing/2014/main" id="{1A6D5824-1247-904A-978C-E3901FF49E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802261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08DF0C07-C343-A74B-A633-EF26C544E0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018" y="8290135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="" xmlns:a16="http://schemas.microsoft.com/office/drawing/2014/main" id="{80D6FA17-ADEA-444A-811E-1FC72DA429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1" y="855238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="" xmlns:a16="http://schemas.microsoft.com/office/drawing/2014/main" id="{537DB787-45FC-6C42-8904-35531D3160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8833863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="" xmlns:a16="http://schemas.microsoft.com/office/drawing/2014/main" id="{4FE93959-4A6A-4B48-B3E2-6468FDE1E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1681193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8456E314-2B8A-0B45-B8BB-C04ABEADA5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1" y="4046272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33" descr="circle charts to describe skills">
            <a:extLst>
              <a:ext uri="{FF2B5EF4-FFF2-40B4-BE49-F238E27FC236}">
                <a16:creationId xmlns="" xmlns:a16="http://schemas.microsoft.com/office/drawing/2014/main" id="{0879FAC9-3752-42B5-8F11-CB110C338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81576"/>
              </p:ext>
            </p:extLst>
          </p:nvPr>
        </p:nvGraphicFramePr>
        <p:xfrm>
          <a:off x="568260" y="5754744"/>
          <a:ext cx="1822515" cy="1822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Placeholder 11"/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>
          <a:xfrm>
            <a:off x="5605515" y="130884"/>
            <a:ext cx="1120065" cy="1120065"/>
          </a:xfrm>
        </p:spPr>
      </p:pic>
      <p:sp>
        <p:nvSpPr>
          <p:cNvPr id="354" name="Text Placeholder 26">
            <a:extLst>
              <a:ext uri="{FF2B5EF4-FFF2-40B4-BE49-F238E27FC236}">
                <a16:creationId xmlns="" xmlns:a16="http://schemas.microsoft.com/office/drawing/2014/main" id="{E6D02D8E-D2B5-7344-B5A7-74297A3824E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93079" y="1678846"/>
            <a:ext cx="2925612" cy="1683479"/>
          </a:xfrm>
        </p:spPr>
        <p:txBody>
          <a:bodyPr>
            <a:normAutofit lnSpcReduction="10000"/>
          </a:bodyPr>
          <a:lstStyle/>
          <a:p>
            <a:r>
              <a:rPr lang="en-JM" sz="1050" b="1" dirty="0"/>
              <a:t>Pets Eating Timing System (P.E.T.S.)</a:t>
            </a:r>
            <a:r>
              <a:rPr lang="en-JM" sz="1050" dirty="0"/>
              <a:t> </a:t>
            </a:r>
            <a:br>
              <a:rPr lang="en-JM" sz="1050" dirty="0"/>
            </a:br>
            <a:r>
              <a:rPr lang="en-JM" sz="1050" b="1" dirty="0"/>
              <a:t>Team Lead and Database Developer</a:t>
            </a:r>
            <a:r>
              <a:rPr lang="en-JM" sz="1050" dirty="0"/>
              <a:t> 	</a:t>
            </a:r>
            <a:r>
              <a:rPr lang="en-JM" sz="1050" b="1" dirty="0"/>
              <a:t>Fall 2018</a:t>
            </a:r>
            <a:endParaRPr lang="en-JM" sz="1050" dirty="0"/>
          </a:p>
          <a:p>
            <a:r>
              <a:rPr lang="en-JM" sz="1050" i="1" dirty="0"/>
              <a:t>This system permits the user to monitor and feed their pets remotely</a:t>
            </a:r>
            <a:r>
              <a:rPr lang="en-JM" sz="1050" i="1" dirty="0" smtClean="0"/>
              <a:t>.</a:t>
            </a:r>
            <a:r>
              <a:rPr lang="en-JM" sz="1050" dirty="0"/>
              <a:t/>
            </a:r>
            <a:br>
              <a:rPr lang="en-JM" sz="1050" dirty="0"/>
            </a:br>
            <a:r>
              <a:rPr lang="en-JM" sz="1050" dirty="0" smtClean="0"/>
              <a:t>Reduced </a:t>
            </a:r>
            <a:r>
              <a:rPr lang="en-JM" sz="1050" dirty="0"/>
              <a:t>expenditure by 25% from $80,000 to $</a:t>
            </a:r>
            <a:r>
              <a:rPr lang="en-JM" sz="1050" dirty="0" smtClean="0"/>
              <a:t>60,000.</a:t>
            </a:r>
          </a:p>
          <a:p>
            <a:r>
              <a:rPr lang="en-JM" sz="1050" dirty="0" smtClean="0"/>
              <a:t>Differentiated </a:t>
            </a:r>
            <a:r>
              <a:rPr lang="en-JM" sz="1050" dirty="0"/>
              <a:t>P.E.T.S from competitors by gaining buy-in for suggestion to incorporate Wi-Fi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2144817866"/>
      </p:ext>
    </p:extLst>
  </p:cSld>
  <p:clrMapOvr>
    <a:masterClrMapping/>
  </p:clrMapOvr>
</p:sld>
</file>

<file path=ppt/theme/theme1.xml><?xml version="1.0" encoding="utf-8"?>
<a:theme xmlns:a="http://schemas.openxmlformats.org/drawingml/2006/main" name="tf67752057 (1)">
  <a:themeElements>
    <a:clrScheme name="INFO Resume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92D050"/>
      </a:accent1>
      <a:accent2>
        <a:srgbClr val="0070C0"/>
      </a:accent2>
      <a:accent3>
        <a:srgbClr val="00B0F0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FO Resume 03_AE_CLR_v7" id="{8DF4B4FA-B337-45A8-9AC8-4A797F969B65}" vid="{65AD6FE7-9CA3-4E7C-ACD0-6FDD0A90F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FC06E3-0E84-4E3F-B416-FB828DCF9B7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876de33e-aaa5-4507-9b92-b84e676ded0d"/>
    <ds:schemaRef ds:uri="http://purl.org/dc/elements/1.1/"/>
    <ds:schemaRef ds:uri="http://schemas.microsoft.com/office/2006/metadata/properties"/>
    <ds:schemaRef ds:uri="ef88797d-310b-4d46-ad9c-0c23fa0c8d4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tf67752057 (1)</Template>
  <TotalTime>0</TotalTime>
  <Words>184</Words>
  <Application>Microsoft Office PowerPoint</Application>
  <PresentationFormat>Letter Paper (8.5x11 in)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tf67752057 (1)</vt:lpstr>
      <vt:lpstr>Tyler Foster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2020-06-14T20:49:08Z</dcterms:created>
  <dcterms:modified xsi:type="dcterms:W3CDTF">2020-06-14T21:39:41Z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