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405-D100-4583-8B32-43FA94C9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CB6C-2C10-4F7F-93EE-5186636A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577-302E-42F1-9AFE-0C424E10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472C-4934-4C9E-96C0-B3E42A1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C692-5B86-4028-A622-D3C15F9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A2C-A73E-401A-B616-41463E2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DA352-CC8A-48D4-98CA-B9D1BCC5E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C13F-CB14-427F-9DB0-5219C438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6A9F-4940-4BE4-A62D-8801E08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8BFB-E046-40E4-9E30-6BD064BF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A4C65-A560-4913-A523-EAAB2825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496A7-5207-4D4D-8242-553CBF4B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17E3-275E-48E1-9ACD-E3EAFBC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0CCF-D87D-475E-8D0C-18043C6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F5FE-EFA4-4C7A-B4C9-FDDF5AB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3B3-ADA3-45C8-B425-0BF05BA5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6526-4EAD-4276-A2FC-EAAF63C3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A759-7265-4E92-B9BC-41086974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3F30-8929-418E-93ED-DBC39C05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AF17-8A42-44C7-8E21-D6ECC2D7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BE9B-FF42-4781-9B29-25EE7AE0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4344-8D59-4F20-89FE-E629739E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682C-1712-4009-94FE-99B8B6B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34CA-EB15-4826-87ED-33403E5C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E70A-CD01-4939-B873-E0D76D68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63B-8EE2-497D-98AE-3969270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0BC1-3FBA-450D-BDBF-3227AD4E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445A6-540D-4957-84CA-7F6FBF9C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2EB4-DBA9-4D4D-95ED-FE6090E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143A-DE14-4D80-9DBA-062AE4DF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D3A2-25DF-47A7-8BE7-4EE43EFA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A09-9AEC-4F6C-8B28-16D094C5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91C7-A071-43FA-8166-FE48D2BC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9323-0287-45DC-BD25-9F5C1D66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D311-D3D9-4C95-8054-24D66110E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BCE1F-E330-4F7B-A964-EC4A5E9A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D50C-8B01-4311-AA78-2376B045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6A887-16F9-4D75-9D9A-D310759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2A0AE-B7F1-4866-81BE-E900D30B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90A-82A5-48B7-9871-8BE579BA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9B8B-922B-4B31-A723-CEB87EC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FED78-A4A4-4540-8F8B-002D5EDE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DE08-3BAA-4261-A1ED-64667F73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D1-7BBE-4DEA-A73C-39AE2FC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BA7E-51B8-49B8-84D0-58356A6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28B87-411A-40A3-905F-A1CAB510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57C3-6749-4A35-B823-D178D64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090-75E8-4199-BBE6-7176E09C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2F1E-85D5-4E73-AB78-E3D292FA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DBAF-A832-4C95-A718-262F23DD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7DE5-6A52-4B31-B0CE-7AE795CC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7258-8F5B-4748-92CA-0B294F6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7DFE-5186-409D-A3EB-3953F97A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A293-41A8-4AE9-9CCC-78B9EEFB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1CE2-C736-4032-A0E6-996B9B7C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B1A9-582A-46E1-8423-14DF5AB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83F2-90BC-47A5-8285-307639CF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65F4-CB8C-4D41-93AA-C8ED3370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0A6F1-7FE0-4837-814E-08FBBA4B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86E-6913-4A41-8EAA-79F31A30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B84A-2FCA-40F6-B4EF-D8C87129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73F5-8269-47A5-84E8-236B3D02C3E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A635-03D6-4AA7-AFA5-85729B478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33F-D646-4FA6-98D4-BD7CF0D2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B766-A0DF-4582-9503-5728D9B7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52D-F24F-4829-81B1-31AFD8946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580D-AFAC-41C0-BE7F-4EC347C4D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PHP, Python, Ruby, C#/C++, NodeJS (JavaScript)</a:t>
            </a:r>
          </a:p>
        </p:txBody>
      </p:sp>
    </p:spTree>
    <p:extLst>
      <p:ext uri="{BB962C8B-B14F-4D97-AF65-F5344CB8AC3E}">
        <p14:creationId xmlns:p14="http://schemas.microsoft.com/office/powerpoint/2010/main" val="31169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FA79-5863-4E58-8B1C-25B1AC0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Server Programming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1116C9-7AF0-4C48-8018-084526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82" y="2427541"/>
            <a:ext cx="935973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F58C3-16D1-44B9-BE70-DFB391DF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PHP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541E-5985-404E-8DB9-273C0644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sites use this? How Reliable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A56CD-9F18-406F-8039-745F06CE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0218"/>
            <a:ext cx="6903720" cy="42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B89-EC5C-4287-BA42-26E298F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651A-35FC-4D01-AEE7-E789E495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uses it, how reliable is it? Django framework.</a:t>
            </a:r>
          </a:p>
        </p:txBody>
      </p:sp>
    </p:spTree>
    <p:extLst>
      <p:ext uri="{BB962C8B-B14F-4D97-AF65-F5344CB8AC3E}">
        <p14:creationId xmlns:p14="http://schemas.microsoft.com/office/powerpoint/2010/main" val="89551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0B21-E30C-4AE5-8815-3EC26A15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0D0-3079-4ECB-B215-4BC266E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sites use this? How reliable is it?</a:t>
            </a:r>
          </a:p>
          <a:p>
            <a:r>
              <a:rPr lang="en-US" dirty="0"/>
              <a:t>Syntax examples</a:t>
            </a:r>
          </a:p>
        </p:txBody>
      </p:sp>
    </p:spTree>
    <p:extLst>
      <p:ext uri="{BB962C8B-B14F-4D97-AF65-F5344CB8AC3E}">
        <p14:creationId xmlns:p14="http://schemas.microsoft.com/office/powerpoint/2010/main" val="31306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223-7931-4F17-96DC-E10BEE84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C++/C#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6137-9F25-4929-9C8B-5665AB44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sites use this?</a:t>
            </a:r>
          </a:p>
          <a:p>
            <a:r>
              <a:rPr lang="en-US" dirty="0"/>
              <a:t>How reliable?</a:t>
            </a:r>
          </a:p>
          <a:p>
            <a:r>
              <a:rPr lang="en-US" dirty="0"/>
              <a:t>Syntax examples</a:t>
            </a:r>
          </a:p>
        </p:txBody>
      </p:sp>
    </p:spTree>
    <p:extLst>
      <p:ext uri="{BB962C8B-B14F-4D97-AF65-F5344CB8AC3E}">
        <p14:creationId xmlns:p14="http://schemas.microsoft.com/office/powerpoint/2010/main" val="61727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F578-6C0A-45B1-BC0A-4E987532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(JavaScript)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7645-1C70-45CC-935D-6AEA67ED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sites use this?</a:t>
            </a:r>
          </a:p>
          <a:p>
            <a:r>
              <a:rPr lang="en-US" dirty="0"/>
              <a:t>How reliable</a:t>
            </a:r>
          </a:p>
          <a:p>
            <a:r>
              <a:rPr lang="en-US" dirty="0"/>
              <a:t>Syntax examples</a:t>
            </a:r>
          </a:p>
        </p:txBody>
      </p:sp>
    </p:spTree>
    <p:extLst>
      <p:ext uri="{BB962C8B-B14F-4D97-AF65-F5344CB8AC3E}">
        <p14:creationId xmlns:p14="http://schemas.microsoft.com/office/powerpoint/2010/main" val="34468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Server-Side Programming Languages</vt:lpstr>
      <vt:lpstr>Intro to Server Programming </vt:lpstr>
      <vt:lpstr>PHP</vt:lpstr>
      <vt:lpstr>Python</vt:lpstr>
      <vt:lpstr>Java</vt:lpstr>
      <vt:lpstr>C++/C#</vt:lpstr>
      <vt:lpstr>NodeJS (JavaScript)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Shellman, Tyler</dc:creator>
  <cp:lastModifiedBy>Shellman, Tyler</cp:lastModifiedBy>
  <cp:revision>3</cp:revision>
  <dcterms:created xsi:type="dcterms:W3CDTF">2021-11-11T15:13:36Z</dcterms:created>
  <dcterms:modified xsi:type="dcterms:W3CDTF">2021-11-16T14:56:44Z</dcterms:modified>
</cp:coreProperties>
</file>