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57" r:id="rId5"/>
    <p:sldId id="260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21625-E6A2-4AEC-A01A-44F59F3BB27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B0A554-CFCA-4A9E-91A2-E7D3B7D1897D}">
      <dgm:prSet/>
      <dgm:spPr/>
      <dgm:t>
        <a:bodyPr/>
        <a:lstStyle/>
        <a:p>
          <a:r>
            <a:rPr lang="en-US"/>
            <a:t>Python can be used as a server-side language, but it is recommended to use a Framework such as Flask, Django, Pyramid.</a:t>
          </a:r>
        </a:p>
      </dgm:t>
    </dgm:pt>
    <dgm:pt modelId="{17EE9769-8086-414E-8E2F-F0230B7BEBCF}" type="parTrans" cxnId="{AE2CBD82-AC00-44B6-8DAE-DFC394CC661E}">
      <dgm:prSet/>
      <dgm:spPr/>
      <dgm:t>
        <a:bodyPr/>
        <a:lstStyle/>
        <a:p>
          <a:endParaRPr lang="en-US"/>
        </a:p>
      </dgm:t>
    </dgm:pt>
    <dgm:pt modelId="{C2367E9A-964F-4F40-B3A7-1F1EB82E6DF9}" type="sibTrans" cxnId="{AE2CBD82-AC00-44B6-8DAE-DFC394CC661E}">
      <dgm:prSet/>
      <dgm:spPr/>
      <dgm:t>
        <a:bodyPr/>
        <a:lstStyle/>
        <a:p>
          <a:endParaRPr lang="en-US"/>
        </a:p>
      </dgm:t>
    </dgm:pt>
    <dgm:pt modelId="{BB4A2820-7557-454E-B7C0-3B2EEB961CD6}">
      <dgm:prSet/>
      <dgm:spPr/>
      <dgm:t>
        <a:bodyPr/>
        <a:lstStyle/>
        <a:p>
          <a:r>
            <a:rPr lang="en-US"/>
            <a:t>Popular sites using Python: Spotify, Pinterest, Instacart.</a:t>
          </a:r>
        </a:p>
      </dgm:t>
    </dgm:pt>
    <dgm:pt modelId="{8348A39F-4214-4B43-8E70-41FB20C1867A}" type="parTrans" cxnId="{9346FA39-AA63-43F5-9F62-365C5C2FDC1E}">
      <dgm:prSet/>
      <dgm:spPr/>
      <dgm:t>
        <a:bodyPr/>
        <a:lstStyle/>
        <a:p>
          <a:endParaRPr lang="en-US"/>
        </a:p>
      </dgm:t>
    </dgm:pt>
    <dgm:pt modelId="{5B2165AB-FCA6-4D4D-B9E1-7914622642D7}" type="sibTrans" cxnId="{9346FA39-AA63-43F5-9F62-365C5C2FDC1E}">
      <dgm:prSet/>
      <dgm:spPr/>
      <dgm:t>
        <a:bodyPr/>
        <a:lstStyle/>
        <a:p>
          <a:endParaRPr lang="en-US"/>
        </a:p>
      </dgm:t>
    </dgm:pt>
    <dgm:pt modelId="{5655BC15-C36B-4658-B4DD-4FB2D887577B}">
      <dgm:prSet/>
      <dgm:spPr/>
      <dgm:t>
        <a:bodyPr/>
        <a:lstStyle/>
        <a:p>
          <a:r>
            <a:rPr lang="en-US"/>
            <a:t>Object-Oriented capabilities.</a:t>
          </a:r>
        </a:p>
      </dgm:t>
    </dgm:pt>
    <dgm:pt modelId="{1B6E2F75-F16B-4D13-875C-556CCE5C17E1}" type="parTrans" cxnId="{D3F82B23-49EA-423F-AB76-2E79A7EF84E5}">
      <dgm:prSet/>
      <dgm:spPr/>
      <dgm:t>
        <a:bodyPr/>
        <a:lstStyle/>
        <a:p>
          <a:endParaRPr lang="en-US"/>
        </a:p>
      </dgm:t>
    </dgm:pt>
    <dgm:pt modelId="{7B411B5E-6F60-477E-889E-5F4C629B0C17}" type="sibTrans" cxnId="{D3F82B23-49EA-423F-AB76-2E79A7EF84E5}">
      <dgm:prSet/>
      <dgm:spPr/>
      <dgm:t>
        <a:bodyPr/>
        <a:lstStyle/>
        <a:p>
          <a:endParaRPr lang="en-US"/>
        </a:p>
      </dgm:t>
    </dgm:pt>
    <dgm:pt modelId="{66102A98-5F3C-4D83-B517-5E54FDB9A83B}" type="pres">
      <dgm:prSet presAssocID="{C6821625-E6A2-4AEC-A01A-44F59F3BB278}" presName="vert0" presStyleCnt="0">
        <dgm:presLayoutVars>
          <dgm:dir/>
          <dgm:animOne val="branch"/>
          <dgm:animLvl val="lvl"/>
        </dgm:presLayoutVars>
      </dgm:prSet>
      <dgm:spPr/>
    </dgm:pt>
    <dgm:pt modelId="{6948E0A1-10CE-4D8D-8D18-2280DE2759AD}" type="pres">
      <dgm:prSet presAssocID="{36B0A554-CFCA-4A9E-91A2-E7D3B7D1897D}" presName="thickLine" presStyleLbl="alignNode1" presStyleIdx="0" presStyleCnt="3"/>
      <dgm:spPr/>
    </dgm:pt>
    <dgm:pt modelId="{4BA6E854-C8BC-4267-8645-79A9CF32EF3A}" type="pres">
      <dgm:prSet presAssocID="{36B0A554-CFCA-4A9E-91A2-E7D3B7D1897D}" presName="horz1" presStyleCnt="0"/>
      <dgm:spPr/>
    </dgm:pt>
    <dgm:pt modelId="{CD65F3E2-72FE-44D8-A169-56E0DC83B0B9}" type="pres">
      <dgm:prSet presAssocID="{36B0A554-CFCA-4A9E-91A2-E7D3B7D1897D}" presName="tx1" presStyleLbl="revTx" presStyleIdx="0" presStyleCnt="3"/>
      <dgm:spPr/>
    </dgm:pt>
    <dgm:pt modelId="{957140E1-3FDB-483F-8949-CFF276769780}" type="pres">
      <dgm:prSet presAssocID="{36B0A554-CFCA-4A9E-91A2-E7D3B7D1897D}" presName="vert1" presStyleCnt="0"/>
      <dgm:spPr/>
    </dgm:pt>
    <dgm:pt modelId="{D560D4D0-7548-4D79-B970-B6B27F889512}" type="pres">
      <dgm:prSet presAssocID="{BB4A2820-7557-454E-B7C0-3B2EEB961CD6}" presName="thickLine" presStyleLbl="alignNode1" presStyleIdx="1" presStyleCnt="3"/>
      <dgm:spPr/>
    </dgm:pt>
    <dgm:pt modelId="{FE25C79B-89AA-4F71-86ED-EECAEC6E3333}" type="pres">
      <dgm:prSet presAssocID="{BB4A2820-7557-454E-B7C0-3B2EEB961CD6}" presName="horz1" presStyleCnt="0"/>
      <dgm:spPr/>
    </dgm:pt>
    <dgm:pt modelId="{260E9D3D-0433-4566-969B-40CDCB8AC723}" type="pres">
      <dgm:prSet presAssocID="{BB4A2820-7557-454E-B7C0-3B2EEB961CD6}" presName="tx1" presStyleLbl="revTx" presStyleIdx="1" presStyleCnt="3"/>
      <dgm:spPr/>
    </dgm:pt>
    <dgm:pt modelId="{8B7D1CFE-94F6-40B6-B03C-45CA4C862C99}" type="pres">
      <dgm:prSet presAssocID="{BB4A2820-7557-454E-B7C0-3B2EEB961CD6}" presName="vert1" presStyleCnt="0"/>
      <dgm:spPr/>
    </dgm:pt>
    <dgm:pt modelId="{6B41C66A-4157-488E-A0C4-D82F6D79AB38}" type="pres">
      <dgm:prSet presAssocID="{5655BC15-C36B-4658-B4DD-4FB2D887577B}" presName="thickLine" presStyleLbl="alignNode1" presStyleIdx="2" presStyleCnt="3"/>
      <dgm:spPr/>
    </dgm:pt>
    <dgm:pt modelId="{3F926031-ADEC-4988-AD28-D045FCFFEB96}" type="pres">
      <dgm:prSet presAssocID="{5655BC15-C36B-4658-B4DD-4FB2D887577B}" presName="horz1" presStyleCnt="0"/>
      <dgm:spPr/>
    </dgm:pt>
    <dgm:pt modelId="{0B3CF4CD-5C31-4729-9605-329DD61CE84E}" type="pres">
      <dgm:prSet presAssocID="{5655BC15-C36B-4658-B4DD-4FB2D887577B}" presName="tx1" presStyleLbl="revTx" presStyleIdx="2" presStyleCnt="3"/>
      <dgm:spPr/>
    </dgm:pt>
    <dgm:pt modelId="{D7FF856B-9FF3-4275-AFFB-65AB11B6701B}" type="pres">
      <dgm:prSet presAssocID="{5655BC15-C36B-4658-B4DD-4FB2D887577B}" presName="vert1" presStyleCnt="0"/>
      <dgm:spPr/>
    </dgm:pt>
  </dgm:ptLst>
  <dgm:cxnLst>
    <dgm:cxn modelId="{7C928502-15A7-4112-A11A-B5BB22F4124C}" type="presOf" srcId="{BB4A2820-7557-454E-B7C0-3B2EEB961CD6}" destId="{260E9D3D-0433-4566-969B-40CDCB8AC723}" srcOrd="0" destOrd="0" presId="urn:microsoft.com/office/officeart/2008/layout/LinedList"/>
    <dgm:cxn modelId="{D3F82B23-49EA-423F-AB76-2E79A7EF84E5}" srcId="{C6821625-E6A2-4AEC-A01A-44F59F3BB278}" destId="{5655BC15-C36B-4658-B4DD-4FB2D887577B}" srcOrd="2" destOrd="0" parTransId="{1B6E2F75-F16B-4D13-875C-556CCE5C17E1}" sibTransId="{7B411B5E-6F60-477E-889E-5F4C629B0C17}"/>
    <dgm:cxn modelId="{9346FA39-AA63-43F5-9F62-365C5C2FDC1E}" srcId="{C6821625-E6A2-4AEC-A01A-44F59F3BB278}" destId="{BB4A2820-7557-454E-B7C0-3B2EEB961CD6}" srcOrd="1" destOrd="0" parTransId="{8348A39F-4214-4B43-8E70-41FB20C1867A}" sibTransId="{5B2165AB-FCA6-4D4D-B9E1-7914622642D7}"/>
    <dgm:cxn modelId="{507F413D-F514-49AA-AA3B-DD03C8A33E3F}" type="presOf" srcId="{36B0A554-CFCA-4A9E-91A2-E7D3B7D1897D}" destId="{CD65F3E2-72FE-44D8-A169-56E0DC83B0B9}" srcOrd="0" destOrd="0" presId="urn:microsoft.com/office/officeart/2008/layout/LinedList"/>
    <dgm:cxn modelId="{AE2CBD82-AC00-44B6-8DAE-DFC394CC661E}" srcId="{C6821625-E6A2-4AEC-A01A-44F59F3BB278}" destId="{36B0A554-CFCA-4A9E-91A2-E7D3B7D1897D}" srcOrd="0" destOrd="0" parTransId="{17EE9769-8086-414E-8E2F-F0230B7BEBCF}" sibTransId="{C2367E9A-964F-4F40-B3A7-1F1EB82E6DF9}"/>
    <dgm:cxn modelId="{01BE64AB-0653-4C3B-993B-3033624978D1}" type="presOf" srcId="{5655BC15-C36B-4658-B4DD-4FB2D887577B}" destId="{0B3CF4CD-5C31-4729-9605-329DD61CE84E}" srcOrd="0" destOrd="0" presId="urn:microsoft.com/office/officeart/2008/layout/LinedList"/>
    <dgm:cxn modelId="{F1378EF6-6BA7-472D-AA7D-F29466769A47}" type="presOf" srcId="{C6821625-E6A2-4AEC-A01A-44F59F3BB278}" destId="{66102A98-5F3C-4D83-B517-5E54FDB9A83B}" srcOrd="0" destOrd="0" presId="urn:microsoft.com/office/officeart/2008/layout/LinedList"/>
    <dgm:cxn modelId="{A6B42AD0-FECF-4B9A-9924-9AB5CCBF4AFA}" type="presParOf" srcId="{66102A98-5F3C-4D83-B517-5E54FDB9A83B}" destId="{6948E0A1-10CE-4D8D-8D18-2280DE2759AD}" srcOrd="0" destOrd="0" presId="urn:microsoft.com/office/officeart/2008/layout/LinedList"/>
    <dgm:cxn modelId="{6E9A0149-0F37-49D0-AF2D-B1EBE5C6FAB7}" type="presParOf" srcId="{66102A98-5F3C-4D83-B517-5E54FDB9A83B}" destId="{4BA6E854-C8BC-4267-8645-79A9CF32EF3A}" srcOrd="1" destOrd="0" presId="urn:microsoft.com/office/officeart/2008/layout/LinedList"/>
    <dgm:cxn modelId="{53AEC26F-CB71-4070-A390-E6A115C773C5}" type="presParOf" srcId="{4BA6E854-C8BC-4267-8645-79A9CF32EF3A}" destId="{CD65F3E2-72FE-44D8-A169-56E0DC83B0B9}" srcOrd="0" destOrd="0" presId="urn:microsoft.com/office/officeart/2008/layout/LinedList"/>
    <dgm:cxn modelId="{0782E9C6-A195-40D6-ABBC-5B4483C13093}" type="presParOf" srcId="{4BA6E854-C8BC-4267-8645-79A9CF32EF3A}" destId="{957140E1-3FDB-483F-8949-CFF276769780}" srcOrd="1" destOrd="0" presId="urn:microsoft.com/office/officeart/2008/layout/LinedList"/>
    <dgm:cxn modelId="{CAC4D4BD-75CB-40D1-9125-6C778F8474AE}" type="presParOf" srcId="{66102A98-5F3C-4D83-B517-5E54FDB9A83B}" destId="{D560D4D0-7548-4D79-B970-B6B27F889512}" srcOrd="2" destOrd="0" presId="urn:microsoft.com/office/officeart/2008/layout/LinedList"/>
    <dgm:cxn modelId="{74FAD2B0-9E73-4ECC-A084-D2CDC2082519}" type="presParOf" srcId="{66102A98-5F3C-4D83-B517-5E54FDB9A83B}" destId="{FE25C79B-89AA-4F71-86ED-EECAEC6E3333}" srcOrd="3" destOrd="0" presId="urn:microsoft.com/office/officeart/2008/layout/LinedList"/>
    <dgm:cxn modelId="{704898A0-300C-44EB-A5F0-32654C172DE0}" type="presParOf" srcId="{FE25C79B-89AA-4F71-86ED-EECAEC6E3333}" destId="{260E9D3D-0433-4566-969B-40CDCB8AC723}" srcOrd="0" destOrd="0" presId="urn:microsoft.com/office/officeart/2008/layout/LinedList"/>
    <dgm:cxn modelId="{6C980557-1D4E-4863-B39A-97C7DFEBEAA1}" type="presParOf" srcId="{FE25C79B-89AA-4F71-86ED-EECAEC6E3333}" destId="{8B7D1CFE-94F6-40B6-B03C-45CA4C862C99}" srcOrd="1" destOrd="0" presId="urn:microsoft.com/office/officeart/2008/layout/LinedList"/>
    <dgm:cxn modelId="{F424DF1E-A0F8-43C7-AB82-6951EF83AC27}" type="presParOf" srcId="{66102A98-5F3C-4D83-B517-5E54FDB9A83B}" destId="{6B41C66A-4157-488E-A0C4-D82F6D79AB38}" srcOrd="4" destOrd="0" presId="urn:microsoft.com/office/officeart/2008/layout/LinedList"/>
    <dgm:cxn modelId="{541D25E5-3C94-4983-AAB2-2EDA4AFBEDA4}" type="presParOf" srcId="{66102A98-5F3C-4D83-B517-5E54FDB9A83B}" destId="{3F926031-ADEC-4988-AD28-D045FCFFEB96}" srcOrd="5" destOrd="0" presId="urn:microsoft.com/office/officeart/2008/layout/LinedList"/>
    <dgm:cxn modelId="{310BBF1A-C60D-4CE4-8B5B-22C1663CF348}" type="presParOf" srcId="{3F926031-ADEC-4988-AD28-D045FCFFEB96}" destId="{0B3CF4CD-5C31-4729-9605-329DD61CE84E}" srcOrd="0" destOrd="0" presId="urn:microsoft.com/office/officeart/2008/layout/LinedList"/>
    <dgm:cxn modelId="{38C6F3E0-8297-421C-8445-925401F7BFE8}" type="presParOf" srcId="{3F926031-ADEC-4988-AD28-D045FCFFEB96}" destId="{D7FF856B-9FF3-4275-AFFB-65AB11B670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D4E15-FA23-4C35-B227-91FEEB18EBC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502810-92D8-4601-AB21-A89DFD0EF3E7}">
      <dgm:prSet/>
      <dgm:spPr/>
      <dgm:t>
        <a:bodyPr/>
        <a:lstStyle/>
        <a:p>
          <a:r>
            <a:rPr lang="en-US"/>
            <a:t>Ruby</a:t>
          </a:r>
        </a:p>
      </dgm:t>
    </dgm:pt>
    <dgm:pt modelId="{7E067050-E340-41DA-85DC-8BB6DE146A6E}" type="parTrans" cxnId="{54B4A5CC-FCBB-4479-B0EB-549A3171690D}">
      <dgm:prSet/>
      <dgm:spPr/>
      <dgm:t>
        <a:bodyPr/>
        <a:lstStyle/>
        <a:p>
          <a:endParaRPr lang="en-US"/>
        </a:p>
      </dgm:t>
    </dgm:pt>
    <dgm:pt modelId="{414EEF78-357E-462E-87AC-4BFBE5E2A907}" type="sibTrans" cxnId="{54B4A5CC-FCBB-4479-B0EB-549A3171690D}">
      <dgm:prSet/>
      <dgm:spPr/>
      <dgm:t>
        <a:bodyPr/>
        <a:lstStyle/>
        <a:p>
          <a:endParaRPr lang="en-US"/>
        </a:p>
      </dgm:t>
    </dgm:pt>
    <dgm:pt modelId="{9E9F81EC-4A5D-4646-9EC4-D58682D2D4E9}">
      <dgm:prSet/>
      <dgm:spPr/>
      <dgm:t>
        <a:bodyPr/>
        <a:lstStyle/>
        <a:p>
          <a:r>
            <a:rPr lang="en-US"/>
            <a:t>Go</a:t>
          </a:r>
        </a:p>
      </dgm:t>
    </dgm:pt>
    <dgm:pt modelId="{3BEF693C-71D6-42B8-9583-AFB2370A431C}" type="parTrans" cxnId="{E7CB9056-9AB0-46F0-B162-9B12F1CD5573}">
      <dgm:prSet/>
      <dgm:spPr/>
      <dgm:t>
        <a:bodyPr/>
        <a:lstStyle/>
        <a:p>
          <a:endParaRPr lang="en-US"/>
        </a:p>
      </dgm:t>
    </dgm:pt>
    <dgm:pt modelId="{E48E241F-8CA1-4EB3-8FB3-9515A0DD72D7}" type="sibTrans" cxnId="{E7CB9056-9AB0-46F0-B162-9B12F1CD5573}">
      <dgm:prSet/>
      <dgm:spPr/>
      <dgm:t>
        <a:bodyPr/>
        <a:lstStyle/>
        <a:p>
          <a:endParaRPr lang="en-US"/>
        </a:p>
      </dgm:t>
    </dgm:pt>
    <dgm:pt modelId="{2AB9CD00-67C1-4BC0-9C82-9FB8FD5B784F}">
      <dgm:prSet/>
      <dgm:spPr/>
      <dgm:t>
        <a:bodyPr/>
        <a:lstStyle/>
        <a:p>
          <a:r>
            <a:rPr lang="en-US"/>
            <a:t>C++</a:t>
          </a:r>
        </a:p>
      </dgm:t>
    </dgm:pt>
    <dgm:pt modelId="{E854741A-508C-4A2E-B3A2-163FC0CEC86E}" type="parTrans" cxnId="{A467EFD9-D6B1-4B94-98A7-BE07DEEA025F}">
      <dgm:prSet/>
      <dgm:spPr/>
      <dgm:t>
        <a:bodyPr/>
        <a:lstStyle/>
        <a:p>
          <a:endParaRPr lang="en-US"/>
        </a:p>
      </dgm:t>
    </dgm:pt>
    <dgm:pt modelId="{1C99B2EC-4157-417A-A53D-552470BF5B69}" type="sibTrans" cxnId="{A467EFD9-D6B1-4B94-98A7-BE07DEEA025F}">
      <dgm:prSet/>
      <dgm:spPr/>
      <dgm:t>
        <a:bodyPr/>
        <a:lstStyle/>
        <a:p>
          <a:endParaRPr lang="en-US"/>
        </a:p>
      </dgm:t>
    </dgm:pt>
    <dgm:pt modelId="{F925DCE4-8C64-41FB-9667-B62FB8BCBE90}">
      <dgm:prSet/>
      <dgm:spPr/>
      <dgm:t>
        <a:bodyPr/>
        <a:lstStyle/>
        <a:p>
          <a:r>
            <a:rPr lang="en-US"/>
            <a:t>Perl</a:t>
          </a:r>
        </a:p>
      </dgm:t>
    </dgm:pt>
    <dgm:pt modelId="{621ED4CA-62A1-4DD7-B8A6-C35811EA0035}" type="parTrans" cxnId="{2B50276F-E472-451F-97AD-1D817B6B3682}">
      <dgm:prSet/>
      <dgm:spPr/>
      <dgm:t>
        <a:bodyPr/>
        <a:lstStyle/>
        <a:p>
          <a:endParaRPr lang="en-US"/>
        </a:p>
      </dgm:t>
    </dgm:pt>
    <dgm:pt modelId="{8FC6CC01-E195-43E0-9E29-382492228A74}" type="sibTrans" cxnId="{2B50276F-E472-451F-97AD-1D817B6B3682}">
      <dgm:prSet/>
      <dgm:spPr/>
      <dgm:t>
        <a:bodyPr/>
        <a:lstStyle/>
        <a:p>
          <a:endParaRPr lang="en-US"/>
        </a:p>
      </dgm:t>
    </dgm:pt>
    <dgm:pt modelId="{8E43D38B-E143-4791-8574-EAF9B9246472}" type="pres">
      <dgm:prSet presAssocID="{B74D4E15-FA23-4C35-B227-91FEEB18EBC7}" presName="linear" presStyleCnt="0">
        <dgm:presLayoutVars>
          <dgm:dir/>
          <dgm:animLvl val="lvl"/>
          <dgm:resizeHandles val="exact"/>
        </dgm:presLayoutVars>
      </dgm:prSet>
      <dgm:spPr/>
    </dgm:pt>
    <dgm:pt modelId="{4BBD6552-15D2-459D-B367-60BCD8044119}" type="pres">
      <dgm:prSet presAssocID="{41502810-92D8-4601-AB21-A89DFD0EF3E7}" presName="parentLin" presStyleCnt="0"/>
      <dgm:spPr/>
    </dgm:pt>
    <dgm:pt modelId="{0E996A0C-511B-44DB-ABF5-B22ED1779721}" type="pres">
      <dgm:prSet presAssocID="{41502810-92D8-4601-AB21-A89DFD0EF3E7}" presName="parentLeftMargin" presStyleLbl="node1" presStyleIdx="0" presStyleCnt="4"/>
      <dgm:spPr/>
    </dgm:pt>
    <dgm:pt modelId="{493A6B4A-503D-4B8F-A0D7-2E8C67722C4B}" type="pres">
      <dgm:prSet presAssocID="{41502810-92D8-4601-AB21-A89DFD0EF3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0522F2-0242-4AFD-9686-DE3E14D1F765}" type="pres">
      <dgm:prSet presAssocID="{41502810-92D8-4601-AB21-A89DFD0EF3E7}" presName="negativeSpace" presStyleCnt="0"/>
      <dgm:spPr/>
    </dgm:pt>
    <dgm:pt modelId="{B2908F1A-7FDC-4098-B09E-E2D79EB96960}" type="pres">
      <dgm:prSet presAssocID="{41502810-92D8-4601-AB21-A89DFD0EF3E7}" presName="childText" presStyleLbl="conFgAcc1" presStyleIdx="0" presStyleCnt="4">
        <dgm:presLayoutVars>
          <dgm:bulletEnabled val="1"/>
        </dgm:presLayoutVars>
      </dgm:prSet>
      <dgm:spPr/>
    </dgm:pt>
    <dgm:pt modelId="{D190A5C5-23EC-41DF-B43C-3DEEA927C94C}" type="pres">
      <dgm:prSet presAssocID="{414EEF78-357E-462E-87AC-4BFBE5E2A907}" presName="spaceBetweenRectangles" presStyleCnt="0"/>
      <dgm:spPr/>
    </dgm:pt>
    <dgm:pt modelId="{2161BF08-9F64-4429-84AC-946192E82D5D}" type="pres">
      <dgm:prSet presAssocID="{9E9F81EC-4A5D-4646-9EC4-D58682D2D4E9}" presName="parentLin" presStyleCnt="0"/>
      <dgm:spPr/>
    </dgm:pt>
    <dgm:pt modelId="{13E1BBEA-D1B2-4756-85F2-19B79F4E192F}" type="pres">
      <dgm:prSet presAssocID="{9E9F81EC-4A5D-4646-9EC4-D58682D2D4E9}" presName="parentLeftMargin" presStyleLbl="node1" presStyleIdx="0" presStyleCnt="4"/>
      <dgm:spPr/>
    </dgm:pt>
    <dgm:pt modelId="{2D5266DD-39B3-47F4-8280-BF379D3701F8}" type="pres">
      <dgm:prSet presAssocID="{9E9F81EC-4A5D-4646-9EC4-D58682D2D4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8B5CB1-2E08-4086-9C2A-5C2CD2F53873}" type="pres">
      <dgm:prSet presAssocID="{9E9F81EC-4A5D-4646-9EC4-D58682D2D4E9}" presName="negativeSpace" presStyleCnt="0"/>
      <dgm:spPr/>
    </dgm:pt>
    <dgm:pt modelId="{1CD28211-EE73-462D-B220-D657DB389158}" type="pres">
      <dgm:prSet presAssocID="{9E9F81EC-4A5D-4646-9EC4-D58682D2D4E9}" presName="childText" presStyleLbl="conFgAcc1" presStyleIdx="1" presStyleCnt="4">
        <dgm:presLayoutVars>
          <dgm:bulletEnabled val="1"/>
        </dgm:presLayoutVars>
      </dgm:prSet>
      <dgm:spPr/>
    </dgm:pt>
    <dgm:pt modelId="{C6E06CFF-53D3-4421-97B6-079B2965AE9E}" type="pres">
      <dgm:prSet presAssocID="{E48E241F-8CA1-4EB3-8FB3-9515A0DD72D7}" presName="spaceBetweenRectangles" presStyleCnt="0"/>
      <dgm:spPr/>
    </dgm:pt>
    <dgm:pt modelId="{2F521E62-E299-4DF4-8F7E-BDA0E5729CE1}" type="pres">
      <dgm:prSet presAssocID="{2AB9CD00-67C1-4BC0-9C82-9FB8FD5B784F}" presName="parentLin" presStyleCnt="0"/>
      <dgm:spPr/>
    </dgm:pt>
    <dgm:pt modelId="{50FF8F40-8811-40B5-8B58-05FEB84279EE}" type="pres">
      <dgm:prSet presAssocID="{2AB9CD00-67C1-4BC0-9C82-9FB8FD5B784F}" presName="parentLeftMargin" presStyleLbl="node1" presStyleIdx="1" presStyleCnt="4"/>
      <dgm:spPr/>
    </dgm:pt>
    <dgm:pt modelId="{F7F8B3B1-3826-4610-830C-B18AFB696F7E}" type="pres">
      <dgm:prSet presAssocID="{2AB9CD00-67C1-4BC0-9C82-9FB8FD5B78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B2DDFD-68F7-41DD-B094-893450EF9236}" type="pres">
      <dgm:prSet presAssocID="{2AB9CD00-67C1-4BC0-9C82-9FB8FD5B784F}" presName="negativeSpace" presStyleCnt="0"/>
      <dgm:spPr/>
    </dgm:pt>
    <dgm:pt modelId="{E75D96E1-9D36-428A-9BB7-87E64BDAE89E}" type="pres">
      <dgm:prSet presAssocID="{2AB9CD00-67C1-4BC0-9C82-9FB8FD5B784F}" presName="childText" presStyleLbl="conFgAcc1" presStyleIdx="2" presStyleCnt="4">
        <dgm:presLayoutVars>
          <dgm:bulletEnabled val="1"/>
        </dgm:presLayoutVars>
      </dgm:prSet>
      <dgm:spPr/>
    </dgm:pt>
    <dgm:pt modelId="{4C82C24A-AACE-4318-9645-88D8DC1D19F1}" type="pres">
      <dgm:prSet presAssocID="{1C99B2EC-4157-417A-A53D-552470BF5B69}" presName="spaceBetweenRectangles" presStyleCnt="0"/>
      <dgm:spPr/>
    </dgm:pt>
    <dgm:pt modelId="{35992993-6B13-4DC5-8891-30BE3641EE09}" type="pres">
      <dgm:prSet presAssocID="{F925DCE4-8C64-41FB-9667-B62FB8BCBE90}" presName="parentLin" presStyleCnt="0"/>
      <dgm:spPr/>
    </dgm:pt>
    <dgm:pt modelId="{FFAE6128-241D-4809-AA70-04A0D9B5AC71}" type="pres">
      <dgm:prSet presAssocID="{F925DCE4-8C64-41FB-9667-B62FB8BCBE90}" presName="parentLeftMargin" presStyleLbl="node1" presStyleIdx="2" presStyleCnt="4"/>
      <dgm:spPr/>
    </dgm:pt>
    <dgm:pt modelId="{8C5C57B8-C18E-4141-B699-A6976F0633E6}" type="pres">
      <dgm:prSet presAssocID="{F925DCE4-8C64-41FB-9667-B62FB8BCBE9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8F43821-BBEF-48E6-B4E8-735ADEA6790D}" type="pres">
      <dgm:prSet presAssocID="{F925DCE4-8C64-41FB-9667-B62FB8BCBE90}" presName="negativeSpace" presStyleCnt="0"/>
      <dgm:spPr/>
    </dgm:pt>
    <dgm:pt modelId="{0B95CD26-F1E3-4DF1-B9E2-4C3E7D4568C4}" type="pres">
      <dgm:prSet presAssocID="{F925DCE4-8C64-41FB-9667-B62FB8BCBE9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B56215-EE1C-460E-AA0E-4AE5298FD879}" type="presOf" srcId="{41502810-92D8-4601-AB21-A89DFD0EF3E7}" destId="{493A6B4A-503D-4B8F-A0D7-2E8C67722C4B}" srcOrd="1" destOrd="0" presId="urn:microsoft.com/office/officeart/2005/8/layout/list1"/>
    <dgm:cxn modelId="{C0AD1240-D913-4E41-A0A9-A9EB71F1983D}" type="presOf" srcId="{F925DCE4-8C64-41FB-9667-B62FB8BCBE90}" destId="{FFAE6128-241D-4809-AA70-04A0D9B5AC71}" srcOrd="0" destOrd="0" presId="urn:microsoft.com/office/officeart/2005/8/layout/list1"/>
    <dgm:cxn modelId="{2E347A43-CB76-46AB-B0B9-AB5AF03761C9}" type="presOf" srcId="{2AB9CD00-67C1-4BC0-9C82-9FB8FD5B784F}" destId="{F7F8B3B1-3826-4610-830C-B18AFB696F7E}" srcOrd="1" destOrd="0" presId="urn:microsoft.com/office/officeart/2005/8/layout/list1"/>
    <dgm:cxn modelId="{8E1E4965-C4D0-4526-A03C-B6D6FECB5F6E}" type="presOf" srcId="{9E9F81EC-4A5D-4646-9EC4-D58682D2D4E9}" destId="{2D5266DD-39B3-47F4-8280-BF379D3701F8}" srcOrd="1" destOrd="0" presId="urn:microsoft.com/office/officeart/2005/8/layout/list1"/>
    <dgm:cxn modelId="{CD13EC66-EB0A-4315-94A8-8D7EB44BE648}" type="presOf" srcId="{2AB9CD00-67C1-4BC0-9C82-9FB8FD5B784F}" destId="{50FF8F40-8811-40B5-8B58-05FEB84279EE}" srcOrd="0" destOrd="0" presId="urn:microsoft.com/office/officeart/2005/8/layout/list1"/>
    <dgm:cxn modelId="{13F7004D-F8B5-4476-A8FD-67E94EA1FB6C}" type="presOf" srcId="{B74D4E15-FA23-4C35-B227-91FEEB18EBC7}" destId="{8E43D38B-E143-4791-8574-EAF9B9246472}" srcOrd="0" destOrd="0" presId="urn:microsoft.com/office/officeart/2005/8/layout/list1"/>
    <dgm:cxn modelId="{2B50276F-E472-451F-97AD-1D817B6B3682}" srcId="{B74D4E15-FA23-4C35-B227-91FEEB18EBC7}" destId="{F925DCE4-8C64-41FB-9667-B62FB8BCBE90}" srcOrd="3" destOrd="0" parTransId="{621ED4CA-62A1-4DD7-B8A6-C35811EA0035}" sibTransId="{8FC6CC01-E195-43E0-9E29-382492228A74}"/>
    <dgm:cxn modelId="{E7CB9056-9AB0-46F0-B162-9B12F1CD5573}" srcId="{B74D4E15-FA23-4C35-B227-91FEEB18EBC7}" destId="{9E9F81EC-4A5D-4646-9EC4-D58682D2D4E9}" srcOrd="1" destOrd="0" parTransId="{3BEF693C-71D6-42B8-9583-AFB2370A431C}" sibTransId="{E48E241F-8CA1-4EB3-8FB3-9515A0DD72D7}"/>
    <dgm:cxn modelId="{BBF06AA0-ADF0-487E-B364-6117D06ED8E1}" type="presOf" srcId="{F925DCE4-8C64-41FB-9667-B62FB8BCBE90}" destId="{8C5C57B8-C18E-4141-B699-A6976F0633E6}" srcOrd="1" destOrd="0" presId="urn:microsoft.com/office/officeart/2005/8/layout/list1"/>
    <dgm:cxn modelId="{37276FB5-EE2E-426C-A0FF-DD327C5458DC}" type="presOf" srcId="{41502810-92D8-4601-AB21-A89DFD0EF3E7}" destId="{0E996A0C-511B-44DB-ABF5-B22ED1779721}" srcOrd="0" destOrd="0" presId="urn:microsoft.com/office/officeart/2005/8/layout/list1"/>
    <dgm:cxn modelId="{F5C13AC6-98B4-40E2-8A13-D1D4C43C4178}" type="presOf" srcId="{9E9F81EC-4A5D-4646-9EC4-D58682D2D4E9}" destId="{13E1BBEA-D1B2-4756-85F2-19B79F4E192F}" srcOrd="0" destOrd="0" presId="urn:microsoft.com/office/officeart/2005/8/layout/list1"/>
    <dgm:cxn modelId="{54B4A5CC-FCBB-4479-B0EB-549A3171690D}" srcId="{B74D4E15-FA23-4C35-B227-91FEEB18EBC7}" destId="{41502810-92D8-4601-AB21-A89DFD0EF3E7}" srcOrd="0" destOrd="0" parTransId="{7E067050-E340-41DA-85DC-8BB6DE146A6E}" sibTransId="{414EEF78-357E-462E-87AC-4BFBE5E2A907}"/>
    <dgm:cxn modelId="{A467EFD9-D6B1-4B94-98A7-BE07DEEA025F}" srcId="{B74D4E15-FA23-4C35-B227-91FEEB18EBC7}" destId="{2AB9CD00-67C1-4BC0-9C82-9FB8FD5B784F}" srcOrd="2" destOrd="0" parTransId="{E854741A-508C-4A2E-B3A2-163FC0CEC86E}" sibTransId="{1C99B2EC-4157-417A-A53D-552470BF5B69}"/>
    <dgm:cxn modelId="{A1DB5376-2491-4BDA-9911-FE0316721E24}" type="presParOf" srcId="{8E43D38B-E143-4791-8574-EAF9B9246472}" destId="{4BBD6552-15D2-459D-B367-60BCD8044119}" srcOrd="0" destOrd="0" presId="urn:microsoft.com/office/officeart/2005/8/layout/list1"/>
    <dgm:cxn modelId="{DA63C449-5F17-48DD-A9E6-810057CD8EAE}" type="presParOf" srcId="{4BBD6552-15D2-459D-B367-60BCD8044119}" destId="{0E996A0C-511B-44DB-ABF5-B22ED1779721}" srcOrd="0" destOrd="0" presId="urn:microsoft.com/office/officeart/2005/8/layout/list1"/>
    <dgm:cxn modelId="{F5FD20F9-A277-424D-BE1B-127387E66B53}" type="presParOf" srcId="{4BBD6552-15D2-459D-B367-60BCD8044119}" destId="{493A6B4A-503D-4B8F-A0D7-2E8C67722C4B}" srcOrd="1" destOrd="0" presId="urn:microsoft.com/office/officeart/2005/8/layout/list1"/>
    <dgm:cxn modelId="{6A2AC976-5BEE-41B2-BDF8-C930E5ED1719}" type="presParOf" srcId="{8E43D38B-E143-4791-8574-EAF9B9246472}" destId="{1F0522F2-0242-4AFD-9686-DE3E14D1F765}" srcOrd="1" destOrd="0" presId="urn:microsoft.com/office/officeart/2005/8/layout/list1"/>
    <dgm:cxn modelId="{F2C25D6D-094A-4297-B6FD-E9C9122921F8}" type="presParOf" srcId="{8E43D38B-E143-4791-8574-EAF9B9246472}" destId="{B2908F1A-7FDC-4098-B09E-E2D79EB96960}" srcOrd="2" destOrd="0" presId="urn:microsoft.com/office/officeart/2005/8/layout/list1"/>
    <dgm:cxn modelId="{7BB952B4-1722-4B72-8817-00F6822ACFBE}" type="presParOf" srcId="{8E43D38B-E143-4791-8574-EAF9B9246472}" destId="{D190A5C5-23EC-41DF-B43C-3DEEA927C94C}" srcOrd="3" destOrd="0" presId="urn:microsoft.com/office/officeart/2005/8/layout/list1"/>
    <dgm:cxn modelId="{B5672E1C-4813-4146-A2E6-536AF66768E8}" type="presParOf" srcId="{8E43D38B-E143-4791-8574-EAF9B9246472}" destId="{2161BF08-9F64-4429-84AC-946192E82D5D}" srcOrd="4" destOrd="0" presId="urn:microsoft.com/office/officeart/2005/8/layout/list1"/>
    <dgm:cxn modelId="{05CF8338-4358-4E02-8A98-327DE074D5B3}" type="presParOf" srcId="{2161BF08-9F64-4429-84AC-946192E82D5D}" destId="{13E1BBEA-D1B2-4756-85F2-19B79F4E192F}" srcOrd="0" destOrd="0" presId="urn:microsoft.com/office/officeart/2005/8/layout/list1"/>
    <dgm:cxn modelId="{BD0DD62F-BA54-4849-B94B-FA22798F19ED}" type="presParOf" srcId="{2161BF08-9F64-4429-84AC-946192E82D5D}" destId="{2D5266DD-39B3-47F4-8280-BF379D3701F8}" srcOrd="1" destOrd="0" presId="urn:microsoft.com/office/officeart/2005/8/layout/list1"/>
    <dgm:cxn modelId="{12B6C8B2-1845-4F3F-A62F-E0C460CB1177}" type="presParOf" srcId="{8E43D38B-E143-4791-8574-EAF9B9246472}" destId="{EB8B5CB1-2E08-4086-9C2A-5C2CD2F53873}" srcOrd="5" destOrd="0" presId="urn:microsoft.com/office/officeart/2005/8/layout/list1"/>
    <dgm:cxn modelId="{9C58C155-D58B-4CDB-B952-1764FD640591}" type="presParOf" srcId="{8E43D38B-E143-4791-8574-EAF9B9246472}" destId="{1CD28211-EE73-462D-B220-D657DB389158}" srcOrd="6" destOrd="0" presId="urn:microsoft.com/office/officeart/2005/8/layout/list1"/>
    <dgm:cxn modelId="{97B715E0-8AD8-4FFF-920B-92CD37F7D478}" type="presParOf" srcId="{8E43D38B-E143-4791-8574-EAF9B9246472}" destId="{C6E06CFF-53D3-4421-97B6-079B2965AE9E}" srcOrd="7" destOrd="0" presId="urn:microsoft.com/office/officeart/2005/8/layout/list1"/>
    <dgm:cxn modelId="{D81D6B85-5F6A-412D-9AF6-E0A68FDC4CC2}" type="presParOf" srcId="{8E43D38B-E143-4791-8574-EAF9B9246472}" destId="{2F521E62-E299-4DF4-8F7E-BDA0E5729CE1}" srcOrd="8" destOrd="0" presId="urn:microsoft.com/office/officeart/2005/8/layout/list1"/>
    <dgm:cxn modelId="{B90142E8-BC1B-425F-A790-F2ED7BBA6E6A}" type="presParOf" srcId="{2F521E62-E299-4DF4-8F7E-BDA0E5729CE1}" destId="{50FF8F40-8811-40B5-8B58-05FEB84279EE}" srcOrd="0" destOrd="0" presId="urn:microsoft.com/office/officeart/2005/8/layout/list1"/>
    <dgm:cxn modelId="{EF9497F7-15BE-4E7C-8F0E-69CA1A4BB2EC}" type="presParOf" srcId="{2F521E62-E299-4DF4-8F7E-BDA0E5729CE1}" destId="{F7F8B3B1-3826-4610-830C-B18AFB696F7E}" srcOrd="1" destOrd="0" presId="urn:microsoft.com/office/officeart/2005/8/layout/list1"/>
    <dgm:cxn modelId="{FA385D86-6B11-4413-BB05-82852A1AD126}" type="presParOf" srcId="{8E43D38B-E143-4791-8574-EAF9B9246472}" destId="{ADB2DDFD-68F7-41DD-B094-893450EF9236}" srcOrd="9" destOrd="0" presId="urn:microsoft.com/office/officeart/2005/8/layout/list1"/>
    <dgm:cxn modelId="{94435DAE-5DFA-44AB-A971-769B2B0E9720}" type="presParOf" srcId="{8E43D38B-E143-4791-8574-EAF9B9246472}" destId="{E75D96E1-9D36-428A-9BB7-87E64BDAE89E}" srcOrd="10" destOrd="0" presId="urn:microsoft.com/office/officeart/2005/8/layout/list1"/>
    <dgm:cxn modelId="{A45B23FA-A96B-46BC-86CE-C380AD792103}" type="presParOf" srcId="{8E43D38B-E143-4791-8574-EAF9B9246472}" destId="{4C82C24A-AACE-4318-9645-88D8DC1D19F1}" srcOrd="11" destOrd="0" presId="urn:microsoft.com/office/officeart/2005/8/layout/list1"/>
    <dgm:cxn modelId="{F596D1E9-95FB-443C-A94A-BE9DC4FD252A}" type="presParOf" srcId="{8E43D38B-E143-4791-8574-EAF9B9246472}" destId="{35992993-6B13-4DC5-8891-30BE3641EE09}" srcOrd="12" destOrd="0" presId="urn:microsoft.com/office/officeart/2005/8/layout/list1"/>
    <dgm:cxn modelId="{B756AF0B-9E15-42DD-9E69-8A8F49349CCE}" type="presParOf" srcId="{35992993-6B13-4DC5-8891-30BE3641EE09}" destId="{FFAE6128-241D-4809-AA70-04A0D9B5AC71}" srcOrd="0" destOrd="0" presId="urn:microsoft.com/office/officeart/2005/8/layout/list1"/>
    <dgm:cxn modelId="{B0D6345C-97F7-4870-82DF-5E738328DC5A}" type="presParOf" srcId="{35992993-6B13-4DC5-8891-30BE3641EE09}" destId="{8C5C57B8-C18E-4141-B699-A6976F0633E6}" srcOrd="1" destOrd="0" presId="urn:microsoft.com/office/officeart/2005/8/layout/list1"/>
    <dgm:cxn modelId="{8A25782A-A79F-459A-87D4-CB6D56B42B2B}" type="presParOf" srcId="{8E43D38B-E143-4791-8574-EAF9B9246472}" destId="{38F43821-BBEF-48E6-B4E8-735ADEA6790D}" srcOrd="13" destOrd="0" presId="urn:microsoft.com/office/officeart/2005/8/layout/list1"/>
    <dgm:cxn modelId="{E9C27719-B9F0-4ACE-BEB7-811311A6B8BB}" type="presParOf" srcId="{8E43D38B-E143-4791-8574-EAF9B9246472}" destId="{0B95CD26-F1E3-4DF1-B9E2-4C3E7D4568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E0A1-10CE-4D8D-8D18-2280DE2759A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5F3E2-72FE-44D8-A169-56E0DC83B0B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Python can be used as a server-side language, but it is recommended to use a Framework such as Flask, Django, Pyramid.</a:t>
          </a:r>
        </a:p>
      </dsp:txBody>
      <dsp:txXfrm>
        <a:off x="0" y="2492"/>
        <a:ext cx="6492875" cy="1700138"/>
      </dsp:txXfrm>
    </dsp:sp>
    <dsp:sp modelId="{D560D4D0-7548-4D79-B970-B6B27F88951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E9D3D-0433-4566-969B-40CDCB8AC72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Popular sites using Python: Spotify, Pinterest, Instacart.</a:t>
          </a:r>
        </a:p>
      </dsp:txBody>
      <dsp:txXfrm>
        <a:off x="0" y="1702630"/>
        <a:ext cx="6492875" cy="1700138"/>
      </dsp:txXfrm>
    </dsp:sp>
    <dsp:sp modelId="{6B41C66A-4157-488E-A0C4-D82F6D79AB3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CF4CD-5C31-4729-9605-329DD61CE84E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Object-Oriented capabilities.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08F1A-7FDC-4098-B09E-E2D79EB96960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A6B4A-503D-4B8F-A0D7-2E8C67722C4B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Ruby</a:t>
          </a:r>
        </a:p>
      </dsp:txBody>
      <dsp:txXfrm>
        <a:off x="376572" y="129590"/>
        <a:ext cx="4580321" cy="799138"/>
      </dsp:txXfrm>
    </dsp:sp>
    <dsp:sp modelId="{1CD28211-EE73-462D-B220-D657DB389158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266DD-39B3-47F4-8280-BF379D3701F8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Go</a:t>
          </a:r>
        </a:p>
      </dsp:txBody>
      <dsp:txXfrm>
        <a:off x="376572" y="1490390"/>
        <a:ext cx="4580321" cy="799138"/>
      </dsp:txXfrm>
    </dsp:sp>
    <dsp:sp modelId="{E75D96E1-9D36-428A-9BB7-87E64BDAE89E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8B3B1-3826-4610-830C-B18AFB696F7E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C++</a:t>
          </a:r>
        </a:p>
      </dsp:txBody>
      <dsp:txXfrm>
        <a:off x="376572" y="2851190"/>
        <a:ext cx="4580321" cy="799138"/>
      </dsp:txXfrm>
    </dsp:sp>
    <dsp:sp modelId="{0B95CD26-F1E3-4DF1-B9E2-4C3E7D4568C4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C57B8-C18E-4141-B699-A6976F0633E6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Perl</a:t>
          </a:r>
        </a:p>
      </dsp:txBody>
      <dsp:txXfrm>
        <a:off x="376572" y="4211991"/>
        <a:ext cx="45803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B9216-F075-47AA-A997-D29AE243E16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EB76-0F90-4A91-8CEA-CAB6D4E7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Django Project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EB76-0F90-4A91-8CEA-CAB6D4E7D1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405-D100-4583-8B32-43FA94C9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CB6C-2C10-4F7F-93EE-5186636A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1577-302E-42F1-9AFE-0C424E10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472C-4934-4C9E-96C0-B3E42A19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C692-5B86-4028-A622-D3C15F99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FA2C-A73E-401A-B616-41463E2A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DA352-CC8A-48D4-98CA-B9D1BCC5E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C13F-CB14-427F-9DB0-5219C438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6A9F-4940-4BE4-A62D-8801E088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8BFB-E046-40E4-9E30-6BD064BF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A4C65-A560-4913-A523-EAAB2825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496A7-5207-4D4D-8242-553CBF4B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17E3-275E-48E1-9ACD-E3EAFBC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0CCF-D87D-475E-8D0C-18043C6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F5FE-EFA4-4C7A-B4C9-FDDF5AB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3B3-ADA3-45C8-B425-0BF05BA5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6526-4EAD-4276-A2FC-EAAF63C3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A759-7265-4E92-B9BC-41086974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3F30-8929-418E-93ED-DBC39C05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AF17-8A42-44C7-8E21-D6ECC2D7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BE9B-FF42-4781-9B29-25EE7AE0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4344-8D59-4F20-89FE-E629739E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682C-1712-4009-94FE-99B8B6B0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34CA-EB15-4826-87ED-33403E5C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E70A-CD01-4939-B873-E0D76D68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463B-8EE2-497D-98AE-3969270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0BC1-3FBA-450D-BDBF-3227AD4E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445A6-540D-4957-84CA-7F6FBF9C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2EB4-DBA9-4D4D-95ED-FE6090ED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143A-DE14-4D80-9DBA-062AE4DF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1D3A2-25DF-47A7-8BE7-4EE43EFA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EA09-9AEC-4F6C-8B28-16D094C5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A91C7-A071-43FA-8166-FE48D2BC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9323-0287-45DC-BD25-9F5C1D66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BD311-D3D9-4C95-8054-24D66110E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BCE1F-E330-4F7B-A964-EC4A5E9AA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5D50C-8B01-4311-AA78-2376B045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6A887-16F9-4D75-9D9A-D3107593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2A0AE-B7F1-4866-81BE-E900D30B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290A-82A5-48B7-9871-8BE579BA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9B8B-922B-4B31-A723-CEB87EC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FED78-A4A4-4540-8F8B-002D5EDE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DE08-3BAA-4261-A1ED-64667F73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EE1D1-7BBE-4DEA-A73C-39AE2FCF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4BA7E-51B8-49B8-84D0-58356A6C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28B87-411A-40A3-905F-A1CAB510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57C3-6749-4A35-B823-D178D649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E090-75E8-4199-BBE6-7176E09C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2F1E-85D5-4E73-AB78-E3D292FA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DBAF-A832-4C95-A718-262F23DD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7DE5-6A52-4B31-B0CE-7AE795CC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7258-8F5B-4748-92CA-0B294F6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7DFE-5186-409D-A3EB-3953F97A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A293-41A8-4AE9-9CCC-78B9EEFB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1CE2-C736-4032-A0E6-996B9B7C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B1A9-582A-46E1-8423-14DF5AB4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883F2-90BC-47A5-8285-307639CF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65F4-CB8C-4D41-93AA-C8ED3370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0A6F1-7FE0-4837-814E-08FBBA4B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F86E-6913-4A41-8EAA-79F31A30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B84A-2FCA-40F6-B4EF-D8C87129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A635-03D6-4AA7-AFA5-85729B478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033F-D646-4FA6-98D4-BD7CF0D2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580D-AFAC-41C0-BE7F-4EC347C4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PHP, Python, C#/C++, JavaScript, 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8E52D-F24F-4829-81B1-31AFD894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Server-Side Programming Languages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FA79-5863-4E58-8B1C-25B1AC0D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Server Programming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1116C9-7AF0-4C48-8018-08452658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82" y="2427541"/>
            <a:ext cx="935973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F578-6C0A-45B1-BC0A-4E987532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7645-1C70-45CC-935D-6AEA67ED3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 dirty="0"/>
              <a:t>Popular Sites: Facebook, Google, </a:t>
            </a:r>
            <a:r>
              <a:rPr lang="en-US" sz="2700" dirty="0" err="1"/>
              <a:t>Ebay</a:t>
            </a:r>
            <a:r>
              <a:rPr lang="en-US" sz="2700" dirty="0"/>
              <a:t>.</a:t>
            </a:r>
          </a:p>
          <a:p>
            <a:r>
              <a:rPr lang="en-US" sz="2700" dirty="0"/>
              <a:t>Backend Frameworks: Next.js, Express, </a:t>
            </a:r>
            <a:r>
              <a:rPr lang="en-US" sz="2700" dirty="0" err="1"/>
              <a:t>MeteorJS</a:t>
            </a:r>
            <a:r>
              <a:rPr lang="en-US" sz="2700" dirty="0"/>
              <a:t>, Node.js.</a:t>
            </a:r>
          </a:p>
          <a:p>
            <a:r>
              <a:rPr lang="en-US" sz="2700" dirty="0"/>
              <a:t>Very convenient when using for the backend because it is also a frontend language.</a:t>
            </a:r>
          </a:p>
          <a:p>
            <a:r>
              <a:rPr lang="en-US" sz="2700" dirty="0"/>
              <a:t>Object-oriented language.</a:t>
            </a:r>
          </a:p>
        </p:txBody>
      </p:sp>
    </p:spTree>
    <p:extLst>
      <p:ext uri="{BB962C8B-B14F-4D97-AF65-F5344CB8AC3E}">
        <p14:creationId xmlns:p14="http://schemas.microsoft.com/office/powerpoint/2010/main" val="34468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58C3-16D1-44B9-BE70-DFB391DF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541E-5985-404E-8DB9-273C0644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54" y="2251587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PHP or Hypertext Preprocessor pages contain HTML and PHP.</a:t>
            </a:r>
          </a:p>
          <a:p>
            <a:r>
              <a:rPr lang="en-US" sz="2000" dirty="0"/>
              <a:t>PHP generates HTML code on the server and sends it to the client/browser.</a:t>
            </a:r>
          </a:p>
          <a:p>
            <a:r>
              <a:rPr lang="en-US" sz="2000" dirty="0"/>
              <a:t>Websites using PHP: WordPress, MailChimp, Flickr.</a:t>
            </a:r>
          </a:p>
          <a:p>
            <a:r>
              <a:rPr lang="en-US" sz="2000" dirty="0"/>
              <a:t>Useful frameworks: Laravel, CodeIgniter, Symfony.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A56CD-9F18-406F-8039-745F06CE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53861"/>
            <a:ext cx="6019331" cy="37470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791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05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50B21-E30C-4AE5-8815-3EC26A15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D2AE9-9BEA-4EAB-8181-8BA493DA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296429"/>
            <a:ext cx="6579910" cy="237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70D0-3079-4ECB-B215-4BC266ED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LinkedIn and Yahoo both use Java as a backend language.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Object-Oriented Language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Used in Mobile App development and the Android OS is Java based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Similar syntax to C/C++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Frameworks for backend development: Spring, Struts, Grails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Supports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31306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9223-7931-4F17-96DC-E10BEE84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980459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6137-9F25-4929-9C8B-5665AB44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54" y="1726624"/>
            <a:ext cx="3505494" cy="295015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Popular Sites: </a:t>
            </a:r>
            <a:r>
              <a:rPr lang="en-US" sz="2000" dirty="0" err="1"/>
              <a:t>Marketwatch</a:t>
            </a:r>
            <a:r>
              <a:rPr lang="en-US" sz="2000" dirty="0"/>
              <a:t>, Stack Overflow</a:t>
            </a:r>
          </a:p>
          <a:p>
            <a:r>
              <a:rPr lang="en-US" sz="2000" dirty="0"/>
              <a:t>Developed by Microsoft and is used in development of Windows applications.</a:t>
            </a:r>
          </a:p>
          <a:p>
            <a:r>
              <a:rPr lang="en-US" sz="2000" dirty="0"/>
              <a:t>Faster compilation than Java &amp; Python</a:t>
            </a:r>
          </a:p>
          <a:p>
            <a:r>
              <a:rPr lang="en-US" sz="2000" dirty="0"/>
              <a:t>Backend Frameworks: .NET</a:t>
            </a:r>
          </a:p>
          <a:p>
            <a:r>
              <a:rPr lang="en-US" sz="2000" dirty="0"/>
              <a:t>Object-Oriented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D3F9F-31BE-4732-B67A-72BB1F8D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77" y="807593"/>
            <a:ext cx="5710701" cy="5239568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E3F61-A1FF-400F-B9AE-08D8166C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67" y="5512043"/>
            <a:ext cx="2735817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E3BB89-EC5C-4287-BA42-26E298F3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0BFCC-9A15-4E21-AB75-9FF72CC8A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0096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51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EC935-CDB8-4C9F-AD43-AD0180F6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Other Languages	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C6F3C4FA-8EB0-4924-B3BE-9BC9B1D64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7370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20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239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Server-Side Programming Languages</vt:lpstr>
      <vt:lpstr>Intro to Server Programming </vt:lpstr>
      <vt:lpstr>JavaScript</vt:lpstr>
      <vt:lpstr>PHP</vt:lpstr>
      <vt:lpstr>Java</vt:lpstr>
      <vt:lpstr>C#</vt:lpstr>
      <vt:lpstr>Python</vt:lpstr>
      <vt:lpstr>Other Languages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Shellman, Tyler</dc:creator>
  <cp:lastModifiedBy>Shellman, Tyler</cp:lastModifiedBy>
  <cp:revision>5</cp:revision>
  <dcterms:created xsi:type="dcterms:W3CDTF">2021-11-11T15:13:36Z</dcterms:created>
  <dcterms:modified xsi:type="dcterms:W3CDTF">2021-11-16T16:15:40Z</dcterms:modified>
</cp:coreProperties>
</file>