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90fd486c6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90fd486c6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90fd486c6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90fd486c6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86607e6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b86607e6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90fd486c6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90fd486c6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90fd486c6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90fd486c6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PhotoPro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892850" y="3924925"/>
            <a:ext cx="3661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Steven Bissell, Kyle Fuson, &amp; David Milostan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of System Design: Login Page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163" y="1260375"/>
            <a:ext cx="4781677" cy="335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of System Design: Home and Upload Page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0200"/>
            <a:ext cx="6184220" cy="17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00750"/>
            <a:ext cx="7808499" cy="139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of System Design: Account  and Help Page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7619126" cy="8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30775"/>
            <a:ext cx="8044067" cy="27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Tools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323475"/>
            <a:ext cx="8024700" cy="3151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Encountered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363575"/>
            <a:ext cx="8520600" cy="3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Paush removed the temporary directory for the uploads so even though uploading was working when we ran it locally this was not reflected when trying to upload a picture when visiting the site from the pausch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bug when retrieving photos in the database. It was sending back 3 of each image that a user has uploaded.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small bugs that were incorrectly verifying if a username has already been taken and if there username or password was incorrect when attempting to login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