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8" r:id="rId4"/>
    <p:sldId id="265" r:id="rId5"/>
    <p:sldId id="264" r:id="rId6"/>
    <p:sldId id="266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81" d="100"/>
          <a:sy n="81" d="100"/>
        </p:scale>
        <p:origin x="150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AE622-FEEB-4B7F-931A-7D93988CD755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2AD5D-839F-45FA-BA99-35B4F2B83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55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2AD5D-839F-45FA-BA99-35B4F2B830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4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0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8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0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4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2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8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55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8555-AC8F-4CED-8170-5D64577A09E6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76200"/>
            <a:ext cx="7772400" cy="1298575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Tyler’s </a:t>
            </a:r>
            <a:r>
              <a:rPr lang="en-US" sz="4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565" y="2441575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Tyler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1" y="3259416"/>
            <a:ext cx="5486398" cy="17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652462"/>
            <a:ext cx="7848600" cy="56673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Name Here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752600" y="5791200"/>
            <a:ext cx="6096000" cy="762000"/>
          </a:xfrm>
        </p:spPr>
        <p:txBody>
          <a:bodyPr>
            <a:norm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Class 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Camp Dates Here (ex: June 22</a:t>
            </a:r>
            <a:r>
              <a:rPr lang="en-US" sz="16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June 27</a:t>
            </a:r>
            <a:r>
              <a:rPr lang="en-US" sz="16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19" y="1447800"/>
            <a:ext cx="6027761" cy="4038600"/>
          </a:xfrm>
        </p:spPr>
      </p:pic>
    </p:spTree>
    <p:extLst>
      <p:ext uri="{BB962C8B-B14F-4D97-AF65-F5344CB8AC3E}">
        <p14:creationId xmlns:p14="http://schemas.microsoft.com/office/powerpoint/2010/main" val="280711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3673"/>
            <a:ext cx="5135270" cy="28885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3200" y="1828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       I learned  to program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on the brick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2795" y="3048000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Replace this image with your own screenshot. Then delete this text.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 replace image: Right click and choose “Change Picture”. 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5867400"/>
            <a:ext cx="7696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Optional Additional Text</a:t>
            </a:r>
          </a:p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fun!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fun!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!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If you want to write some more, type it here. Have fun!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!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53200" y="2970937"/>
            <a:ext cx="170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learned to use sensors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41677"/>
            <a:ext cx="5135270" cy="28885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3200" y="1818511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I  learned to make my robot follow a line on the floor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5867400"/>
            <a:ext cx="7696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Optional Additional Text</a:t>
            </a:r>
          </a:p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fun!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fun!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!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If you want to write some more, type it here. Have fun!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!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9400" y="3216639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learned to download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4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41677"/>
            <a:ext cx="5135270" cy="28885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3200" y="1818511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I learned  to use image editor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5867400"/>
            <a:ext cx="7696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Optional Additional Text</a:t>
            </a:r>
          </a:p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fun!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fun!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!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If you want to write some more, type it here. Have fun!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!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9953" y="311731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learned to use sound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41677"/>
            <a:ext cx="5135270" cy="28885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3200" y="1864678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I learned to build a robot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5867400"/>
            <a:ext cx="7696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Optional Additional Text</a:t>
            </a:r>
          </a:p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fun!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fun!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!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If you want to write some more, type it here. Have fun!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If you want to write some more, type it here. Have fun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!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0" y="2794145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learned to program on the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85800"/>
            <a:ext cx="7848600" cy="56673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Favorite Camp Memory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66800" y="5562600"/>
            <a:ext cx="72390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like all programing but I love hour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code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8" b="9718"/>
          <a:stretch>
            <a:fillRect/>
          </a:stretch>
        </p:blipFill>
        <p:spPr>
          <a:xfrm>
            <a:off x="1066800" y="1447800"/>
            <a:ext cx="7239000" cy="3886200"/>
          </a:xfrm>
        </p:spPr>
      </p:pic>
    </p:spTree>
    <p:extLst>
      <p:ext uri="{BB962C8B-B14F-4D97-AF65-F5344CB8AC3E}">
        <p14:creationId xmlns:p14="http://schemas.microsoft.com/office/powerpoint/2010/main" val="384006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309</TotalTime>
  <Words>408</Words>
  <Application>Microsoft Office PowerPoint</Application>
  <PresentationFormat>On-screen Show (4:3)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Tyler’s Powerpoint</vt:lpstr>
      <vt:lpstr>University Name Here</vt:lpstr>
      <vt:lpstr>PowerPoint Presentation</vt:lpstr>
      <vt:lpstr>PowerPoint Presentation</vt:lpstr>
      <vt:lpstr>PowerPoint Presentation</vt:lpstr>
      <vt:lpstr>PowerPoint Presentation</vt:lpstr>
      <vt:lpstr>Favorite Camp Memory</vt:lpstr>
    </vt:vector>
  </TitlesOfParts>
  <Company>Internald Drive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iD Project Title</dc:title>
  <dc:creator>Marta</dc:creator>
  <cp:lastModifiedBy>student</cp:lastModifiedBy>
  <cp:revision>39</cp:revision>
  <dcterms:created xsi:type="dcterms:W3CDTF">2014-04-01T19:13:29Z</dcterms:created>
  <dcterms:modified xsi:type="dcterms:W3CDTF">2014-08-01T17:32:06Z</dcterms:modified>
</cp:coreProperties>
</file>