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7017c7d9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7017c7d9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017c7d97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017c7d97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7017c7d97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7017c7d97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7017c7d97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7017c7d97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Paris Housing &amp; Swimming Pools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Tyler Cambron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Paris Housing Data</a:t>
            </a:r>
            <a:endParaRPr/>
          </a:p>
        </p:txBody>
      </p:sp>
      <p:sp>
        <p:nvSpPr>
          <p:cNvPr id="61" name="Google Shape;61;p14"/>
          <p:cNvSpPr txBox="1"/>
          <p:nvPr>
            <p:ph idx="1" type="body"/>
          </p:nvPr>
        </p:nvSpPr>
        <p:spPr>
          <a:xfrm>
            <a:off x="311700" y="1152475"/>
            <a:ext cx="497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am trying to find out whether or not having a pool is correlated with the rest of these variables.</a:t>
            </a:r>
            <a:endParaRPr/>
          </a:p>
          <a:p>
            <a:pPr indent="0" lvl="0" marL="0" rtl="0" algn="l">
              <a:spcBef>
                <a:spcPts val="1200"/>
              </a:spcBef>
              <a:spcAft>
                <a:spcPts val="0"/>
              </a:spcAft>
              <a:buNone/>
            </a:pPr>
            <a:r>
              <a:rPr lang="en"/>
              <a:t>The column “hasPool” was chosen as my “y”, leaving the rest as “X”.</a:t>
            </a:r>
            <a:endParaRPr/>
          </a:p>
          <a:p>
            <a:pPr indent="0" lvl="0" marL="0" rtl="0" algn="l">
              <a:spcBef>
                <a:spcPts val="1200"/>
              </a:spcBef>
              <a:spcAft>
                <a:spcPts val="1200"/>
              </a:spcAft>
              <a:buNone/>
            </a:pPr>
            <a:r>
              <a:rPr lang="en"/>
              <a:t>Variable “category” turned into “category_Basic” and “category_Luxury” using dummy variables.</a:t>
            </a:r>
            <a:endParaRPr/>
          </a:p>
        </p:txBody>
      </p:sp>
      <p:pic>
        <p:nvPicPr>
          <p:cNvPr id="62" name="Google Shape;62;p14"/>
          <p:cNvPicPr preferRelativeResize="0"/>
          <p:nvPr/>
        </p:nvPicPr>
        <p:blipFill>
          <a:blip r:embed="rId3">
            <a:alphaModFix/>
          </a:blip>
          <a:stretch>
            <a:fillRect/>
          </a:stretch>
        </p:blipFill>
        <p:spPr>
          <a:xfrm>
            <a:off x="5289000" y="1193800"/>
            <a:ext cx="3543300" cy="3333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Search CV</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random search cross-validation, I was able to the four different models: logistic regression, support vector regression, decisions trees, and random forest.</a:t>
            </a:r>
            <a:endParaRPr/>
          </a:p>
          <a:p>
            <a:pPr indent="0" lvl="0" marL="0" rtl="0" algn="l">
              <a:spcBef>
                <a:spcPts val="1200"/>
              </a:spcBef>
              <a:spcAft>
                <a:spcPts val="0"/>
              </a:spcAft>
              <a:buNone/>
            </a:pPr>
            <a:r>
              <a:rPr lang="en"/>
              <a:t>Each model has its own set of parameters. I created tables to test for the best possible parameters for each model.</a:t>
            </a:r>
            <a:endParaRPr/>
          </a:p>
          <a:p>
            <a:pPr indent="0" lvl="0" marL="0" rtl="0" algn="l">
              <a:spcBef>
                <a:spcPts val="1200"/>
              </a:spcBef>
              <a:spcAft>
                <a:spcPts val="1200"/>
              </a:spcAft>
              <a:buNone/>
            </a:pPr>
            <a:r>
              <a:rPr lang="en"/>
              <a:t>Each model was saved to a dictionary, and then that dictionary looped to fit all of the models and find predictions.</a:t>
            </a:r>
            <a:endParaRPr/>
          </a:p>
        </p:txBody>
      </p:sp>
      <p:pic>
        <p:nvPicPr>
          <p:cNvPr id="69" name="Google Shape;69;p15"/>
          <p:cNvPicPr preferRelativeResize="0"/>
          <p:nvPr/>
        </p:nvPicPr>
        <p:blipFill>
          <a:blip r:embed="rId3">
            <a:alphaModFix/>
          </a:blip>
          <a:stretch>
            <a:fillRect/>
          </a:stretch>
        </p:blipFill>
        <p:spPr>
          <a:xfrm>
            <a:off x="311696" y="3440696"/>
            <a:ext cx="4541275" cy="1501325"/>
          </a:xfrm>
          <a:prstGeom prst="rect">
            <a:avLst/>
          </a:prstGeom>
          <a:noFill/>
          <a:ln>
            <a:noFill/>
          </a:ln>
        </p:spPr>
      </p:pic>
      <p:pic>
        <p:nvPicPr>
          <p:cNvPr id="70" name="Google Shape;70;p15"/>
          <p:cNvPicPr preferRelativeResize="0"/>
          <p:nvPr/>
        </p:nvPicPr>
        <p:blipFill>
          <a:blip r:embed="rId4">
            <a:alphaModFix/>
          </a:blip>
          <a:stretch>
            <a:fillRect/>
          </a:stretch>
        </p:blipFill>
        <p:spPr>
          <a:xfrm>
            <a:off x="4852975" y="3673027"/>
            <a:ext cx="4195249" cy="9011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76" name="Google Shape;76;p16"/>
          <p:cNvSpPr txBox="1"/>
          <p:nvPr>
            <p:ph idx="1" type="body"/>
          </p:nvPr>
        </p:nvSpPr>
        <p:spPr>
          <a:xfrm>
            <a:off x="311700" y="1087900"/>
            <a:ext cx="8520600" cy="391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results of each of the models were put into a PrettyTable.</a:t>
            </a:r>
            <a:endParaRPr/>
          </a:p>
          <a:p>
            <a:pPr indent="0" lvl="0" marL="0" rtl="0" algn="l">
              <a:spcBef>
                <a:spcPts val="1200"/>
              </a:spcBef>
              <a:spcAft>
                <a:spcPts val="0"/>
              </a:spcAft>
              <a:buNone/>
            </a:pPr>
            <a:r>
              <a:rPr lang="en"/>
              <a:t>The results contain the model’s best score, best parameters, and the calculation of the root mean squared error (RMSE) based off of a predicted value of y (y_pred).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lowest best score was logistic regressor, but it has the highest RMSE. The lowest RMSE is decision tree classifier, and it has the second best score. So assumably it is the best model for this data.</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32225" y="2571750"/>
            <a:ext cx="8479550" cy="945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Curve calculated with a prediction of y from the decision tree classifier: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area under the curve score is 0.6278.</a:t>
            </a:r>
            <a:endParaRPr/>
          </a:p>
        </p:txBody>
      </p:sp>
      <p:pic>
        <p:nvPicPr>
          <p:cNvPr id="84" name="Google Shape;84;p17"/>
          <p:cNvPicPr preferRelativeResize="0"/>
          <p:nvPr/>
        </p:nvPicPr>
        <p:blipFill>
          <a:blip r:embed="rId3">
            <a:alphaModFix/>
          </a:blip>
          <a:stretch>
            <a:fillRect/>
          </a:stretch>
        </p:blipFill>
        <p:spPr>
          <a:xfrm>
            <a:off x="3017635" y="1589075"/>
            <a:ext cx="3108725" cy="212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