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b24119b7c8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b24119b7c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b24119b7c8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b24119b7c8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b24119b7c8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b24119b7c8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b24119b7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b24119b7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b24119b7c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b24119b7c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b24119b7c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b24119b7c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b24119b7c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b24119b7c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b24119b7c8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b24119b7c8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b24119b7c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b24119b7c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b24119b7c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b24119b7c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b24119b7c8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b24119b7c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kaggle.com/datasets/dhanushnarayananr/credit-card-fraud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datasets/dhanushnarayananr/credit-card-fraud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Fraudulent Transactions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Tyler Cambron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Multi-Layer Perceptron</a:t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5191125" cy="322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2825" y="1408925"/>
            <a:ext cx="3336375" cy="2654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 model scored abnormally high.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Decision Tree is the highest scoring model by 0.000005. Barely scoring higher than the Random Forest. (0.99997 vs. 0.999965)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Lowest scoring model shows to be the Support Vector Machine.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5475" y="2902350"/>
            <a:ext cx="5913050" cy="19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https://www.kaggle.com/datasets/dhanushnarayananr/credit-card-fraud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Learn: Machine learning in python - scikit-learn 0.16.1 documentation. scikit. (n.d.). Retrieved December 11, 2022, from https://scikit-learn.org/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https://www.kaggle.com/datasets/dhanushnarayananr/credit-card-fraud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Transactions and their attributes are saved in this dataset with a classification of being fraudulent or not.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Even as security gets better, the United States Federal Trade Commission received more than 5.88 million fraud reports in 2021.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1,000,000 total entries across 8 columns.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Usability Score: 9.41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Created by Indian Software Developer, Dhanush Narayanan 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017725"/>
            <a:ext cx="8520600" cy="37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8 </a:t>
            </a:r>
            <a:r>
              <a:rPr lang="en"/>
              <a:t>columns are: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“</a:t>
            </a:r>
            <a:r>
              <a:rPr b="1" lang="en"/>
              <a:t>d</a:t>
            </a:r>
            <a:r>
              <a:rPr b="1" lang="en"/>
              <a:t>istance_from_home”</a:t>
            </a:r>
            <a:r>
              <a:rPr lang="en"/>
              <a:t>: Transaction distance from account holder’s home.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“</a:t>
            </a:r>
            <a:r>
              <a:rPr b="1" lang="en"/>
              <a:t>d</a:t>
            </a:r>
            <a:r>
              <a:rPr b="1" lang="en"/>
              <a:t>istance_from_last_transaction”</a:t>
            </a:r>
            <a:r>
              <a:rPr lang="en"/>
              <a:t>: Transaction distance from last transaction.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“</a:t>
            </a:r>
            <a:r>
              <a:rPr b="1" lang="en"/>
              <a:t>r</a:t>
            </a:r>
            <a:r>
              <a:rPr b="1" lang="en"/>
              <a:t>atio_to_median_purchase_price”</a:t>
            </a:r>
            <a:r>
              <a:rPr lang="en"/>
              <a:t>: A ratio in decimal form of how the transaction price compares to account median.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“</a:t>
            </a:r>
            <a:r>
              <a:rPr b="1" lang="en"/>
              <a:t>r</a:t>
            </a:r>
            <a:r>
              <a:rPr b="1" lang="en"/>
              <a:t>epeat_retailer”: </a:t>
            </a:r>
            <a:r>
              <a:rPr lang="en"/>
              <a:t>Binary classification if a repeat shopper.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“</a:t>
            </a:r>
            <a:r>
              <a:rPr b="1" lang="en"/>
              <a:t>u</a:t>
            </a:r>
            <a:r>
              <a:rPr b="1" lang="en"/>
              <a:t>sed_chip”:</a:t>
            </a:r>
            <a:r>
              <a:rPr lang="en"/>
              <a:t> Binary classification if security chip was used.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“</a:t>
            </a:r>
            <a:r>
              <a:rPr b="1" lang="en"/>
              <a:t>u</a:t>
            </a:r>
            <a:r>
              <a:rPr b="1" lang="en"/>
              <a:t>sed_pin_number”</a:t>
            </a:r>
            <a:r>
              <a:rPr lang="en"/>
              <a:t>: Binary classification if security pin was used.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“</a:t>
            </a:r>
            <a:r>
              <a:rPr b="1" lang="en"/>
              <a:t>o</a:t>
            </a:r>
            <a:r>
              <a:rPr b="1" lang="en"/>
              <a:t>nline_order”</a:t>
            </a:r>
            <a:r>
              <a:rPr lang="en"/>
              <a:t>: Binary classification if it was ordered online.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“</a:t>
            </a:r>
            <a:r>
              <a:rPr b="1" lang="en"/>
              <a:t>f</a:t>
            </a:r>
            <a:r>
              <a:rPr b="1" lang="en"/>
              <a:t>raud”</a:t>
            </a:r>
            <a:r>
              <a:rPr lang="en"/>
              <a:t>: Binary classification if there is a fraudulent transaction.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913050"/>
            <a:ext cx="8520600" cy="16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prominent values relating to fraud show as distance from home, distance from last transaction, and online order.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greatest showing is the ratio to median purchase price.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8000" y="2304125"/>
            <a:ext cx="3522750" cy="28393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311700" y="2304125"/>
            <a:ext cx="52542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There was little to no correlation with using a chip or pin number. Which are security measures.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Models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model has column “fraud” as our y, and the rest of the values as X.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X was scaled.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y values showed to be very skewed. (0: 912597, 1: 87403)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Stratify y in train-test split.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best train-test split showed to be 80-20 after trying 85-15 and 75-25.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5663" y="1699175"/>
            <a:ext cx="3419475" cy="280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422950"/>
            <a:ext cx="5133975" cy="33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/>
        </p:nvSpPr>
        <p:spPr>
          <a:xfrm>
            <a:off x="6653750" y="2168200"/>
            <a:ext cx="2077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8183 wrong classifications</a:t>
            </a:r>
            <a:endParaRPr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Random-Forest Classification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07900"/>
            <a:ext cx="4467225" cy="315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1875" y="1512688"/>
            <a:ext cx="3400425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/>
          <p:nvPr/>
        </p:nvSpPr>
        <p:spPr>
          <a:xfrm>
            <a:off x="6653750" y="1966125"/>
            <a:ext cx="2077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7 wrong classifications</a:t>
            </a:r>
            <a:endParaRPr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Classification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813" y="1306288"/>
            <a:ext cx="3457575" cy="322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2638" y="1228713"/>
            <a:ext cx="3343275" cy="268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 txBox="1"/>
          <p:nvPr/>
        </p:nvSpPr>
        <p:spPr>
          <a:xfrm>
            <a:off x="6341475" y="1699750"/>
            <a:ext cx="2077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6 wrong classifications</a:t>
            </a:r>
            <a:endParaRPr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Classification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950" y="1322525"/>
            <a:ext cx="2962275" cy="11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950" y="2456000"/>
            <a:ext cx="3371850" cy="21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43125" y="1482425"/>
            <a:ext cx="3629025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 txBox="1"/>
          <p:nvPr/>
        </p:nvSpPr>
        <p:spPr>
          <a:xfrm>
            <a:off x="6029200" y="1901900"/>
            <a:ext cx="2077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9848</a:t>
            </a: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wrong classifications</a:t>
            </a:r>
            <a:endParaRPr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