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graph theory, labeling is used to assign strings or numbers to each vertex, edge or both of the graph in order to make them each distinguishable. However, there is a more refined version of this known as graph coloring.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Graph coloring assigns each vertex, edge or both a color according to a set of rules. The most common rule is that no two adjacent edges are the same color.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4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this project, we are going to focus exclusively on edge coloring and more accurately, the </a:t>
            </a:r>
            <a:r>
              <a:rPr lang="en-US" dirty="0" smtClean="0"/>
              <a:t>edge </a:t>
            </a:r>
            <a:r>
              <a:rPr lang="en-US" dirty="0"/>
              <a:t>chromatic number which is the least amount of unique colors it takes to color every edge of the graph</a:t>
            </a:r>
            <a:r>
              <a:rPr lang="en-US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Our algorithm will take a graph as an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the edge chromatic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7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35814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k</a:t>
            </a:r>
            <a:r>
              <a:rPr lang="en-US" baseline="-25000" dirty="0" smtClean="0"/>
              <a:t>5</a:t>
            </a:r>
            <a:r>
              <a:rPr lang="en-US" dirty="0" smtClean="0"/>
              <a:t> graph takes a total of 5 different colors to fully color the graph.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0"/>
            <a:ext cx="22669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9275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r>
              <a:rPr lang="en-US" dirty="0" smtClean="0"/>
              <a:t> 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use an edge coloring to schedule a round robin tournament. The edge chromatic number is the lowest number of rounds that must be given.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02169"/>
              </p:ext>
            </p:extLst>
          </p:nvPr>
        </p:nvGraphicFramePr>
        <p:xfrm>
          <a:off x="5867400" y="3908013"/>
          <a:ext cx="2877455" cy="290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91"/>
                <a:gridCol w="575491"/>
                <a:gridCol w="575491"/>
                <a:gridCol w="575491"/>
                <a:gridCol w="575491"/>
              </a:tblGrid>
              <a:tr h="58025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02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2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2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2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0053" marR="120053" marT="60026" marB="60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 descr="C:\Users\TylerConnors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59306"/>
            <a:ext cx="3520467" cy="299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4200" y="4724400"/>
            <a:ext cx="1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ECN =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3450522"/>
            <a:ext cx="1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Rounds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4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202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Intro</vt:lpstr>
      <vt:lpstr>Graph coloring</vt:lpstr>
      <vt:lpstr>Project goal</vt:lpstr>
      <vt:lpstr>Example 1</vt:lpstr>
      <vt:lpstr>Example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TylerConnors</dc:creator>
  <cp:lastModifiedBy>TylerConnors</cp:lastModifiedBy>
  <cp:revision>9</cp:revision>
  <dcterms:created xsi:type="dcterms:W3CDTF">2006-08-16T00:00:00Z</dcterms:created>
  <dcterms:modified xsi:type="dcterms:W3CDTF">2015-06-01T17:53:51Z</dcterms:modified>
</cp:coreProperties>
</file>