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735920" y="1126080"/>
            <a:ext cx="5671800" cy="5376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6"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1735920" y="1126080"/>
            <a:ext cx="5671800" cy="5376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1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2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1735920" y="1126080"/>
            <a:ext cx="5671800" cy="5376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88"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9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1735920" y="1126080"/>
            <a:ext cx="5671800" cy="5376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0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0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735920" y="1126080"/>
            <a:ext cx="5671800" cy="5376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1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3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3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1735920" y="1126080"/>
            <a:ext cx="5671800" cy="5376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5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6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3"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74"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7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7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7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0"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1" name="PlaceHolder 1"/>
          <p:cNvSpPr>
            <a:spLocks noGrp="1"/>
          </p:cNvSpPr>
          <p:nvPr>
            <p:ph type="subTitle"/>
          </p:nvPr>
        </p:nvSpPr>
        <p:spPr>
          <a:xfrm>
            <a:off x="1735920" y="1126080"/>
            <a:ext cx="5671800" cy="5376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8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8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8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8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9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9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0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735920" y="1126080"/>
            <a:ext cx="5671800" cy="11595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3b21"/>
        </a:solidFill>
      </p:bgPr>
    </p:bg>
    <p:spTree>
      <p:nvGrpSpPr>
        <p:cNvPr id="1" name=""/>
        <p:cNvGrpSpPr/>
        <p:nvPr/>
      </p:nvGrpSpPr>
      <p:grpSpPr>
        <a:xfrm>
          <a:off x="0" y="0"/>
          <a:ext cx="0" cy="0"/>
          <a:chOff x="0" y="0"/>
          <a:chExt cx="0" cy="0"/>
        </a:xfrm>
      </p:grpSpPr>
      <p:sp>
        <p:nvSpPr>
          <p:cNvPr id="0" name="CustomShape 1"/>
          <p:cNvSpPr/>
          <p:nvPr/>
        </p:nvSpPr>
        <p:spPr>
          <a:xfrm>
            <a:off x="0" y="3493800"/>
            <a:ext cx="9143640" cy="1649160"/>
          </a:xfrm>
          <a:prstGeom prst="rect">
            <a:avLst/>
          </a:prstGeom>
          <a:solidFill>
            <a:schemeClr val="accent4"/>
          </a:solidFill>
          <a:ln>
            <a:noFill/>
          </a:ln>
        </p:spPr>
        <p:style>
          <a:lnRef idx="0"/>
          <a:fillRef idx="0"/>
          <a:effectRef idx="0"/>
          <a:fontRef idx="minor"/>
        </p:style>
      </p:sp>
      <p:sp>
        <p:nvSpPr>
          <p:cNvPr id="1" name="CustomShape 2"/>
          <p:cNvSpPr/>
          <p:nvPr/>
        </p:nvSpPr>
        <p:spPr>
          <a:xfrm>
            <a:off x="3747240" y="3493800"/>
            <a:ext cx="1649160" cy="1649160"/>
          </a:xfrm>
          <a:prstGeom prst="rect">
            <a:avLst/>
          </a:prstGeom>
          <a:solidFill>
            <a:schemeClr val="accent5"/>
          </a:solidFill>
          <a:ln>
            <a:noFill/>
          </a:ln>
        </p:spPr>
        <p:style>
          <a:lnRef idx="0"/>
          <a:fillRef idx="0"/>
          <a:effectRef idx="0"/>
          <a:fontRef idx="minor"/>
        </p:style>
      </p:sp>
      <p:sp>
        <p:nvSpPr>
          <p:cNvPr id="2" name="PlaceHolder 3"/>
          <p:cNvSpPr>
            <a:spLocks noGrp="1"/>
          </p:cNvSpPr>
          <p:nvPr>
            <p:ph type="title"/>
          </p:nvPr>
        </p:nvSpPr>
        <p:spPr>
          <a:xfrm>
            <a:off x="983880" y="0"/>
            <a:ext cx="7175520" cy="3493440"/>
          </a:xfrm>
          <a:prstGeom prst="rect">
            <a:avLst/>
          </a:prstGeom>
        </p:spPr>
        <p:txBody>
          <a:bodyPr tIns="91440" bIns="91440" anchor="ctr">
            <a:noAutofit/>
          </a:bodyPr>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7272d"/>
        </a:solidFill>
      </p:bgPr>
    </p:bg>
    <p:spTree>
      <p:nvGrpSpPr>
        <p:cNvPr id="1" name=""/>
        <p:cNvGrpSpPr/>
        <p:nvPr/>
      </p:nvGrpSpPr>
      <p:grpSpPr>
        <a:xfrm>
          <a:off x="0" y="0"/>
          <a:ext cx="0" cy="0"/>
          <a:chOff x="0" y="0"/>
          <a:chExt cx="0" cy="0"/>
        </a:xfrm>
      </p:grpSpPr>
      <p:grpSp>
        <p:nvGrpSpPr>
          <p:cNvPr id="40" name="Group 1"/>
          <p:cNvGrpSpPr/>
          <p:nvPr/>
        </p:nvGrpSpPr>
        <p:grpSpPr>
          <a:xfrm>
            <a:off x="-11160" y="887040"/>
            <a:ext cx="9154800" cy="4255920"/>
            <a:chOff x="-11160" y="887040"/>
            <a:chExt cx="9154800" cy="4255920"/>
          </a:xfrm>
        </p:grpSpPr>
        <p:sp>
          <p:nvSpPr>
            <p:cNvPr id="41" name="CustomShape 2"/>
            <p:cNvSpPr/>
            <p:nvPr/>
          </p:nvSpPr>
          <p:spPr>
            <a:xfrm>
              <a:off x="-11160" y="887040"/>
              <a:ext cx="8060040" cy="360"/>
            </a:xfrm>
            <a:custGeom>
              <a:avLst/>
              <a:gdLst/>
              <a:ahLst/>
              <a:rect l="l" t="t" r="r" b="b"/>
              <a:pathLst>
                <a:path w="21600" h="21600">
                  <a:moveTo>
                    <a:pt x="0" y="0"/>
                  </a:moveTo>
                  <a:lnTo>
                    <a:pt x="21600" y="21600"/>
                  </a:lnTo>
                </a:path>
              </a:pathLst>
            </a:custGeom>
            <a:noFill/>
            <a:ln w="19080">
              <a:solidFill>
                <a:schemeClr val="accent2"/>
              </a:solidFill>
              <a:round/>
              <a:tailEnd len="med" type="diamond" w="med"/>
            </a:ln>
          </p:spPr>
          <p:style>
            <a:lnRef idx="0"/>
            <a:fillRef idx="0"/>
            <a:effectRef idx="0"/>
            <a:fontRef idx="minor"/>
          </p:style>
        </p:sp>
        <p:sp>
          <p:nvSpPr>
            <p:cNvPr id="42" name="CustomShape 3"/>
            <p:cNvSpPr/>
            <p:nvPr/>
          </p:nvSpPr>
          <p:spPr>
            <a:xfrm>
              <a:off x="0" y="4593600"/>
              <a:ext cx="9143640" cy="549360"/>
            </a:xfrm>
            <a:prstGeom prst="rect">
              <a:avLst/>
            </a:prstGeom>
            <a:solidFill>
              <a:schemeClr val="accent2"/>
            </a:solidFill>
            <a:ln>
              <a:noFill/>
            </a:ln>
          </p:spPr>
          <p:style>
            <a:lnRef idx="0"/>
            <a:fillRef idx="0"/>
            <a:effectRef idx="0"/>
            <a:fontRef idx="minor"/>
          </p:style>
        </p:sp>
        <p:sp>
          <p:nvSpPr>
            <p:cNvPr id="43" name="CustomShape 4"/>
            <p:cNvSpPr/>
            <p:nvPr/>
          </p:nvSpPr>
          <p:spPr>
            <a:xfrm>
              <a:off x="0" y="4593600"/>
              <a:ext cx="549360" cy="549360"/>
            </a:xfrm>
            <a:prstGeom prst="rect">
              <a:avLst/>
            </a:prstGeom>
            <a:solidFill>
              <a:schemeClr val="accent1"/>
            </a:solidFill>
            <a:ln>
              <a:noFill/>
            </a:ln>
          </p:spPr>
          <p:style>
            <a:lnRef idx="0"/>
            <a:fillRef idx="0"/>
            <a:effectRef idx="0"/>
            <a:fontRef idx="minor"/>
          </p:style>
        </p:sp>
        <p:sp>
          <p:nvSpPr>
            <p:cNvPr id="44" name="CustomShape 5"/>
            <p:cNvSpPr/>
            <p:nvPr/>
          </p:nvSpPr>
          <p:spPr>
            <a:xfrm>
              <a:off x="-11160" y="887040"/>
              <a:ext cx="552600" cy="360"/>
            </a:xfrm>
            <a:custGeom>
              <a:avLst/>
              <a:gdLst/>
              <a:ahLst/>
              <a:rect l="l" t="t" r="r" b="b"/>
              <a:pathLst>
                <a:path w="21600" h="21600">
                  <a:moveTo>
                    <a:pt x="0" y="0"/>
                  </a:moveTo>
                  <a:lnTo>
                    <a:pt x="21600" y="21600"/>
                  </a:lnTo>
                </a:path>
              </a:pathLst>
            </a:custGeom>
            <a:noFill/>
            <a:ln w="19080">
              <a:solidFill>
                <a:schemeClr val="accent1"/>
              </a:solidFill>
              <a:round/>
            </a:ln>
          </p:spPr>
          <p:style>
            <a:lnRef idx="0"/>
            <a:fillRef idx="0"/>
            <a:effectRef idx="0"/>
            <a:fontRef idx="minor"/>
          </p:style>
        </p:sp>
      </p:grpSp>
      <p:sp>
        <p:nvSpPr>
          <p:cNvPr id="45" name="CustomShape 6"/>
          <p:cNvSpPr/>
          <p:nvPr/>
        </p:nvSpPr>
        <p:spPr>
          <a:xfrm>
            <a:off x="8046720" y="4593600"/>
            <a:ext cx="1096920" cy="549360"/>
          </a:xfrm>
          <a:prstGeom prst="rect">
            <a:avLst/>
          </a:prstGeom>
          <a:solidFill>
            <a:srgbClr val="d4d3d9"/>
          </a:solidFill>
          <a:ln>
            <a:noFill/>
          </a:ln>
        </p:spPr>
        <p:style>
          <a:lnRef idx="0"/>
          <a:fillRef idx="0"/>
          <a:effectRef idx="0"/>
          <a:fontRef idx="minor"/>
        </p:style>
      </p:sp>
      <p:sp>
        <p:nvSpPr>
          <p:cNvPr id="46" name="PlaceHolder 7"/>
          <p:cNvSpPr>
            <a:spLocks noGrp="1"/>
          </p:cNvSpPr>
          <p:nvPr>
            <p:ph type="title"/>
          </p:nvPr>
        </p:nvSpPr>
        <p:spPr>
          <a:xfrm>
            <a:off x="549720" y="361440"/>
            <a:ext cx="7496640" cy="549360"/>
          </a:xfrm>
          <a:prstGeom prst="rect">
            <a:avLst/>
          </a:prstGeom>
        </p:spPr>
        <p:txBody>
          <a:bodyPr tIns="91440" bIns="91440" anchor="b">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7" name="PlaceHolder 8"/>
          <p:cNvSpPr>
            <a:spLocks noGrp="1"/>
          </p:cNvSpPr>
          <p:nvPr>
            <p:ph type="body"/>
          </p:nvPr>
        </p:nvSpPr>
        <p:spPr>
          <a:xfrm>
            <a:off x="549720" y="1200240"/>
            <a:ext cx="3638520" cy="31078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8" name="PlaceHolder 9"/>
          <p:cNvSpPr>
            <a:spLocks noGrp="1"/>
          </p:cNvSpPr>
          <p:nvPr>
            <p:ph type="body"/>
          </p:nvPr>
        </p:nvSpPr>
        <p:spPr>
          <a:xfrm>
            <a:off x="4407480" y="1200240"/>
            <a:ext cx="3638520" cy="31078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9" name="PlaceHolder 10"/>
          <p:cNvSpPr>
            <a:spLocks noGrp="1"/>
          </p:cNvSpPr>
          <p:nvPr>
            <p:ph type="sldNum"/>
          </p:nvPr>
        </p:nvSpPr>
        <p:spPr>
          <a:xfrm>
            <a:off x="8046720" y="4593960"/>
            <a:ext cx="1096920" cy="549360"/>
          </a:xfrm>
          <a:prstGeom prst="rect">
            <a:avLst/>
          </a:prstGeom>
        </p:spPr>
        <p:txBody>
          <a:bodyPr tIns="91440" bIns="91440" anchor="ctr">
            <a:noAutofit/>
          </a:bodyPr>
          <a:p>
            <a:pPr algn="ctr">
              <a:lnSpc>
                <a:spcPct val="100000"/>
              </a:lnSpc>
            </a:pPr>
            <a:fld id="{3AB84ED3-1E74-492B-9347-D8A0F562018D}" type="slidenum">
              <a:rPr b="1" lang="en-US" sz="1300" spc="-1" strike="noStrike">
                <a:solidFill>
                  <a:srgbClr val="27272d"/>
                </a:solidFill>
                <a:latin typeface="Encode Sans"/>
                <a:ea typeface="Encode Sans"/>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7272d"/>
        </a:solidFill>
      </p:bgPr>
    </p:bg>
    <p:spTree>
      <p:nvGrpSpPr>
        <p:cNvPr id="1" name=""/>
        <p:cNvGrpSpPr/>
        <p:nvPr/>
      </p:nvGrpSpPr>
      <p:grpSpPr>
        <a:xfrm>
          <a:off x="0" y="0"/>
          <a:ext cx="0" cy="0"/>
          <a:chOff x="0" y="0"/>
          <a:chExt cx="0" cy="0"/>
        </a:xfrm>
      </p:grpSpPr>
      <p:grpSp>
        <p:nvGrpSpPr>
          <p:cNvPr id="86" name="Group 1"/>
          <p:cNvGrpSpPr/>
          <p:nvPr/>
        </p:nvGrpSpPr>
        <p:grpSpPr>
          <a:xfrm>
            <a:off x="-11160" y="887040"/>
            <a:ext cx="9154800" cy="4255920"/>
            <a:chOff x="-11160" y="887040"/>
            <a:chExt cx="9154800" cy="4255920"/>
          </a:xfrm>
        </p:grpSpPr>
        <p:sp>
          <p:nvSpPr>
            <p:cNvPr id="87" name="CustomShape 2"/>
            <p:cNvSpPr/>
            <p:nvPr/>
          </p:nvSpPr>
          <p:spPr>
            <a:xfrm>
              <a:off x="-11160" y="887040"/>
              <a:ext cx="8060040" cy="360"/>
            </a:xfrm>
            <a:custGeom>
              <a:avLst/>
              <a:gdLst/>
              <a:ahLst/>
              <a:rect l="l" t="t" r="r" b="b"/>
              <a:pathLst>
                <a:path w="21600" h="21600">
                  <a:moveTo>
                    <a:pt x="0" y="0"/>
                  </a:moveTo>
                  <a:lnTo>
                    <a:pt x="21600" y="21600"/>
                  </a:lnTo>
                </a:path>
              </a:pathLst>
            </a:custGeom>
            <a:noFill/>
            <a:ln w="19080">
              <a:solidFill>
                <a:schemeClr val="accent2"/>
              </a:solidFill>
              <a:round/>
              <a:tailEnd len="med" type="diamond" w="med"/>
            </a:ln>
          </p:spPr>
          <p:style>
            <a:lnRef idx="0"/>
            <a:fillRef idx="0"/>
            <a:effectRef idx="0"/>
            <a:fontRef idx="minor"/>
          </p:style>
        </p:sp>
        <p:sp>
          <p:nvSpPr>
            <p:cNvPr id="88" name="CustomShape 3"/>
            <p:cNvSpPr/>
            <p:nvPr/>
          </p:nvSpPr>
          <p:spPr>
            <a:xfrm>
              <a:off x="0" y="4593600"/>
              <a:ext cx="9143640" cy="549360"/>
            </a:xfrm>
            <a:prstGeom prst="rect">
              <a:avLst/>
            </a:prstGeom>
            <a:solidFill>
              <a:schemeClr val="accent2"/>
            </a:solidFill>
            <a:ln>
              <a:noFill/>
            </a:ln>
          </p:spPr>
          <p:style>
            <a:lnRef idx="0"/>
            <a:fillRef idx="0"/>
            <a:effectRef idx="0"/>
            <a:fontRef idx="minor"/>
          </p:style>
        </p:sp>
        <p:sp>
          <p:nvSpPr>
            <p:cNvPr id="89" name="CustomShape 4"/>
            <p:cNvSpPr/>
            <p:nvPr/>
          </p:nvSpPr>
          <p:spPr>
            <a:xfrm>
              <a:off x="0" y="4593600"/>
              <a:ext cx="549360" cy="549360"/>
            </a:xfrm>
            <a:prstGeom prst="rect">
              <a:avLst/>
            </a:prstGeom>
            <a:solidFill>
              <a:schemeClr val="accent1"/>
            </a:solidFill>
            <a:ln>
              <a:noFill/>
            </a:ln>
          </p:spPr>
          <p:style>
            <a:lnRef idx="0"/>
            <a:fillRef idx="0"/>
            <a:effectRef idx="0"/>
            <a:fontRef idx="minor"/>
          </p:style>
        </p:sp>
        <p:sp>
          <p:nvSpPr>
            <p:cNvPr id="90" name="CustomShape 5"/>
            <p:cNvSpPr/>
            <p:nvPr/>
          </p:nvSpPr>
          <p:spPr>
            <a:xfrm>
              <a:off x="-11160" y="887040"/>
              <a:ext cx="552600" cy="360"/>
            </a:xfrm>
            <a:custGeom>
              <a:avLst/>
              <a:gdLst/>
              <a:ahLst/>
              <a:rect l="l" t="t" r="r" b="b"/>
              <a:pathLst>
                <a:path w="21600" h="21600">
                  <a:moveTo>
                    <a:pt x="0" y="0"/>
                  </a:moveTo>
                  <a:lnTo>
                    <a:pt x="21600" y="21600"/>
                  </a:lnTo>
                </a:path>
              </a:pathLst>
            </a:custGeom>
            <a:noFill/>
            <a:ln w="19080">
              <a:solidFill>
                <a:schemeClr val="accent1"/>
              </a:solidFill>
              <a:round/>
            </a:ln>
          </p:spPr>
          <p:style>
            <a:lnRef idx="0"/>
            <a:fillRef idx="0"/>
            <a:effectRef idx="0"/>
            <a:fontRef idx="minor"/>
          </p:style>
        </p:sp>
      </p:grpSp>
      <p:sp>
        <p:nvSpPr>
          <p:cNvPr id="91" name="CustomShape 6"/>
          <p:cNvSpPr/>
          <p:nvPr/>
        </p:nvSpPr>
        <p:spPr>
          <a:xfrm>
            <a:off x="8046720" y="4593600"/>
            <a:ext cx="1096920" cy="549360"/>
          </a:xfrm>
          <a:prstGeom prst="rect">
            <a:avLst/>
          </a:prstGeom>
          <a:solidFill>
            <a:schemeClr val="accent6"/>
          </a:solidFill>
          <a:ln>
            <a:noFill/>
          </a:ln>
        </p:spPr>
        <p:style>
          <a:lnRef idx="0"/>
          <a:fillRef idx="0"/>
          <a:effectRef idx="0"/>
          <a:fontRef idx="minor"/>
        </p:style>
      </p:sp>
      <p:sp>
        <p:nvSpPr>
          <p:cNvPr id="92" name="PlaceHolder 7"/>
          <p:cNvSpPr>
            <a:spLocks noGrp="1"/>
          </p:cNvSpPr>
          <p:nvPr>
            <p:ph type="title"/>
          </p:nvPr>
        </p:nvSpPr>
        <p:spPr>
          <a:xfrm>
            <a:off x="549720" y="361440"/>
            <a:ext cx="7496640" cy="549360"/>
          </a:xfrm>
          <a:prstGeom prst="rect">
            <a:avLst/>
          </a:prstGeom>
        </p:spPr>
        <p:txBody>
          <a:bodyPr tIns="91440" bIns="91440" anchor="b">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3" name="PlaceHolder 8"/>
          <p:cNvSpPr>
            <a:spLocks noGrp="1"/>
          </p:cNvSpPr>
          <p:nvPr>
            <p:ph type="body"/>
          </p:nvPr>
        </p:nvSpPr>
        <p:spPr>
          <a:xfrm>
            <a:off x="549720" y="1200240"/>
            <a:ext cx="7496640" cy="29458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94" name="PlaceHolder 9"/>
          <p:cNvSpPr>
            <a:spLocks noGrp="1"/>
          </p:cNvSpPr>
          <p:nvPr>
            <p:ph type="sldNum"/>
          </p:nvPr>
        </p:nvSpPr>
        <p:spPr>
          <a:xfrm>
            <a:off x="8046720" y="4593960"/>
            <a:ext cx="1096920" cy="549360"/>
          </a:xfrm>
          <a:prstGeom prst="rect">
            <a:avLst/>
          </a:prstGeom>
        </p:spPr>
        <p:txBody>
          <a:bodyPr tIns="91440" bIns="91440" anchor="ctr">
            <a:noAutofit/>
          </a:bodyPr>
          <a:p>
            <a:pPr algn="ctr">
              <a:lnSpc>
                <a:spcPct val="100000"/>
              </a:lnSpc>
            </a:pPr>
            <a:fld id="{53306A37-94FD-4D12-9BF8-53CBAFFFD270}" type="slidenum">
              <a:rPr b="1" lang="en-US" sz="1300" spc="-1" strike="noStrike">
                <a:solidFill>
                  <a:srgbClr val="27272d"/>
                </a:solidFill>
                <a:latin typeface="Encode Sans"/>
                <a:ea typeface="Encode Sans"/>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7272d"/>
        </a:solidFill>
      </p:bgPr>
    </p:bg>
    <p:spTree>
      <p:nvGrpSpPr>
        <p:cNvPr id="1" name=""/>
        <p:cNvGrpSpPr/>
        <p:nvPr/>
      </p:nvGrpSpPr>
      <p:grpSpPr>
        <a:xfrm>
          <a:off x="0" y="0"/>
          <a:ext cx="0" cy="0"/>
          <a:chOff x="0" y="0"/>
          <a:chExt cx="0" cy="0"/>
        </a:xfrm>
      </p:grpSpPr>
      <p:grpSp>
        <p:nvGrpSpPr>
          <p:cNvPr id="131" name="Group 1"/>
          <p:cNvGrpSpPr/>
          <p:nvPr/>
        </p:nvGrpSpPr>
        <p:grpSpPr>
          <a:xfrm>
            <a:off x="-11160" y="887040"/>
            <a:ext cx="9154800" cy="4255920"/>
            <a:chOff x="-11160" y="887040"/>
            <a:chExt cx="9154800" cy="4255920"/>
          </a:xfrm>
        </p:grpSpPr>
        <p:sp>
          <p:nvSpPr>
            <p:cNvPr id="132" name="CustomShape 2"/>
            <p:cNvSpPr/>
            <p:nvPr/>
          </p:nvSpPr>
          <p:spPr>
            <a:xfrm>
              <a:off x="-11160" y="887040"/>
              <a:ext cx="8060040" cy="360"/>
            </a:xfrm>
            <a:custGeom>
              <a:avLst/>
              <a:gdLst/>
              <a:ahLst/>
              <a:rect l="l" t="t" r="r" b="b"/>
              <a:pathLst>
                <a:path w="21600" h="21600">
                  <a:moveTo>
                    <a:pt x="0" y="0"/>
                  </a:moveTo>
                  <a:lnTo>
                    <a:pt x="21600" y="21600"/>
                  </a:lnTo>
                </a:path>
              </a:pathLst>
            </a:custGeom>
            <a:noFill/>
            <a:ln w="19080">
              <a:solidFill>
                <a:schemeClr val="accent2"/>
              </a:solidFill>
              <a:round/>
              <a:tailEnd len="med" type="diamond" w="med"/>
            </a:ln>
          </p:spPr>
          <p:style>
            <a:lnRef idx="0"/>
            <a:fillRef idx="0"/>
            <a:effectRef idx="0"/>
            <a:fontRef idx="minor"/>
          </p:style>
        </p:sp>
        <p:sp>
          <p:nvSpPr>
            <p:cNvPr id="133" name="CustomShape 3"/>
            <p:cNvSpPr/>
            <p:nvPr/>
          </p:nvSpPr>
          <p:spPr>
            <a:xfrm>
              <a:off x="0" y="4593600"/>
              <a:ext cx="9143640" cy="549360"/>
            </a:xfrm>
            <a:prstGeom prst="rect">
              <a:avLst/>
            </a:prstGeom>
            <a:solidFill>
              <a:schemeClr val="accent2"/>
            </a:solidFill>
            <a:ln>
              <a:noFill/>
            </a:ln>
          </p:spPr>
          <p:style>
            <a:lnRef idx="0"/>
            <a:fillRef idx="0"/>
            <a:effectRef idx="0"/>
            <a:fontRef idx="minor"/>
          </p:style>
        </p:sp>
        <p:sp>
          <p:nvSpPr>
            <p:cNvPr id="134" name="CustomShape 4"/>
            <p:cNvSpPr/>
            <p:nvPr/>
          </p:nvSpPr>
          <p:spPr>
            <a:xfrm>
              <a:off x="0" y="4593600"/>
              <a:ext cx="549360" cy="549360"/>
            </a:xfrm>
            <a:prstGeom prst="rect">
              <a:avLst/>
            </a:prstGeom>
            <a:solidFill>
              <a:schemeClr val="accent1"/>
            </a:solidFill>
            <a:ln>
              <a:noFill/>
            </a:ln>
          </p:spPr>
          <p:style>
            <a:lnRef idx="0"/>
            <a:fillRef idx="0"/>
            <a:effectRef idx="0"/>
            <a:fontRef idx="minor"/>
          </p:style>
        </p:sp>
        <p:sp>
          <p:nvSpPr>
            <p:cNvPr id="135" name="CustomShape 5"/>
            <p:cNvSpPr/>
            <p:nvPr/>
          </p:nvSpPr>
          <p:spPr>
            <a:xfrm>
              <a:off x="-11160" y="887040"/>
              <a:ext cx="552600" cy="360"/>
            </a:xfrm>
            <a:custGeom>
              <a:avLst/>
              <a:gdLst/>
              <a:ahLst/>
              <a:rect l="l" t="t" r="r" b="b"/>
              <a:pathLst>
                <a:path w="21600" h="21600">
                  <a:moveTo>
                    <a:pt x="0" y="0"/>
                  </a:moveTo>
                  <a:lnTo>
                    <a:pt x="21600" y="21600"/>
                  </a:lnTo>
                </a:path>
              </a:pathLst>
            </a:custGeom>
            <a:noFill/>
            <a:ln w="19080">
              <a:solidFill>
                <a:schemeClr val="accent1"/>
              </a:solidFill>
              <a:round/>
            </a:ln>
          </p:spPr>
          <p:style>
            <a:lnRef idx="0"/>
            <a:fillRef idx="0"/>
            <a:effectRef idx="0"/>
            <a:fontRef idx="minor"/>
          </p:style>
        </p:sp>
      </p:grpSp>
      <p:sp>
        <p:nvSpPr>
          <p:cNvPr id="136" name="CustomShape 6"/>
          <p:cNvSpPr/>
          <p:nvPr/>
        </p:nvSpPr>
        <p:spPr>
          <a:xfrm>
            <a:off x="8046720" y="4593600"/>
            <a:ext cx="1096920" cy="549360"/>
          </a:xfrm>
          <a:prstGeom prst="rect">
            <a:avLst/>
          </a:prstGeom>
          <a:solidFill>
            <a:srgbClr val="d4d3d9"/>
          </a:solidFill>
          <a:ln>
            <a:noFill/>
          </a:ln>
        </p:spPr>
        <p:style>
          <a:lnRef idx="0"/>
          <a:fillRef idx="0"/>
          <a:effectRef idx="0"/>
          <a:fontRef idx="minor"/>
        </p:style>
      </p:sp>
      <p:sp>
        <p:nvSpPr>
          <p:cNvPr id="137" name="PlaceHolder 7"/>
          <p:cNvSpPr>
            <a:spLocks noGrp="1"/>
          </p:cNvSpPr>
          <p:nvPr>
            <p:ph type="title"/>
          </p:nvPr>
        </p:nvSpPr>
        <p:spPr>
          <a:xfrm>
            <a:off x="549720" y="361440"/>
            <a:ext cx="7496640" cy="549360"/>
          </a:xfrm>
          <a:prstGeom prst="rect">
            <a:avLst/>
          </a:prstGeom>
        </p:spPr>
        <p:txBody>
          <a:bodyPr tIns="91440" bIns="91440" anchor="b">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8" name="PlaceHolder 8"/>
          <p:cNvSpPr>
            <a:spLocks noGrp="1"/>
          </p:cNvSpPr>
          <p:nvPr>
            <p:ph type="body"/>
          </p:nvPr>
        </p:nvSpPr>
        <p:spPr>
          <a:xfrm>
            <a:off x="549720" y="1200240"/>
            <a:ext cx="2416320" cy="308052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9" name="PlaceHolder 9"/>
          <p:cNvSpPr>
            <a:spLocks noGrp="1"/>
          </p:cNvSpPr>
          <p:nvPr>
            <p:ph type="body"/>
          </p:nvPr>
        </p:nvSpPr>
        <p:spPr>
          <a:xfrm>
            <a:off x="3089880" y="1200240"/>
            <a:ext cx="2416320" cy="308052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0" name="PlaceHolder 10"/>
          <p:cNvSpPr>
            <a:spLocks noGrp="1"/>
          </p:cNvSpPr>
          <p:nvPr>
            <p:ph type="body"/>
          </p:nvPr>
        </p:nvSpPr>
        <p:spPr>
          <a:xfrm>
            <a:off x="5630040" y="1200240"/>
            <a:ext cx="2416320" cy="308052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1" name="PlaceHolder 11"/>
          <p:cNvSpPr>
            <a:spLocks noGrp="1"/>
          </p:cNvSpPr>
          <p:nvPr>
            <p:ph type="sldNum"/>
          </p:nvPr>
        </p:nvSpPr>
        <p:spPr>
          <a:xfrm>
            <a:off x="8046720" y="4593960"/>
            <a:ext cx="1096920" cy="549360"/>
          </a:xfrm>
          <a:prstGeom prst="rect">
            <a:avLst/>
          </a:prstGeom>
        </p:spPr>
        <p:txBody>
          <a:bodyPr tIns="91440" bIns="91440" anchor="ctr">
            <a:noAutofit/>
          </a:bodyPr>
          <a:p>
            <a:pPr algn="ctr">
              <a:lnSpc>
                <a:spcPct val="100000"/>
              </a:lnSpc>
            </a:pPr>
            <a:fld id="{9C5A1DC0-FEFF-4ECC-A6B8-06957D57437D}" type="slidenum">
              <a:rPr b="1" lang="en-US" sz="1300" spc="-1" strike="noStrike">
                <a:solidFill>
                  <a:srgbClr val="27272d"/>
                </a:solidFill>
                <a:latin typeface="Encode Sans"/>
                <a:ea typeface="Encode Sans"/>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7272d"/>
        </a:solidFill>
      </p:bgPr>
    </p:bg>
    <p:spTree>
      <p:nvGrpSpPr>
        <p:cNvPr id="1" name=""/>
        <p:cNvGrpSpPr/>
        <p:nvPr/>
      </p:nvGrpSpPr>
      <p:grpSpPr>
        <a:xfrm>
          <a:off x="0" y="0"/>
          <a:ext cx="0" cy="0"/>
          <a:chOff x="0" y="0"/>
          <a:chExt cx="0" cy="0"/>
        </a:xfrm>
      </p:grpSpPr>
      <p:grpSp>
        <p:nvGrpSpPr>
          <p:cNvPr id="178" name="Group 1"/>
          <p:cNvGrpSpPr/>
          <p:nvPr/>
        </p:nvGrpSpPr>
        <p:grpSpPr>
          <a:xfrm>
            <a:off x="-11160" y="887040"/>
            <a:ext cx="9154800" cy="4255920"/>
            <a:chOff x="-11160" y="887040"/>
            <a:chExt cx="9154800" cy="4255920"/>
          </a:xfrm>
        </p:grpSpPr>
        <p:sp>
          <p:nvSpPr>
            <p:cNvPr id="179" name="CustomShape 2"/>
            <p:cNvSpPr/>
            <p:nvPr/>
          </p:nvSpPr>
          <p:spPr>
            <a:xfrm>
              <a:off x="-11160" y="887040"/>
              <a:ext cx="8060040" cy="360"/>
            </a:xfrm>
            <a:custGeom>
              <a:avLst/>
              <a:gdLst/>
              <a:ahLst/>
              <a:rect l="l" t="t" r="r" b="b"/>
              <a:pathLst>
                <a:path w="21600" h="21600">
                  <a:moveTo>
                    <a:pt x="0" y="0"/>
                  </a:moveTo>
                  <a:lnTo>
                    <a:pt x="21600" y="21600"/>
                  </a:lnTo>
                </a:path>
              </a:pathLst>
            </a:custGeom>
            <a:noFill/>
            <a:ln w="19080">
              <a:solidFill>
                <a:schemeClr val="accent2"/>
              </a:solidFill>
              <a:round/>
              <a:tailEnd len="med" type="diamond" w="med"/>
            </a:ln>
          </p:spPr>
          <p:style>
            <a:lnRef idx="0"/>
            <a:fillRef idx="0"/>
            <a:effectRef idx="0"/>
            <a:fontRef idx="minor"/>
          </p:style>
        </p:sp>
        <p:sp>
          <p:nvSpPr>
            <p:cNvPr id="180" name="CustomShape 3"/>
            <p:cNvSpPr/>
            <p:nvPr/>
          </p:nvSpPr>
          <p:spPr>
            <a:xfrm>
              <a:off x="0" y="4593600"/>
              <a:ext cx="9143640" cy="549360"/>
            </a:xfrm>
            <a:prstGeom prst="rect">
              <a:avLst/>
            </a:prstGeom>
            <a:solidFill>
              <a:schemeClr val="accent2"/>
            </a:solidFill>
            <a:ln>
              <a:noFill/>
            </a:ln>
          </p:spPr>
          <p:style>
            <a:lnRef idx="0"/>
            <a:fillRef idx="0"/>
            <a:effectRef idx="0"/>
            <a:fontRef idx="minor"/>
          </p:style>
        </p:sp>
        <p:sp>
          <p:nvSpPr>
            <p:cNvPr id="181" name="CustomShape 4"/>
            <p:cNvSpPr/>
            <p:nvPr/>
          </p:nvSpPr>
          <p:spPr>
            <a:xfrm>
              <a:off x="0" y="4593600"/>
              <a:ext cx="549360" cy="549360"/>
            </a:xfrm>
            <a:prstGeom prst="rect">
              <a:avLst/>
            </a:prstGeom>
            <a:solidFill>
              <a:schemeClr val="accent1"/>
            </a:solidFill>
            <a:ln>
              <a:noFill/>
            </a:ln>
          </p:spPr>
          <p:style>
            <a:lnRef idx="0"/>
            <a:fillRef idx="0"/>
            <a:effectRef idx="0"/>
            <a:fontRef idx="minor"/>
          </p:style>
        </p:sp>
        <p:sp>
          <p:nvSpPr>
            <p:cNvPr id="182" name="CustomShape 5"/>
            <p:cNvSpPr/>
            <p:nvPr/>
          </p:nvSpPr>
          <p:spPr>
            <a:xfrm>
              <a:off x="-11160" y="887040"/>
              <a:ext cx="552600" cy="360"/>
            </a:xfrm>
            <a:custGeom>
              <a:avLst/>
              <a:gdLst/>
              <a:ahLst/>
              <a:rect l="l" t="t" r="r" b="b"/>
              <a:pathLst>
                <a:path w="21600" h="21600">
                  <a:moveTo>
                    <a:pt x="0" y="0"/>
                  </a:moveTo>
                  <a:lnTo>
                    <a:pt x="21600" y="21600"/>
                  </a:lnTo>
                </a:path>
              </a:pathLst>
            </a:custGeom>
            <a:noFill/>
            <a:ln w="19080">
              <a:solidFill>
                <a:schemeClr val="accent1"/>
              </a:solidFill>
              <a:round/>
            </a:ln>
          </p:spPr>
          <p:style>
            <a:lnRef idx="0"/>
            <a:fillRef idx="0"/>
            <a:effectRef idx="0"/>
            <a:fontRef idx="minor"/>
          </p:style>
        </p:sp>
      </p:grpSp>
      <p:sp>
        <p:nvSpPr>
          <p:cNvPr id="183" name="CustomShape 6"/>
          <p:cNvSpPr/>
          <p:nvPr/>
        </p:nvSpPr>
        <p:spPr>
          <a:xfrm>
            <a:off x="8046720" y="4593600"/>
            <a:ext cx="1096920" cy="549360"/>
          </a:xfrm>
          <a:prstGeom prst="rect">
            <a:avLst/>
          </a:prstGeom>
          <a:solidFill>
            <a:srgbClr val="d4d3d9"/>
          </a:solidFill>
          <a:ln>
            <a:noFill/>
          </a:ln>
        </p:spPr>
        <p:style>
          <a:lnRef idx="0"/>
          <a:fillRef idx="0"/>
          <a:effectRef idx="0"/>
          <a:fontRef idx="minor"/>
        </p:style>
      </p:sp>
      <p:sp>
        <p:nvSpPr>
          <p:cNvPr id="184" name="PlaceHolder 7"/>
          <p:cNvSpPr>
            <a:spLocks noGrp="1"/>
          </p:cNvSpPr>
          <p:nvPr>
            <p:ph type="title"/>
          </p:nvPr>
        </p:nvSpPr>
        <p:spPr>
          <a:xfrm>
            <a:off x="549720" y="361440"/>
            <a:ext cx="3740040" cy="549360"/>
          </a:xfrm>
          <a:prstGeom prst="rect">
            <a:avLst/>
          </a:prstGeom>
        </p:spPr>
        <p:txBody>
          <a:bodyPr tIns="91440" bIns="91440" anchor="b">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85" name="PlaceHolder 8"/>
          <p:cNvSpPr>
            <a:spLocks noGrp="1"/>
          </p:cNvSpPr>
          <p:nvPr>
            <p:ph type="body"/>
          </p:nvPr>
        </p:nvSpPr>
        <p:spPr>
          <a:xfrm>
            <a:off x="549720" y="1200240"/>
            <a:ext cx="3740040" cy="29458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186" name="PlaceHolder 9"/>
          <p:cNvSpPr>
            <a:spLocks noGrp="1"/>
          </p:cNvSpPr>
          <p:nvPr>
            <p:ph type="sldNum"/>
          </p:nvPr>
        </p:nvSpPr>
        <p:spPr>
          <a:xfrm>
            <a:off x="8046720" y="4593960"/>
            <a:ext cx="1096920" cy="549360"/>
          </a:xfrm>
          <a:prstGeom prst="rect">
            <a:avLst/>
          </a:prstGeom>
        </p:spPr>
        <p:txBody>
          <a:bodyPr tIns="91440" bIns="91440" anchor="ctr">
            <a:noAutofit/>
          </a:bodyPr>
          <a:p>
            <a:pPr algn="ctr">
              <a:lnSpc>
                <a:spcPct val="100000"/>
              </a:lnSpc>
            </a:pPr>
            <a:fld id="{D1DB3DCF-2EA6-414C-9EE6-E2092ADE3A55}" type="slidenum">
              <a:rPr b="1" lang="en-US" sz="1300" spc="-1" strike="noStrike">
                <a:solidFill>
                  <a:srgbClr val="27272d"/>
                </a:solidFill>
                <a:latin typeface="Encode Sans"/>
                <a:ea typeface="Encode Sans"/>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7272d"/>
        </a:solidFill>
      </p:bgPr>
    </p:bg>
    <p:spTree>
      <p:nvGrpSpPr>
        <p:cNvPr id="1" name=""/>
        <p:cNvGrpSpPr/>
        <p:nvPr/>
      </p:nvGrpSpPr>
      <p:grpSpPr>
        <a:xfrm>
          <a:off x="0" y="0"/>
          <a:ext cx="0" cy="0"/>
          <a:chOff x="0" y="0"/>
          <a:chExt cx="0" cy="0"/>
        </a:xfrm>
      </p:grpSpPr>
      <p:grpSp>
        <p:nvGrpSpPr>
          <p:cNvPr id="223" name="Group 1"/>
          <p:cNvGrpSpPr/>
          <p:nvPr/>
        </p:nvGrpSpPr>
        <p:grpSpPr>
          <a:xfrm>
            <a:off x="-11160" y="887040"/>
            <a:ext cx="9154800" cy="4255920"/>
            <a:chOff x="-11160" y="887040"/>
            <a:chExt cx="9154800" cy="4255920"/>
          </a:xfrm>
        </p:grpSpPr>
        <p:sp>
          <p:nvSpPr>
            <p:cNvPr id="224" name="CustomShape 2"/>
            <p:cNvSpPr/>
            <p:nvPr/>
          </p:nvSpPr>
          <p:spPr>
            <a:xfrm>
              <a:off x="-11160" y="887040"/>
              <a:ext cx="8060040" cy="360"/>
            </a:xfrm>
            <a:custGeom>
              <a:avLst/>
              <a:gdLst/>
              <a:ahLst/>
              <a:rect l="l" t="t" r="r" b="b"/>
              <a:pathLst>
                <a:path w="21600" h="21600">
                  <a:moveTo>
                    <a:pt x="0" y="0"/>
                  </a:moveTo>
                  <a:lnTo>
                    <a:pt x="21600" y="21600"/>
                  </a:lnTo>
                </a:path>
              </a:pathLst>
            </a:custGeom>
            <a:noFill/>
            <a:ln w="19080">
              <a:solidFill>
                <a:schemeClr val="accent2"/>
              </a:solidFill>
              <a:round/>
              <a:tailEnd len="med" type="diamond" w="med"/>
            </a:ln>
          </p:spPr>
          <p:style>
            <a:lnRef idx="0"/>
            <a:fillRef idx="0"/>
            <a:effectRef idx="0"/>
            <a:fontRef idx="minor"/>
          </p:style>
        </p:sp>
        <p:sp>
          <p:nvSpPr>
            <p:cNvPr id="225" name="CustomShape 3"/>
            <p:cNvSpPr/>
            <p:nvPr/>
          </p:nvSpPr>
          <p:spPr>
            <a:xfrm>
              <a:off x="0" y="4593600"/>
              <a:ext cx="9143640" cy="549360"/>
            </a:xfrm>
            <a:prstGeom prst="rect">
              <a:avLst/>
            </a:prstGeom>
            <a:solidFill>
              <a:schemeClr val="accent2"/>
            </a:solidFill>
            <a:ln>
              <a:noFill/>
            </a:ln>
          </p:spPr>
          <p:style>
            <a:lnRef idx="0"/>
            <a:fillRef idx="0"/>
            <a:effectRef idx="0"/>
            <a:fontRef idx="minor"/>
          </p:style>
        </p:sp>
        <p:sp>
          <p:nvSpPr>
            <p:cNvPr id="226" name="CustomShape 4"/>
            <p:cNvSpPr/>
            <p:nvPr/>
          </p:nvSpPr>
          <p:spPr>
            <a:xfrm>
              <a:off x="0" y="4593600"/>
              <a:ext cx="549360" cy="549360"/>
            </a:xfrm>
            <a:prstGeom prst="rect">
              <a:avLst/>
            </a:prstGeom>
            <a:solidFill>
              <a:schemeClr val="accent1"/>
            </a:solidFill>
            <a:ln>
              <a:noFill/>
            </a:ln>
          </p:spPr>
          <p:style>
            <a:lnRef idx="0"/>
            <a:fillRef idx="0"/>
            <a:effectRef idx="0"/>
            <a:fontRef idx="minor"/>
          </p:style>
        </p:sp>
        <p:sp>
          <p:nvSpPr>
            <p:cNvPr id="227" name="CustomShape 5"/>
            <p:cNvSpPr/>
            <p:nvPr/>
          </p:nvSpPr>
          <p:spPr>
            <a:xfrm>
              <a:off x="-11160" y="887040"/>
              <a:ext cx="552600" cy="360"/>
            </a:xfrm>
            <a:custGeom>
              <a:avLst/>
              <a:gdLst/>
              <a:ahLst/>
              <a:rect l="l" t="t" r="r" b="b"/>
              <a:pathLst>
                <a:path w="21600" h="21600">
                  <a:moveTo>
                    <a:pt x="0" y="0"/>
                  </a:moveTo>
                  <a:lnTo>
                    <a:pt x="21600" y="21600"/>
                  </a:lnTo>
                </a:path>
              </a:pathLst>
            </a:custGeom>
            <a:noFill/>
            <a:ln w="19080">
              <a:solidFill>
                <a:schemeClr val="accent1"/>
              </a:solidFill>
              <a:round/>
            </a:ln>
          </p:spPr>
          <p:style>
            <a:lnRef idx="0"/>
            <a:fillRef idx="0"/>
            <a:effectRef idx="0"/>
            <a:fontRef idx="minor"/>
          </p:style>
        </p:sp>
      </p:grpSp>
      <p:sp>
        <p:nvSpPr>
          <p:cNvPr id="228" name="CustomShape 6"/>
          <p:cNvSpPr/>
          <p:nvPr/>
        </p:nvSpPr>
        <p:spPr>
          <a:xfrm>
            <a:off x="8046720" y="4593600"/>
            <a:ext cx="1096920" cy="549360"/>
          </a:xfrm>
          <a:prstGeom prst="rect">
            <a:avLst/>
          </a:prstGeom>
          <a:solidFill>
            <a:srgbClr val="d4d3d9"/>
          </a:solidFill>
          <a:ln>
            <a:noFill/>
          </a:ln>
        </p:spPr>
        <p:style>
          <a:lnRef idx="0"/>
          <a:fillRef idx="0"/>
          <a:effectRef idx="0"/>
          <a:fontRef idx="minor"/>
        </p:style>
      </p:sp>
      <p:sp>
        <p:nvSpPr>
          <p:cNvPr id="229" name="PlaceHolder 7"/>
          <p:cNvSpPr>
            <a:spLocks noGrp="1"/>
          </p:cNvSpPr>
          <p:nvPr>
            <p:ph type="title"/>
          </p:nvPr>
        </p:nvSpPr>
        <p:spPr>
          <a:xfrm>
            <a:off x="549720" y="361440"/>
            <a:ext cx="7496640" cy="549360"/>
          </a:xfrm>
          <a:prstGeom prst="rect">
            <a:avLst/>
          </a:prstGeom>
        </p:spPr>
        <p:txBody>
          <a:bodyPr tIns="91440" bIns="91440" anchor="b">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0" name="PlaceHolder 8"/>
          <p:cNvSpPr>
            <a:spLocks noGrp="1"/>
          </p:cNvSpPr>
          <p:nvPr>
            <p:ph type="sldNum"/>
          </p:nvPr>
        </p:nvSpPr>
        <p:spPr>
          <a:xfrm>
            <a:off x="8046720" y="4593960"/>
            <a:ext cx="1096920" cy="549360"/>
          </a:xfrm>
          <a:prstGeom prst="rect">
            <a:avLst/>
          </a:prstGeom>
        </p:spPr>
        <p:txBody>
          <a:bodyPr tIns="91440" bIns="91440" anchor="ctr">
            <a:noAutofit/>
          </a:bodyPr>
          <a:p>
            <a:pPr algn="ctr">
              <a:lnSpc>
                <a:spcPct val="100000"/>
              </a:lnSpc>
            </a:pPr>
            <a:fld id="{C89060D1-C6F0-4A4C-9153-39726DA4D624}" type="slidenum">
              <a:rPr b="1" lang="en-US" sz="1300" spc="-1" strike="noStrike">
                <a:solidFill>
                  <a:srgbClr val="27272d"/>
                </a:solidFill>
                <a:latin typeface="Encode Sans"/>
                <a:ea typeface="Encode Sans"/>
              </a:rPr>
              <a:t>&lt;number&gt;</a:t>
            </a:fld>
            <a:endParaRPr b="0" lang="en-US" sz="1300" spc="-1" strike="noStrike">
              <a:latin typeface="Times New Roman"/>
            </a:endParaRPr>
          </a:p>
        </p:txBody>
      </p:sp>
      <p:sp>
        <p:nvSpPr>
          <p:cNvPr id="231"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a3b21"/>
        </a:solidFill>
      </p:bgPr>
    </p:bg>
    <p:spTree>
      <p:nvGrpSpPr>
        <p:cNvPr id="1" name=""/>
        <p:cNvGrpSpPr/>
        <p:nvPr/>
      </p:nvGrpSpPr>
      <p:grpSpPr>
        <a:xfrm>
          <a:off x="0" y="0"/>
          <a:ext cx="0" cy="0"/>
          <a:chOff x="0" y="0"/>
          <a:chExt cx="0" cy="0"/>
        </a:xfrm>
      </p:grpSpPr>
      <p:sp>
        <p:nvSpPr>
          <p:cNvPr id="268" name="CustomShape 1"/>
          <p:cNvSpPr/>
          <p:nvPr/>
        </p:nvSpPr>
        <p:spPr>
          <a:xfrm>
            <a:off x="0" y="4044240"/>
            <a:ext cx="9143640" cy="1098720"/>
          </a:xfrm>
          <a:prstGeom prst="rect">
            <a:avLst/>
          </a:prstGeom>
          <a:solidFill>
            <a:schemeClr val="accent4"/>
          </a:solidFill>
          <a:ln>
            <a:noFill/>
          </a:ln>
        </p:spPr>
        <p:style>
          <a:lnRef idx="0"/>
          <a:fillRef idx="0"/>
          <a:effectRef idx="0"/>
          <a:fontRef idx="minor"/>
        </p:style>
      </p:sp>
      <p:sp>
        <p:nvSpPr>
          <p:cNvPr id="269" name="CustomShape 2"/>
          <p:cNvSpPr/>
          <p:nvPr/>
        </p:nvSpPr>
        <p:spPr>
          <a:xfrm>
            <a:off x="4022280" y="4044240"/>
            <a:ext cx="1098720" cy="1098720"/>
          </a:xfrm>
          <a:prstGeom prst="rect">
            <a:avLst/>
          </a:prstGeom>
          <a:solidFill>
            <a:schemeClr val="accent5"/>
          </a:solidFill>
          <a:ln>
            <a:noFill/>
          </a:ln>
        </p:spPr>
        <p:style>
          <a:lnRef idx="0"/>
          <a:fillRef idx="0"/>
          <a:effectRef idx="0"/>
          <a:fontRef idx="minor"/>
        </p:style>
      </p:sp>
      <p:sp>
        <p:nvSpPr>
          <p:cNvPr id="270" name="PlaceHolder 3"/>
          <p:cNvSpPr>
            <a:spLocks noGrp="1"/>
          </p:cNvSpPr>
          <p:nvPr>
            <p:ph type="title"/>
          </p:nvPr>
        </p:nvSpPr>
        <p:spPr>
          <a:xfrm>
            <a:off x="1735920" y="1126080"/>
            <a:ext cx="5671800" cy="1159560"/>
          </a:xfrm>
          <a:prstGeom prst="rect">
            <a:avLst/>
          </a:prstGeom>
        </p:spPr>
        <p:txBody>
          <a:bodyPr tIns="91440" bIns="91440" anchor="b">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271" name="CustomShape 4"/>
          <p:cNvSpPr/>
          <p:nvPr/>
        </p:nvSpPr>
        <p:spPr>
          <a:xfrm>
            <a:off x="3527280" y="2474280"/>
            <a:ext cx="2089440" cy="360"/>
          </a:xfrm>
          <a:custGeom>
            <a:avLst/>
            <a:gdLst/>
            <a:ahLst/>
            <a:rect l="l" t="t" r="r" b="b"/>
            <a:pathLst>
              <a:path w="21600" h="21600">
                <a:moveTo>
                  <a:pt x="0" y="0"/>
                </a:moveTo>
                <a:lnTo>
                  <a:pt x="21600" y="21600"/>
                </a:lnTo>
              </a:path>
            </a:pathLst>
          </a:custGeom>
          <a:noFill/>
          <a:ln w="19080">
            <a:solidFill>
              <a:schemeClr val="accent1"/>
            </a:solidFill>
            <a:round/>
            <a:headEnd len="med" type="diamond" w="med"/>
            <a:tailEnd len="med" type="diamond" w="med"/>
          </a:ln>
        </p:spPr>
        <p:style>
          <a:lnRef idx="0"/>
          <a:fillRef idx="0"/>
          <a:effectRef idx="0"/>
          <a:fontRef idx="minor"/>
        </p:style>
      </p:sp>
      <p:sp>
        <p:nvSpPr>
          <p:cNvPr id="272"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983880" y="0"/>
            <a:ext cx="7175520" cy="3493440"/>
          </a:xfrm>
          <a:prstGeom prst="rect">
            <a:avLst/>
          </a:prstGeom>
          <a:noFill/>
          <a:ln>
            <a:noFill/>
          </a:ln>
        </p:spPr>
        <p:txBody>
          <a:bodyPr tIns="91440" bIns="91440" anchor="ctr">
            <a:noAutofit/>
          </a:bodyPr>
          <a:p>
            <a:pPr algn="ctr">
              <a:lnSpc>
                <a:spcPct val="100000"/>
              </a:lnSpc>
            </a:pPr>
            <a:r>
              <a:rPr b="0" lang="en-US" sz="5200" spc="-1" strike="noStrike">
                <a:solidFill>
                  <a:srgbClr val="000000"/>
                </a:solidFill>
                <a:latin typeface="Arial"/>
                <a:ea typeface="Arial"/>
              </a:rPr>
              <a:t>Grocery Store Price Comparison</a:t>
            </a:r>
            <a:endParaRPr b="0" lang="en-US" sz="5200" spc="-1" strike="noStrike">
              <a:solidFill>
                <a:srgbClr val="000000"/>
              </a:solidFill>
              <a:latin typeface="Arial"/>
            </a:endParaRPr>
          </a:p>
        </p:txBody>
      </p:sp>
      <p:grpSp>
        <p:nvGrpSpPr>
          <p:cNvPr id="310" name="Group 2"/>
          <p:cNvGrpSpPr/>
          <p:nvPr/>
        </p:nvGrpSpPr>
        <p:grpSpPr>
          <a:xfrm>
            <a:off x="4131000" y="3900600"/>
            <a:ext cx="881280" cy="835560"/>
            <a:chOff x="4131000" y="3900600"/>
            <a:chExt cx="881280" cy="835560"/>
          </a:xfrm>
        </p:grpSpPr>
        <p:sp>
          <p:nvSpPr>
            <p:cNvPr id="311" name="CustomShape 3"/>
            <p:cNvSpPr/>
            <p:nvPr/>
          </p:nvSpPr>
          <p:spPr>
            <a:xfrm>
              <a:off x="4131000" y="3979800"/>
              <a:ext cx="881280" cy="559440"/>
            </a:xfrm>
            <a:custGeom>
              <a:avLst/>
              <a:gdLst/>
              <a:ahLst/>
              <a:rect l="l" t="t" r="r" b="b"/>
              <a:pathLst>
                <a:path w="16852" h="10698">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style>
            <a:lnRef idx="0"/>
            <a:fillRef idx="0"/>
            <a:effectRef idx="0"/>
            <a:fontRef idx="minor"/>
          </p:style>
        </p:sp>
        <p:sp>
          <p:nvSpPr>
            <p:cNvPr id="312" name="CustomShape 4"/>
            <p:cNvSpPr/>
            <p:nvPr/>
          </p:nvSpPr>
          <p:spPr>
            <a:xfrm>
              <a:off x="4546440" y="3900600"/>
              <a:ext cx="50760" cy="53280"/>
            </a:xfrm>
            <a:custGeom>
              <a:avLst/>
              <a:gdLst/>
              <a:ahLst/>
              <a:rect l="l" t="t" r="r" b="b"/>
              <a:pathLst>
                <a:path w="978" h="1026">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style>
            <a:lnRef idx="0"/>
            <a:fillRef idx="0"/>
            <a:effectRef idx="0"/>
            <a:fontRef idx="minor"/>
          </p:style>
        </p:sp>
        <p:sp>
          <p:nvSpPr>
            <p:cNvPr id="313" name="CustomShape 5"/>
            <p:cNvSpPr/>
            <p:nvPr/>
          </p:nvSpPr>
          <p:spPr>
            <a:xfrm>
              <a:off x="4268880" y="4565160"/>
              <a:ext cx="127440" cy="171000"/>
            </a:xfrm>
            <a:custGeom>
              <a:avLst/>
              <a:gdLst/>
              <a:ahLst/>
              <a:rect l="l" t="t" r="r" b="b"/>
              <a:pathLst>
                <a:path w="2444" h="3273">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style>
            <a:lnRef idx="0"/>
            <a:fillRef idx="0"/>
            <a:effectRef idx="0"/>
            <a:fontRef idx="minor"/>
          </p:style>
        </p:sp>
        <p:sp>
          <p:nvSpPr>
            <p:cNvPr id="314" name="CustomShape 6"/>
            <p:cNvSpPr/>
            <p:nvPr/>
          </p:nvSpPr>
          <p:spPr>
            <a:xfrm>
              <a:off x="4746960" y="4565160"/>
              <a:ext cx="127440" cy="171000"/>
            </a:xfrm>
            <a:custGeom>
              <a:avLst/>
              <a:gdLst/>
              <a:ahLst/>
              <a:rect l="l" t="t" r="r" b="b"/>
              <a:pathLst>
                <a:path w="2443" h="327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style>
            <a:lnRef idx="0"/>
            <a:fillRef idx="0"/>
            <a:effectRef idx="0"/>
            <a:fontRef idx="minor"/>
          </p:style>
        </p:sp>
        <p:sp>
          <p:nvSpPr>
            <p:cNvPr id="315" name="CustomShape 7"/>
            <p:cNvSpPr/>
            <p:nvPr/>
          </p:nvSpPr>
          <p:spPr>
            <a:xfrm>
              <a:off x="4182120" y="4030920"/>
              <a:ext cx="779040" cy="457200"/>
            </a:xfrm>
            <a:custGeom>
              <a:avLst/>
              <a:gdLst/>
              <a:ahLst/>
              <a:rect l="l" t="t" r="r" b="b"/>
              <a:pathLst>
                <a:path w="14899" h="8744">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style>
            <a:lnRef idx="0"/>
            <a:fillRef idx="0"/>
            <a:effectRef idx="0"/>
            <a:fontRef idx="minor"/>
          </p:style>
        </p:sp>
      </p:grpSp>
      <p:sp>
        <p:nvSpPr>
          <p:cNvPr id="316" name="CustomShape 8"/>
          <p:cNvSpPr/>
          <p:nvPr/>
        </p:nvSpPr>
        <p:spPr>
          <a:xfrm>
            <a:off x="311760" y="2632320"/>
            <a:ext cx="8520120" cy="792360"/>
          </a:xfrm>
          <a:prstGeom prst="rect">
            <a:avLst/>
          </a:prstGeom>
          <a:noFill/>
          <a:ln>
            <a:noFill/>
          </a:ln>
        </p:spPr>
        <p:style>
          <a:lnRef idx="0"/>
          <a:fillRef idx="0"/>
          <a:effectRef idx="0"/>
          <a:fontRef idx="minor"/>
        </p:style>
        <p:txBody>
          <a:bodyPr tIns="91440" bIns="91440">
            <a:noAutofit/>
          </a:bodyPr>
          <a:p>
            <a:pPr algn="ctr">
              <a:lnSpc>
                <a:spcPct val="100000"/>
              </a:lnSpc>
            </a:pPr>
            <a:r>
              <a:rPr b="0" lang="en-US" sz="2800" spc="-1" strike="noStrike">
                <a:solidFill>
                  <a:srgbClr val="000000"/>
                </a:solidFill>
                <a:latin typeface="Arial"/>
                <a:ea typeface="Arial"/>
              </a:rPr>
              <a:t>An analysis of major competitors</a:t>
            </a:r>
            <a:endParaRPr b="0" lang="en-US" sz="2800" spc="-1" strike="noStrike">
              <a:latin typeface="Arial"/>
            </a:endParaRPr>
          </a:p>
        </p:txBody>
      </p:sp>
      <p:sp>
        <p:nvSpPr>
          <p:cNvPr id="317" name="CustomShape 9"/>
          <p:cNvSpPr/>
          <p:nvPr/>
        </p:nvSpPr>
        <p:spPr>
          <a:xfrm>
            <a:off x="5664960" y="3668760"/>
            <a:ext cx="3259800" cy="14745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efefef"/>
                </a:solidFill>
                <a:latin typeface="Arial"/>
                <a:ea typeface="Arial"/>
              </a:rPr>
              <a:t>By Tyler DiNapoli-Chiappelli MSBA,      Timothy Welles MSBA, </a:t>
            </a:r>
            <a:endParaRPr b="0" lang="en-US" sz="1400" spc="-1" strike="noStrike">
              <a:latin typeface="Arial"/>
            </a:endParaRPr>
          </a:p>
          <a:p>
            <a:pPr>
              <a:lnSpc>
                <a:spcPct val="100000"/>
              </a:lnSpc>
            </a:pPr>
            <a:r>
              <a:rPr b="0" lang="en-US" sz="1400" spc="-1" strike="noStrike">
                <a:solidFill>
                  <a:srgbClr val="efefef"/>
                </a:solidFill>
                <a:latin typeface="Arial"/>
                <a:ea typeface="Arial"/>
              </a:rPr>
              <a:t>Yinzhe (Ricardo) Lu MSBA,</a:t>
            </a:r>
            <a:endParaRPr b="0" lang="en-US" sz="1400" spc="-1" strike="noStrike">
              <a:latin typeface="Arial"/>
            </a:endParaRPr>
          </a:p>
          <a:p>
            <a:pPr>
              <a:lnSpc>
                <a:spcPct val="100000"/>
              </a:lnSpc>
            </a:pPr>
            <a:r>
              <a:rPr b="0" lang="en-US" sz="1400" spc="-1" strike="noStrike">
                <a:solidFill>
                  <a:srgbClr val="efefef"/>
                </a:solidFill>
                <a:latin typeface="Arial"/>
                <a:ea typeface="Arial"/>
              </a:rPr>
              <a:t>Nicholas Mercogliano MSBA</a:t>
            </a:r>
            <a:endParaRPr b="0" lang="en-US" sz="1400" spc="-1" strike="noStrike">
              <a:latin typeface="Arial"/>
            </a:endParaRPr>
          </a:p>
          <a:p>
            <a:pPr>
              <a:lnSpc>
                <a:spcPct val="100000"/>
              </a:lnSpc>
            </a:pPr>
            <a:endParaRPr b="0" lang="en-US" sz="1400" spc="-1" strike="noStrike">
              <a:latin typeface="Arial"/>
            </a:endParaRPr>
          </a:p>
        </p:txBody>
      </p:sp>
      <p:sp>
        <p:nvSpPr>
          <p:cNvPr id="318" name="CustomShape 10"/>
          <p:cNvSpPr/>
          <p:nvPr/>
        </p:nvSpPr>
        <p:spPr>
          <a:xfrm>
            <a:off x="983880" y="3771720"/>
            <a:ext cx="2999520" cy="29995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efefef"/>
                </a:solidFill>
                <a:latin typeface="Arial"/>
                <a:ea typeface="Arial"/>
              </a:rPr>
              <a:t>Web Analytics Project</a:t>
            </a:r>
            <a:endParaRPr b="0" lang="en-US" sz="1400" spc="-1" strike="noStrike">
              <a:latin typeface="Arial"/>
            </a:endParaRPr>
          </a:p>
          <a:p>
            <a:pPr>
              <a:lnSpc>
                <a:spcPct val="100000"/>
              </a:lnSpc>
            </a:pPr>
            <a:r>
              <a:rPr b="0" lang="en-US" sz="1400" spc="-1" strike="noStrike">
                <a:solidFill>
                  <a:srgbClr val="efefef"/>
                </a:solidFill>
                <a:latin typeface="Arial"/>
                <a:ea typeface="Arial"/>
              </a:rPr>
              <a:t>Dr. Yilu Zhou</a:t>
            </a:r>
            <a:endParaRPr b="0" lang="en-US" sz="1400" spc="-1" strike="noStrike">
              <a:latin typeface="Arial"/>
            </a:endParaRPr>
          </a:p>
          <a:p>
            <a:pPr>
              <a:lnSpc>
                <a:spcPct val="100000"/>
              </a:lnSpc>
            </a:pPr>
            <a:r>
              <a:rPr b="0" lang="en-US" sz="1400" spc="-1" strike="noStrike">
                <a:solidFill>
                  <a:srgbClr val="efefef"/>
                </a:solidFill>
                <a:latin typeface="Arial"/>
                <a:ea typeface="Arial"/>
              </a:rPr>
              <a:t>2020 Fall</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8046720" y="4593960"/>
            <a:ext cx="1096920" cy="549360"/>
          </a:xfrm>
          <a:prstGeom prst="rect">
            <a:avLst/>
          </a:prstGeom>
          <a:solidFill>
            <a:srgbClr val="d4d3d9"/>
          </a:solidFill>
          <a:ln>
            <a:noFill/>
          </a:ln>
        </p:spPr>
        <p:txBody>
          <a:bodyPr tIns="91440" bIns="91440" anchor="ctr">
            <a:noAutofit/>
          </a:bodyPr>
          <a:p>
            <a:pPr algn="ctr">
              <a:lnSpc>
                <a:spcPct val="100000"/>
              </a:lnSpc>
            </a:pPr>
            <a:fld id="{8DD0FD35-957E-40FC-B888-20A5A2A67DD1}" type="slidenum">
              <a:rPr b="1" lang="en-US" sz="1300" spc="-1" strike="noStrike">
                <a:solidFill>
                  <a:srgbClr val="f3f3f3"/>
                </a:solidFill>
                <a:latin typeface="Encode Sans"/>
                <a:ea typeface="Encode Sans"/>
              </a:rPr>
              <a:t>&lt;number&gt;</a:t>
            </a:fld>
            <a:endParaRPr b="0" lang="en-US" sz="1300" spc="-1" strike="noStrike">
              <a:latin typeface="Times New Roman"/>
            </a:endParaRPr>
          </a:p>
        </p:txBody>
      </p:sp>
      <p:sp>
        <p:nvSpPr>
          <p:cNvPr id="320" name="CustomShape 2"/>
          <p:cNvSpPr/>
          <p:nvPr/>
        </p:nvSpPr>
        <p:spPr>
          <a:xfrm>
            <a:off x="311760" y="823320"/>
            <a:ext cx="8520120" cy="3755520"/>
          </a:xfrm>
          <a:prstGeom prst="rect">
            <a:avLst/>
          </a:prstGeom>
          <a:noFill/>
          <a:ln>
            <a:noFill/>
          </a:ln>
        </p:spPr>
        <p:style>
          <a:lnRef idx="0"/>
          <a:fillRef idx="0"/>
          <a:effectRef idx="0"/>
          <a:fontRef idx="minor"/>
        </p:style>
        <p:txBody>
          <a:bodyPr tIns="91440" bIns="91440">
            <a:noAutofit/>
          </a:bodyPr>
          <a:p>
            <a:pPr marL="457200" indent="-342720">
              <a:lnSpc>
                <a:spcPct val="115000"/>
              </a:lnSpc>
              <a:buClr>
                <a:srgbClr val="f3f3f3"/>
              </a:buClr>
              <a:buFont typeface="Arial"/>
              <a:buChar char="●"/>
            </a:pPr>
            <a:r>
              <a:rPr b="0" lang="en-US" sz="1800" spc="-1" strike="noStrike">
                <a:solidFill>
                  <a:srgbClr val="f3f3f3"/>
                </a:solidFill>
                <a:latin typeface="Arial"/>
                <a:ea typeface="Arial"/>
              </a:rPr>
              <a:t>The grocery store industry is pretty close to “perfectly competitive”, but there are still some differences across companies in prices, products, and qualities.</a:t>
            </a:r>
            <a:endParaRPr b="0" lang="en-US" sz="1800" spc="-1" strike="noStrike">
              <a:latin typeface="Arial"/>
            </a:endParaRPr>
          </a:p>
          <a:p>
            <a:pPr marL="457200">
              <a:lnSpc>
                <a:spcPct val="115000"/>
              </a:lnSpc>
              <a:spcBef>
                <a:spcPts val="1599"/>
              </a:spcBef>
            </a:pPr>
            <a:endParaRPr b="0" lang="en-US" sz="1800" spc="-1" strike="noStrike">
              <a:latin typeface="Arial"/>
            </a:endParaRPr>
          </a:p>
          <a:p>
            <a:pPr marL="457200" indent="-342720">
              <a:lnSpc>
                <a:spcPct val="115000"/>
              </a:lnSpc>
              <a:spcBef>
                <a:spcPts val="1599"/>
              </a:spcBef>
              <a:buClr>
                <a:srgbClr val="f3f3f3"/>
              </a:buClr>
              <a:buFont typeface="Arial"/>
              <a:buChar char="●"/>
            </a:pPr>
            <a:r>
              <a:rPr b="0" lang="en-US" sz="1800" spc="-1" strike="noStrike">
                <a:solidFill>
                  <a:srgbClr val="f3f3f3"/>
                </a:solidFill>
                <a:latin typeface="Arial"/>
                <a:ea typeface="Arial"/>
              </a:rPr>
              <a:t>Any one grocery store (in this case, our hypothetical client) has an acute interest in knowing, across all their products, how they compare to competitors.</a:t>
            </a:r>
            <a:endParaRPr b="0" lang="en-US" sz="1800" spc="-1" strike="noStrike">
              <a:latin typeface="Arial"/>
            </a:endParaRPr>
          </a:p>
          <a:p>
            <a:pPr marL="457200">
              <a:lnSpc>
                <a:spcPct val="115000"/>
              </a:lnSpc>
              <a:spcBef>
                <a:spcPts val="1599"/>
              </a:spcBef>
            </a:pPr>
            <a:endParaRPr b="0" lang="en-US" sz="1800" spc="-1" strike="noStrike">
              <a:latin typeface="Arial"/>
            </a:endParaRPr>
          </a:p>
          <a:p>
            <a:pPr marL="457200" indent="-342720">
              <a:lnSpc>
                <a:spcPct val="115000"/>
              </a:lnSpc>
              <a:spcBef>
                <a:spcPts val="1599"/>
              </a:spcBef>
              <a:buClr>
                <a:srgbClr val="f3f3f3"/>
              </a:buClr>
              <a:buFont typeface="Arial"/>
              <a:buChar char="●"/>
            </a:pPr>
            <a:r>
              <a:rPr b="0" lang="en-US" sz="1800" spc="-1" strike="noStrike">
                <a:solidFill>
                  <a:srgbClr val="f3f3f3"/>
                </a:solidFill>
                <a:latin typeface="Arial"/>
                <a:ea typeface="Arial"/>
              </a:rPr>
              <a:t>Having an analysis comparing what “you” are offering and what “they” are offering allows for informed changes in pricing schemes or marketing efforts in order to capture that little extra bit of profit margin.</a:t>
            </a:r>
            <a:endParaRPr b="0" lang="en-US" sz="1800" spc="-1" strike="noStrike">
              <a:latin typeface="Arial"/>
            </a:endParaRPr>
          </a:p>
        </p:txBody>
      </p:sp>
      <p:sp>
        <p:nvSpPr>
          <p:cNvPr id="321" name="CustomShape 3"/>
          <p:cNvSpPr/>
          <p:nvPr/>
        </p:nvSpPr>
        <p:spPr>
          <a:xfrm>
            <a:off x="311760" y="144000"/>
            <a:ext cx="8520120" cy="572400"/>
          </a:xfrm>
          <a:prstGeom prst="rect">
            <a:avLst/>
          </a:prstGeom>
          <a:noFill/>
          <a:ln>
            <a:noFill/>
          </a:ln>
        </p:spPr>
        <p:style>
          <a:lnRef idx="0"/>
          <a:fillRef idx="0"/>
          <a:effectRef idx="0"/>
          <a:fontRef idx="minor"/>
        </p:style>
        <p:txBody>
          <a:bodyPr tIns="91440" bIns="91440">
            <a:noAutofit/>
          </a:bodyPr>
          <a:p>
            <a:pPr algn="ctr">
              <a:lnSpc>
                <a:spcPct val="100000"/>
              </a:lnSpc>
            </a:pPr>
            <a:r>
              <a:rPr b="0" lang="en-US" sz="2800" spc="-1" strike="noStrike">
                <a:solidFill>
                  <a:srgbClr val="f3f3f3"/>
                </a:solidFill>
                <a:latin typeface="Arial"/>
                <a:ea typeface="Arial"/>
              </a:rPr>
              <a:t>The Business Problem</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8046720" y="4078440"/>
            <a:ext cx="1096920" cy="549360"/>
          </a:xfrm>
          <a:prstGeom prst="rect">
            <a:avLst/>
          </a:prstGeom>
          <a:noFill/>
          <a:ln>
            <a:noFill/>
          </a:ln>
        </p:spPr>
        <p:txBody>
          <a:bodyPr tIns="91440" bIns="91440" anchor="ctr">
            <a:noAutofit/>
          </a:bodyPr>
          <a:p>
            <a:pPr algn="ctr">
              <a:lnSpc>
                <a:spcPct val="100000"/>
              </a:lnSpc>
            </a:pPr>
            <a:fld id="{F6375D2F-6611-4DD4-B840-08F3FFDFDD8F}" type="slidenum">
              <a:rPr b="1" lang="en-US" sz="1300" spc="-1" strike="noStrike">
                <a:solidFill>
                  <a:srgbClr val="f3f3f3"/>
                </a:solidFill>
                <a:latin typeface="Encode Sans"/>
                <a:ea typeface="Encode Sans"/>
              </a:rPr>
              <a:t>&lt;number&gt;</a:t>
            </a:fld>
            <a:endParaRPr b="0" lang="en-US" sz="1300" spc="-1" strike="noStrike">
              <a:latin typeface="Times New Roman"/>
            </a:endParaRPr>
          </a:p>
        </p:txBody>
      </p:sp>
      <p:sp>
        <p:nvSpPr>
          <p:cNvPr id="323" name="CustomShape 2"/>
          <p:cNvSpPr/>
          <p:nvPr/>
        </p:nvSpPr>
        <p:spPr>
          <a:xfrm>
            <a:off x="311760" y="0"/>
            <a:ext cx="8520120" cy="1012320"/>
          </a:xfrm>
          <a:prstGeom prst="rect">
            <a:avLst/>
          </a:prstGeom>
          <a:noFill/>
          <a:ln>
            <a:noFill/>
          </a:ln>
        </p:spPr>
        <p:style>
          <a:lnRef idx="0"/>
          <a:fillRef idx="0"/>
          <a:effectRef idx="0"/>
          <a:fontRef idx="minor"/>
        </p:style>
        <p:txBody>
          <a:bodyPr tIns="91440" bIns="91440">
            <a:noAutofit/>
          </a:bodyPr>
          <a:p>
            <a:pPr algn="ctr">
              <a:lnSpc>
                <a:spcPct val="100000"/>
              </a:lnSpc>
            </a:pPr>
            <a:r>
              <a:rPr b="0" lang="en-US" sz="2800" spc="-1" strike="noStrike">
                <a:solidFill>
                  <a:srgbClr val="f3f3f3"/>
                </a:solidFill>
                <a:latin typeface="Arial"/>
                <a:ea typeface="Arial"/>
              </a:rPr>
              <a:t>Why Bother With Something as Simplistic as Just Comparing Numbers?</a:t>
            </a:r>
            <a:endParaRPr b="0" lang="en-US" sz="2800" spc="-1" strike="noStrike">
              <a:latin typeface="Arial"/>
            </a:endParaRPr>
          </a:p>
          <a:p>
            <a:pPr>
              <a:lnSpc>
                <a:spcPct val="100000"/>
              </a:lnSpc>
            </a:pPr>
            <a:endParaRPr b="0" lang="en-US" sz="2800" spc="-1" strike="noStrike">
              <a:latin typeface="Arial"/>
            </a:endParaRPr>
          </a:p>
        </p:txBody>
      </p:sp>
      <p:sp>
        <p:nvSpPr>
          <p:cNvPr id="324" name="CustomShape 3"/>
          <p:cNvSpPr/>
          <p:nvPr/>
        </p:nvSpPr>
        <p:spPr>
          <a:xfrm>
            <a:off x="311760" y="1060200"/>
            <a:ext cx="8520120" cy="2970000"/>
          </a:xfrm>
          <a:prstGeom prst="rect">
            <a:avLst/>
          </a:prstGeom>
          <a:noFill/>
          <a:ln>
            <a:noFill/>
          </a:ln>
        </p:spPr>
        <p:style>
          <a:lnRef idx="0"/>
          <a:fillRef idx="0"/>
          <a:effectRef idx="0"/>
          <a:fontRef idx="minor"/>
        </p:style>
        <p:txBody>
          <a:bodyPr tIns="91440" bIns="91440">
            <a:noAutofit/>
          </a:bodyPr>
          <a:p>
            <a:pPr marL="457200" indent="-342720" algn="ctr">
              <a:lnSpc>
                <a:spcPct val="115000"/>
              </a:lnSpc>
              <a:buClr>
                <a:srgbClr val="f3f3f3"/>
              </a:buClr>
              <a:buFont typeface="Arial"/>
              <a:buChar char="●"/>
            </a:pPr>
            <a:r>
              <a:rPr b="0" lang="en-US" sz="1800" spc="-1" strike="noStrike">
                <a:solidFill>
                  <a:srgbClr val="f3f3f3"/>
                </a:solidFill>
                <a:latin typeface="Arial"/>
                <a:ea typeface="Arial"/>
              </a:rPr>
              <a:t>All businesses do competitor analysis; it’s important to be able to assess other companies’ current products and services in real time.</a:t>
            </a:r>
            <a:endParaRPr b="0" lang="en-US" sz="1800" spc="-1" strike="noStrike">
              <a:latin typeface="Arial"/>
            </a:endParaRPr>
          </a:p>
          <a:p>
            <a:pPr marL="457200" algn="ctr">
              <a:lnSpc>
                <a:spcPct val="115000"/>
              </a:lnSpc>
              <a:spcBef>
                <a:spcPts val="1599"/>
              </a:spcBef>
            </a:pPr>
            <a:endParaRPr b="0" lang="en-US" sz="1800" spc="-1" strike="noStrike">
              <a:latin typeface="Arial"/>
            </a:endParaRPr>
          </a:p>
          <a:p>
            <a:pPr marL="457200" indent="-342720" algn="ctr">
              <a:lnSpc>
                <a:spcPct val="115000"/>
              </a:lnSpc>
              <a:spcBef>
                <a:spcPts val="1599"/>
              </a:spcBef>
              <a:buClr>
                <a:srgbClr val="f3f3f3"/>
              </a:buClr>
              <a:buFont typeface="Arial"/>
              <a:buChar char="●"/>
            </a:pPr>
            <a:r>
              <a:rPr b="0" lang="en-US" sz="1800" spc="-1" strike="noStrike">
                <a:solidFill>
                  <a:srgbClr val="f3f3f3"/>
                </a:solidFill>
                <a:latin typeface="Arial"/>
                <a:ea typeface="Arial"/>
              </a:rPr>
              <a:t>Our selected task is easy to understand from a “client” perspective. It’s just a glorified grocery list!</a:t>
            </a:r>
            <a:endParaRPr b="0" lang="en-US" sz="1800" spc="-1" strike="noStrike">
              <a:latin typeface="Arial"/>
            </a:endParaRPr>
          </a:p>
          <a:p>
            <a:pPr marL="457200" algn="ctr">
              <a:lnSpc>
                <a:spcPct val="115000"/>
              </a:lnSpc>
              <a:spcBef>
                <a:spcPts val="1599"/>
              </a:spcBef>
            </a:pPr>
            <a:endParaRPr b="0" lang="en-US" sz="1800" spc="-1" strike="noStrike">
              <a:latin typeface="Arial"/>
            </a:endParaRPr>
          </a:p>
          <a:p>
            <a:pPr marL="457200" indent="-342720" algn="ctr">
              <a:lnSpc>
                <a:spcPct val="115000"/>
              </a:lnSpc>
              <a:spcBef>
                <a:spcPts val="1599"/>
              </a:spcBef>
              <a:buClr>
                <a:srgbClr val="f3f3f3"/>
              </a:buClr>
              <a:buFont typeface="Arial"/>
              <a:buChar char="●"/>
            </a:pPr>
            <a:r>
              <a:rPr b="0" lang="en-US" sz="1800" spc="-1" strike="noStrike">
                <a:solidFill>
                  <a:srgbClr val="f3f3f3"/>
                </a:solidFill>
                <a:latin typeface="Arial"/>
                <a:ea typeface="Arial"/>
              </a:rPr>
              <a:t>We, as students, will be able to cleanly practice a pretty fundamental skill in Web Analytics: getting and analyzing data from the web.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8046720" y="4593960"/>
            <a:ext cx="1096920" cy="549360"/>
          </a:xfrm>
          <a:prstGeom prst="rect">
            <a:avLst/>
          </a:prstGeom>
          <a:solidFill>
            <a:srgbClr val="d4d3d9"/>
          </a:solidFill>
          <a:ln>
            <a:noFill/>
          </a:ln>
        </p:spPr>
        <p:txBody>
          <a:bodyPr tIns="91440" bIns="91440" anchor="ctr">
            <a:noAutofit/>
          </a:bodyPr>
          <a:p>
            <a:pPr algn="ctr">
              <a:lnSpc>
                <a:spcPct val="100000"/>
              </a:lnSpc>
            </a:pPr>
            <a:fld id="{36F2C8A3-5D9E-4D35-BADD-A49EFABF7816}" type="slidenum">
              <a:rPr b="1" lang="en-US" sz="1300" spc="-1" strike="noStrike">
                <a:solidFill>
                  <a:srgbClr val="27272d"/>
                </a:solidFill>
                <a:latin typeface="Encode Sans"/>
                <a:ea typeface="Encode Sans"/>
              </a:rPr>
              <a:t>&lt;number&gt;</a:t>
            </a:fld>
            <a:endParaRPr b="0" lang="en-US" sz="1300" spc="-1" strike="noStrike">
              <a:latin typeface="Times New Roman"/>
            </a:endParaRPr>
          </a:p>
        </p:txBody>
      </p:sp>
      <p:sp>
        <p:nvSpPr>
          <p:cNvPr id="326" name="CustomShape 2"/>
          <p:cNvSpPr/>
          <p:nvPr/>
        </p:nvSpPr>
        <p:spPr>
          <a:xfrm>
            <a:off x="311760" y="965520"/>
            <a:ext cx="8520120" cy="3755520"/>
          </a:xfrm>
          <a:prstGeom prst="rect">
            <a:avLst/>
          </a:prstGeom>
          <a:noFill/>
          <a:ln>
            <a:noFill/>
          </a:ln>
        </p:spPr>
        <p:style>
          <a:lnRef idx="0"/>
          <a:fillRef idx="0"/>
          <a:effectRef idx="0"/>
          <a:fontRef idx="minor"/>
        </p:style>
        <p:txBody>
          <a:bodyPr tIns="91440" bIns="91440">
            <a:noAutofit/>
          </a:bodyPr>
          <a:p>
            <a:pPr marL="457200" indent="-342720">
              <a:lnSpc>
                <a:spcPct val="115000"/>
              </a:lnSpc>
              <a:buClr>
                <a:srgbClr val="d9d9d9"/>
              </a:buClr>
              <a:buFont typeface="Arial"/>
              <a:buChar char="●"/>
            </a:pPr>
            <a:r>
              <a:rPr b="0" lang="en-US" sz="1800" spc="-1" strike="noStrike">
                <a:solidFill>
                  <a:srgbClr val="d9d9d9"/>
                </a:solidFill>
                <a:latin typeface="Arial"/>
                <a:ea typeface="Arial"/>
              </a:rPr>
              <a:t>We are going to use the following web and data analytics tools </a:t>
            </a:r>
            <a:endParaRPr b="0" lang="en-US" sz="1800" spc="-1" strike="noStrike">
              <a:latin typeface="Arial"/>
            </a:endParaRPr>
          </a:p>
          <a:p>
            <a:pPr lvl="1" marL="914400" indent="-317160">
              <a:lnSpc>
                <a:spcPct val="115000"/>
              </a:lnSpc>
              <a:buClr>
                <a:srgbClr val="d9d9d9"/>
              </a:buClr>
              <a:buFont typeface="Arial"/>
              <a:buChar char="○"/>
            </a:pPr>
            <a:r>
              <a:rPr b="1" lang="en-US" sz="1400" spc="-1" strike="noStrike">
                <a:solidFill>
                  <a:srgbClr val="d9d9d9"/>
                </a:solidFill>
                <a:latin typeface="Arial"/>
                <a:ea typeface="Arial"/>
              </a:rPr>
              <a:t>BeautifulSoup</a:t>
            </a:r>
            <a:r>
              <a:rPr b="0" lang="en-US" sz="1400" spc="-1" strike="noStrike">
                <a:solidFill>
                  <a:srgbClr val="d9d9d9"/>
                </a:solidFill>
                <a:latin typeface="Arial"/>
                <a:ea typeface="Arial"/>
              </a:rPr>
              <a:t> to crawl the web sites of some of the largest grocery store chains (ie. Whole Foods, Trader Joe's, etc.).</a:t>
            </a:r>
            <a:endParaRPr b="0" lang="en-US" sz="1400" spc="-1" strike="noStrike">
              <a:latin typeface="Arial"/>
            </a:endParaRPr>
          </a:p>
          <a:p>
            <a:pPr lvl="1" marL="914400" indent="-317160">
              <a:lnSpc>
                <a:spcPct val="115000"/>
              </a:lnSpc>
              <a:buClr>
                <a:srgbClr val="d9d9d9"/>
              </a:buClr>
              <a:buFont typeface="Arial"/>
              <a:buChar char="○"/>
            </a:pPr>
            <a:r>
              <a:rPr b="1" lang="en-US" sz="1400" spc="-1" strike="noStrike">
                <a:solidFill>
                  <a:srgbClr val="d9d9d9"/>
                </a:solidFill>
                <a:latin typeface="Arial"/>
                <a:ea typeface="Arial"/>
              </a:rPr>
              <a:t>SQL </a:t>
            </a:r>
            <a:r>
              <a:rPr b="0" lang="en-US" sz="1400" spc="-1" strike="noStrike">
                <a:solidFill>
                  <a:srgbClr val="d9d9d9"/>
                </a:solidFill>
                <a:latin typeface="Arial"/>
                <a:ea typeface="Arial"/>
              </a:rPr>
              <a:t>to make sense of, and manipulate all of the data that we collect</a:t>
            </a:r>
            <a:endParaRPr b="0" lang="en-US" sz="1400" spc="-1" strike="noStrike">
              <a:latin typeface="Arial"/>
            </a:endParaRPr>
          </a:p>
          <a:p>
            <a:pPr lvl="1" marL="914400" indent="-317160">
              <a:lnSpc>
                <a:spcPct val="115000"/>
              </a:lnSpc>
              <a:buClr>
                <a:srgbClr val="d9d9d9"/>
              </a:buClr>
              <a:buFont typeface="Arial"/>
              <a:buChar char="○"/>
            </a:pPr>
            <a:r>
              <a:rPr b="1" lang="en-US" sz="1400" spc="-1" strike="noStrike">
                <a:solidFill>
                  <a:srgbClr val="d9d9d9"/>
                </a:solidFill>
                <a:latin typeface="Arial"/>
                <a:ea typeface="Arial"/>
              </a:rPr>
              <a:t>Tableau </a:t>
            </a:r>
            <a:r>
              <a:rPr b="0" lang="en-US" sz="1400" spc="-1" strike="noStrike">
                <a:solidFill>
                  <a:srgbClr val="d9d9d9"/>
                </a:solidFill>
                <a:latin typeface="Arial"/>
                <a:ea typeface="Arial"/>
              </a:rPr>
              <a:t>to put all of our data into concise and clear tables that our client can look at and immediately understand both the benefits and risk.</a:t>
            </a:r>
            <a:endParaRPr b="0" lang="en-US" sz="1400" spc="-1" strike="noStrike">
              <a:latin typeface="Arial"/>
            </a:endParaRPr>
          </a:p>
          <a:p>
            <a:pPr>
              <a:lnSpc>
                <a:spcPct val="115000"/>
              </a:lnSpc>
              <a:spcBef>
                <a:spcPts val="1599"/>
              </a:spcBef>
            </a:pPr>
            <a:endParaRPr b="0" lang="en-US" sz="1400" spc="-1" strike="noStrike">
              <a:latin typeface="Arial"/>
            </a:endParaRPr>
          </a:p>
          <a:p>
            <a:pPr marL="457200" indent="-342720">
              <a:lnSpc>
                <a:spcPct val="115000"/>
              </a:lnSpc>
              <a:spcBef>
                <a:spcPts val="1599"/>
              </a:spcBef>
              <a:buClr>
                <a:srgbClr val="d9d9d9"/>
              </a:buClr>
              <a:buFont typeface="Arial"/>
              <a:buChar char="●"/>
            </a:pPr>
            <a:r>
              <a:rPr b="0" lang="en-US" sz="1800" spc="-1" strike="noStrike">
                <a:solidFill>
                  <a:srgbClr val="d9d9d9"/>
                </a:solidFill>
                <a:latin typeface="Arial"/>
                <a:ea typeface="Arial"/>
              </a:rPr>
              <a:t>In thinking about the analysis of data, we intend to tackle it as follows:</a:t>
            </a:r>
            <a:endParaRPr b="0" lang="en-US" sz="1800" spc="-1" strike="noStrike">
              <a:latin typeface="Arial"/>
            </a:endParaRPr>
          </a:p>
          <a:p>
            <a:pPr lvl="1" marL="914400" indent="-317160">
              <a:lnSpc>
                <a:spcPct val="115000"/>
              </a:lnSpc>
              <a:buClr>
                <a:srgbClr val="d9d9d9"/>
              </a:buClr>
              <a:buFont typeface="Arial"/>
              <a:buChar char="○"/>
            </a:pPr>
            <a:r>
              <a:rPr b="1" lang="en-US" sz="1400" spc="-1" strike="noStrike">
                <a:solidFill>
                  <a:srgbClr val="d9d9d9"/>
                </a:solidFill>
                <a:latin typeface="Arial"/>
                <a:ea typeface="Arial"/>
              </a:rPr>
              <a:t>Summary </a:t>
            </a:r>
            <a:r>
              <a:rPr b="0" lang="en-US" sz="1400" spc="-1" strike="noStrike">
                <a:solidFill>
                  <a:srgbClr val="d9d9d9"/>
                </a:solidFill>
                <a:latin typeface="Arial"/>
                <a:ea typeface="Arial"/>
              </a:rPr>
              <a:t>to give us the overall picture of performance of particular products</a:t>
            </a:r>
            <a:endParaRPr b="0" lang="en-US" sz="1400" spc="-1" strike="noStrike">
              <a:latin typeface="Arial"/>
            </a:endParaRPr>
          </a:p>
          <a:p>
            <a:pPr lvl="1" marL="914400" indent="-317160">
              <a:lnSpc>
                <a:spcPct val="115000"/>
              </a:lnSpc>
              <a:buClr>
                <a:srgbClr val="d9d9d9"/>
              </a:buClr>
              <a:buFont typeface="Arial"/>
              <a:buChar char="○"/>
            </a:pPr>
            <a:r>
              <a:rPr b="1" lang="en-US" sz="1400" spc="-1" strike="noStrike">
                <a:solidFill>
                  <a:srgbClr val="d9d9d9"/>
                </a:solidFill>
                <a:latin typeface="Arial"/>
                <a:ea typeface="Arial"/>
              </a:rPr>
              <a:t>Trend </a:t>
            </a:r>
            <a:r>
              <a:rPr b="0" lang="en-US" sz="1400" spc="-1" strike="noStrike">
                <a:solidFill>
                  <a:srgbClr val="d9d9d9"/>
                </a:solidFill>
                <a:latin typeface="Arial"/>
                <a:ea typeface="Arial"/>
              </a:rPr>
              <a:t>to see if there is any way that our client can influence the performance of a product that might be lacking, or capitalize on the popularity of another.</a:t>
            </a:r>
            <a:endParaRPr b="0" lang="en-US" sz="1400" spc="-1" strike="noStrike">
              <a:latin typeface="Arial"/>
            </a:endParaRPr>
          </a:p>
        </p:txBody>
      </p:sp>
      <p:sp>
        <p:nvSpPr>
          <p:cNvPr id="327" name="CustomShape 3"/>
          <p:cNvSpPr/>
          <p:nvPr/>
        </p:nvSpPr>
        <p:spPr>
          <a:xfrm>
            <a:off x="311760" y="144000"/>
            <a:ext cx="8520120" cy="572400"/>
          </a:xfrm>
          <a:prstGeom prst="rect">
            <a:avLst/>
          </a:prstGeom>
          <a:noFill/>
          <a:ln>
            <a:noFill/>
          </a:ln>
        </p:spPr>
        <p:style>
          <a:lnRef idx="0"/>
          <a:fillRef idx="0"/>
          <a:effectRef idx="0"/>
          <a:fontRef idx="minor"/>
        </p:style>
        <p:txBody>
          <a:bodyPr tIns="91440" bIns="91440">
            <a:noAutofit/>
          </a:bodyPr>
          <a:p>
            <a:pPr algn="ctr">
              <a:lnSpc>
                <a:spcPct val="100000"/>
              </a:lnSpc>
            </a:pPr>
            <a:r>
              <a:rPr b="0" lang="en-US" sz="2800" spc="-1" strike="noStrike">
                <a:solidFill>
                  <a:srgbClr val="d9d9d9"/>
                </a:solidFill>
                <a:latin typeface="Arial"/>
                <a:ea typeface="Arial"/>
              </a:rPr>
              <a:t>How will we tackle this daunting task?</a:t>
            </a:r>
            <a:endParaRPr b="0" lang="en-US" sz="2800" spc="-1" strike="noStrike">
              <a:latin typeface="Arial"/>
            </a:endParaRPr>
          </a:p>
          <a:p>
            <a:pPr algn="ct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8046720" y="4593960"/>
            <a:ext cx="1096920" cy="549360"/>
          </a:xfrm>
          <a:prstGeom prst="rect">
            <a:avLst/>
          </a:prstGeom>
          <a:solidFill>
            <a:srgbClr val="d4d3d9"/>
          </a:solidFill>
          <a:ln>
            <a:noFill/>
          </a:ln>
        </p:spPr>
        <p:txBody>
          <a:bodyPr tIns="91440" bIns="91440" anchor="ctr">
            <a:noAutofit/>
          </a:bodyPr>
          <a:p>
            <a:pPr algn="ctr">
              <a:lnSpc>
                <a:spcPct val="100000"/>
              </a:lnSpc>
            </a:pPr>
            <a:fld id="{84A20DDF-D917-4DA8-9805-367970B02ADF}" type="slidenum">
              <a:rPr b="1" lang="en-US" sz="1300" spc="-1" strike="noStrike">
                <a:solidFill>
                  <a:srgbClr val="27272d"/>
                </a:solidFill>
                <a:latin typeface="Encode Sans"/>
                <a:ea typeface="Encode Sans"/>
              </a:rPr>
              <a:t>&lt;number&gt;</a:t>
            </a:fld>
            <a:endParaRPr b="0" lang="en-US" sz="1300" spc="-1" strike="noStrike">
              <a:latin typeface="Times New Roman"/>
            </a:endParaRPr>
          </a:p>
        </p:txBody>
      </p:sp>
      <p:sp>
        <p:nvSpPr>
          <p:cNvPr id="329" name="CustomShape 2"/>
          <p:cNvSpPr/>
          <p:nvPr/>
        </p:nvSpPr>
        <p:spPr>
          <a:xfrm>
            <a:off x="311760" y="144000"/>
            <a:ext cx="8520120" cy="572400"/>
          </a:xfrm>
          <a:prstGeom prst="rect">
            <a:avLst/>
          </a:prstGeom>
          <a:noFill/>
          <a:ln>
            <a:noFill/>
          </a:ln>
        </p:spPr>
        <p:style>
          <a:lnRef idx="0"/>
          <a:fillRef idx="0"/>
          <a:effectRef idx="0"/>
          <a:fontRef idx="minor"/>
        </p:style>
        <p:txBody>
          <a:bodyPr tIns="91440" bIns="91440">
            <a:noAutofit/>
          </a:bodyPr>
          <a:p>
            <a:pPr algn="ctr">
              <a:lnSpc>
                <a:spcPct val="100000"/>
              </a:lnSpc>
            </a:pPr>
            <a:r>
              <a:rPr b="0" lang="en-US" sz="2800" spc="-1" strike="noStrike">
                <a:solidFill>
                  <a:srgbClr val="f3f3f3"/>
                </a:solidFill>
                <a:latin typeface="Arial"/>
                <a:ea typeface="Arial"/>
              </a:rPr>
              <a:t>It’s all about the DATA</a:t>
            </a:r>
            <a:endParaRPr b="0" lang="en-US" sz="2800" spc="-1" strike="noStrike">
              <a:latin typeface="Arial"/>
            </a:endParaRPr>
          </a:p>
          <a:p>
            <a:pPr algn="ctr">
              <a:lnSpc>
                <a:spcPct val="100000"/>
              </a:lnSpc>
            </a:pPr>
            <a:endParaRPr b="0" lang="en-US" sz="2800" spc="-1" strike="noStrike">
              <a:latin typeface="Arial"/>
            </a:endParaRPr>
          </a:p>
        </p:txBody>
      </p:sp>
      <p:sp>
        <p:nvSpPr>
          <p:cNvPr id="330" name="CustomShape 3"/>
          <p:cNvSpPr/>
          <p:nvPr/>
        </p:nvSpPr>
        <p:spPr>
          <a:xfrm>
            <a:off x="311760" y="823320"/>
            <a:ext cx="8520120" cy="3755520"/>
          </a:xfrm>
          <a:prstGeom prst="rect">
            <a:avLst/>
          </a:prstGeom>
          <a:noFill/>
          <a:ln>
            <a:noFill/>
          </a:ln>
        </p:spPr>
        <p:style>
          <a:lnRef idx="0"/>
          <a:fillRef idx="0"/>
          <a:effectRef idx="0"/>
          <a:fontRef idx="minor"/>
        </p:style>
        <p:txBody>
          <a:bodyPr tIns="91440" bIns="91440">
            <a:noAutofit/>
          </a:bodyPr>
          <a:p>
            <a:pPr marL="457200" indent="-342720">
              <a:lnSpc>
                <a:spcPct val="115000"/>
              </a:lnSpc>
              <a:buClr>
                <a:srgbClr val="f3f3f3"/>
              </a:buClr>
              <a:buFont typeface="Arial"/>
              <a:buChar char="●"/>
            </a:pPr>
            <a:r>
              <a:rPr b="0" lang="en-US" sz="1800" spc="-1" strike="noStrike">
                <a:solidFill>
                  <a:srgbClr val="f3f3f3"/>
                </a:solidFill>
                <a:latin typeface="Arial"/>
                <a:ea typeface="Arial"/>
              </a:rPr>
              <a:t>We plan on collecting data from the websites of the top performing/most popular big chain grocery stores (i.e. Whole Foods, Trader Joe’s, Fairway).</a:t>
            </a:r>
            <a:endParaRPr b="0" lang="en-US" sz="1800" spc="-1" strike="noStrike">
              <a:latin typeface="Arial"/>
            </a:endParaRPr>
          </a:p>
          <a:p>
            <a:pPr marL="457200">
              <a:lnSpc>
                <a:spcPct val="115000"/>
              </a:lnSpc>
              <a:spcBef>
                <a:spcPts val="1599"/>
              </a:spcBef>
            </a:pPr>
            <a:endParaRPr b="0" lang="en-US" sz="1800" spc="-1" strike="noStrike">
              <a:latin typeface="Arial"/>
            </a:endParaRPr>
          </a:p>
          <a:p>
            <a:pPr marL="457200" indent="-342720">
              <a:lnSpc>
                <a:spcPct val="115000"/>
              </a:lnSpc>
              <a:spcBef>
                <a:spcPts val="1599"/>
              </a:spcBef>
              <a:buClr>
                <a:srgbClr val="f3f3f3"/>
              </a:buClr>
              <a:buFont typeface="Arial"/>
              <a:buChar char="●"/>
            </a:pPr>
            <a:r>
              <a:rPr b="0" lang="en-US" sz="1800" spc="-1" strike="noStrike">
                <a:solidFill>
                  <a:srgbClr val="f3f3f3"/>
                </a:solidFill>
                <a:latin typeface="Arial"/>
                <a:ea typeface="Arial"/>
              </a:rPr>
              <a:t>Mainly will be crawling the internet and company sites for data. From here we will get the pricing and product data that we need, as well as the trend data regarding sales of a particular product, spike in sales of said product, etc.</a:t>
            </a:r>
            <a:endParaRPr b="0" lang="en-US" sz="1800" spc="-1" strike="noStrike">
              <a:latin typeface="Arial"/>
            </a:endParaRPr>
          </a:p>
          <a:p>
            <a:pPr>
              <a:lnSpc>
                <a:spcPct val="115000"/>
              </a:lnSpc>
              <a:spcBef>
                <a:spcPts val="1599"/>
              </a:spcBef>
            </a:pPr>
            <a:endParaRPr b="0" lang="en-US" sz="1800" spc="-1" strike="noStrike">
              <a:latin typeface="Arial"/>
            </a:endParaRPr>
          </a:p>
          <a:p>
            <a:pPr marL="457200" indent="-342720">
              <a:lnSpc>
                <a:spcPct val="115000"/>
              </a:lnSpc>
              <a:spcBef>
                <a:spcPts val="1599"/>
              </a:spcBef>
              <a:buClr>
                <a:srgbClr val="f3f3f3"/>
              </a:buClr>
              <a:buFont typeface="Arial"/>
              <a:buChar char="●"/>
            </a:pPr>
            <a:r>
              <a:rPr b="0" lang="en-US" sz="1800" spc="-1" strike="noStrike">
                <a:solidFill>
                  <a:srgbClr val="f3f3f3"/>
                </a:solidFill>
                <a:latin typeface="Arial"/>
                <a:ea typeface="Arial"/>
              </a:rPr>
              <a:t>At minimum, we will look at 2-3 weeks. Ideally, we would like to survey as much as possible. As we see it… the more data we can obtain, the more information we can glean, thereby improving the advice we provide.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8046720" y="4593960"/>
            <a:ext cx="1096920" cy="549360"/>
          </a:xfrm>
          <a:prstGeom prst="rect">
            <a:avLst/>
          </a:prstGeom>
          <a:solidFill>
            <a:srgbClr val="d4d3d9"/>
          </a:solidFill>
          <a:ln>
            <a:noFill/>
          </a:ln>
        </p:spPr>
        <p:txBody>
          <a:bodyPr tIns="91440" bIns="91440" anchor="ctr">
            <a:noAutofit/>
          </a:bodyPr>
          <a:p>
            <a:pPr algn="ctr">
              <a:lnSpc>
                <a:spcPct val="100000"/>
              </a:lnSpc>
            </a:pPr>
            <a:fld id="{F5A70B7B-C689-4D6E-8E3F-ABF36759F8FA}" type="slidenum">
              <a:rPr b="1" lang="en-US" sz="1300" spc="-1" strike="noStrike">
                <a:solidFill>
                  <a:srgbClr val="27272d"/>
                </a:solidFill>
                <a:latin typeface="Encode Sans"/>
                <a:ea typeface="Encode Sans"/>
              </a:rPr>
              <a:t>&lt;number&gt;</a:t>
            </a:fld>
            <a:endParaRPr b="0" lang="en-US" sz="1300" spc="-1" strike="noStrike">
              <a:latin typeface="Times New Roman"/>
            </a:endParaRPr>
          </a:p>
        </p:txBody>
      </p:sp>
      <p:sp>
        <p:nvSpPr>
          <p:cNvPr id="332" name="CustomShape 2"/>
          <p:cNvSpPr/>
          <p:nvPr/>
        </p:nvSpPr>
        <p:spPr>
          <a:xfrm>
            <a:off x="244440" y="344160"/>
            <a:ext cx="8520120" cy="572400"/>
          </a:xfrm>
          <a:prstGeom prst="rect">
            <a:avLst/>
          </a:prstGeom>
          <a:noFill/>
          <a:ln>
            <a:noFill/>
          </a:ln>
        </p:spPr>
        <p:style>
          <a:lnRef idx="0"/>
          <a:fillRef idx="0"/>
          <a:effectRef idx="0"/>
          <a:fontRef idx="minor"/>
        </p:style>
        <p:txBody>
          <a:bodyPr tIns="91440" bIns="91440">
            <a:noAutofit/>
          </a:bodyPr>
          <a:p>
            <a:pPr algn="ctr">
              <a:lnSpc>
                <a:spcPct val="100000"/>
              </a:lnSpc>
            </a:pPr>
            <a:r>
              <a:rPr b="0" lang="en-US" sz="2800" spc="-1" strike="noStrike">
                <a:solidFill>
                  <a:srgbClr val="f3f3f3"/>
                </a:solidFill>
                <a:latin typeface="Arial"/>
                <a:ea typeface="Arial"/>
              </a:rPr>
              <a:t>How do we present the final results? </a:t>
            </a:r>
            <a:endParaRPr b="0" lang="en-US" sz="2800" spc="-1" strike="noStrike">
              <a:latin typeface="Arial"/>
            </a:endParaRPr>
          </a:p>
        </p:txBody>
      </p:sp>
      <p:sp>
        <p:nvSpPr>
          <p:cNvPr id="333" name="CustomShape 3"/>
          <p:cNvSpPr/>
          <p:nvPr/>
        </p:nvSpPr>
        <p:spPr>
          <a:xfrm>
            <a:off x="311760" y="1047240"/>
            <a:ext cx="8520120" cy="4030200"/>
          </a:xfrm>
          <a:prstGeom prst="rect">
            <a:avLst/>
          </a:prstGeom>
          <a:noFill/>
          <a:ln>
            <a:noFill/>
          </a:ln>
        </p:spPr>
        <p:style>
          <a:lnRef idx="0"/>
          <a:fillRef idx="0"/>
          <a:effectRef idx="0"/>
          <a:fontRef idx="minor"/>
        </p:style>
        <p:txBody>
          <a:bodyPr tIns="91440" bIns="91440">
            <a:noAutofit/>
          </a:bodyPr>
          <a:p>
            <a:pPr marL="457200" indent="-342720">
              <a:lnSpc>
                <a:spcPct val="115000"/>
              </a:lnSpc>
              <a:buClr>
                <a:srgbClr val="f3f3f3"/>
              </a:buClr>
              <a:buFont typeface="Arial"/>
              <a:buChar char="●"/>
            </a:pPr>
            <a:r>
              <a:rPr b="1" lang="en-US" sz="1800" spc="-1" strike="noStrike">
                <a:solidFill>
                  <a:srgbClr val="f3f3f3"/>
                </a:solidFill>
                <a:latin typeface="Arial"/>
                <a:ea typeface="Arial"/>
              </a:rPr>
              <a:t>Descriptive Analytics:</a:t>
            </a:r>
            <a:r>
              <a:rPr b="0" lang="en-US" sz="1800" spc="-1" strike="noStrike">
                <a:solidFill>
                  <a:srgbClr val="f3f3f3"/>
                </a:solidFill>
                <a:latin typeface="Arial"/>
                <a:ea typeface="Arial"/>
              </a:rPr>
              <a:t> Line charts for price analytics for major competitors</a:t>
            </a:r>
            <a:endParaRPr b="0" lang="en-US" sz="1800" spc="-1" strike="noStrike">
              <a:latin typeface="Arial"/>
            </a:endParaRPr>
          </a:p>
          <a:p>
            <a:pPr marL="457200">
              <a:lnSpc>
                <a:spcPct val="115000"/>
              </a:lnSpc>
              <a:spcBef>
                <a:spcPts val="1599"/>
              </a:spcBef>
            </a:pPr>
            <a:r>
              <a:rPr b="0" lang="en-US" sz="1400" spc="-1" strike="noStrike">
                <a:solidFill>
                  <a:srgbClr val="f3f3f3"/>
                </a:solidFill>
                <a:latin typeface="Arial"/>
                <a:ea typeface="Arial"/>
              </a:rPr>
              <a:t>For different sections, we are going to use Tableau to present the product attributes of major grocery stores, changing with time on the x axis. We expect to do it interactively across several graphs</a:t>
            </a:r>
            <a:endParaRPr b="0" lang="en-US" sz="1400" spc="-1" strike="noStrike">
              <a:latin typeface="Arial"/>
            </a:endParaRPr>
          </a:p>
          <a:p>
            <a:pPr>
              <a:lnSpc>
                <a:spcPct val="115000"/>
              </a:lnSpc>
              <a:spcBef>
                <a:spcPts val="1599"/>
              </a:spcBef>
            </a:pPr>
            <a:endParaRPr b="0" lang="en-US" sz="1400" spc="-1" strike="noStrike">
              <a:latin typeface="Arial"/>
            </a:endParaRPr>
          </a:p>
          <a:p>
            <a:pPr>
              <a:lnSpc>
                <a:spcPct val="115000"/>
              </a:lnSpc>
              <a:spcBef>
                <a:spcPts val="1599"/>
              </a:spcBef>
            </a:pPr>
            <a:r>
              <a:rPr b="1" i="1" lang="en-US" sz="2000" spc="-1" strike="noStrike">
                <a:solidFill>
                  <a:srgbClr val="f3f3f3"/>
                </a:solidFill>
                <a:latin typeface="Arial"/>
                <a:ea typeface="Arial"/>
              </a:rPr>
              <a:t>   </a:t>
            </a:r>
            <a:r>
              <a:rPr b="1" i="1" lang="en-US" sz="2000" spc="-1" strike="noStrike">
                <a:solidFill>
                  <a:srgbClr val="f3f3f3"/>
                </a:solidFill>
                <a:latin typeface="Arial"/>
                <a:ea typeface="Arial"/>
              </a:rPr>
              <a:t>(…….And if we have time and can gather additional relevant data):</a:t>
            </a:r>
            <a:endParaRPr b="0" lang="en-US" sz="2000" spc="-1" strike="noStrike">
              <a:latin typeface="Arial"/>
            </a:endParaRPr>
          </a:p>
          <a:p>
            <a:pPr marL="457200" indent="-291600">
              <a:lnSpc>
                <a:spcPct val="115000"/>
              </a:lnSpc>
              <a:spcBef>
                <a:spcPts val="1599"/>
              </a:spcBef>
              <a:buClr>
                <a:srgbClr val="f3f3f3"/>
              </a:buClr>
              <a:buFont typeface="Arial"/>
              <a:buChar char="●"/>
            </a:pPr>
            <a:r>
              <a:rPr b="1" lang="en-US" sz="1000" spc="-1" strike="noStrike">
                <a:solidFill>
                  <a:srgbClr val="f3f3f3"/>
                </a:solidFill>
                <a:latin typeface="Arial"/>
                <a:ea typeface="Arial"/>
              </a:rPr>
              <a:t>Regression</a:t>
            </a:r>
            <a:r>
              <a:rPr b="0" lang="en-US" sz="1000" spc="-1" strike="noStrike">
                <a:solidFill>
                  <a:srgbClr val="f3f3f3"/>
                </a:solidFill>
                <a:latin typeface="Arial"/>
                <a:ea typeface="Arial"/>
              </a:rPr>
              <a:t> for predictive analytics</a:t>
            </a:r>
            <a:endParaRPr b="0" lang="en-US" sz="1000" spc="-1" strike="noStrike">
              <a:latin typeface="Arial"/>
            </a:endParaRPr>
          </a:p>
          <a:p>
            <a:pPr marL="457200">
              <a:lnSpc>
                <a:spcPct val="115000"/>
              </a:lnSpc>
              <a:spcBef>
                <a:spcPts val="1599"/>
              </a:spcBef>
            </a:pPr>
            <a:r>
              <a:rPr b="0" lang="en-US" sz="1000" spc="-1" strike="noStrike">
                <a:solidFill>
                  <a:srgbClr val="f3f3f3"/>
                </a:solidFill>
                <a:latin typeface="Arial"/>
                <a:ea typeface="Arial"/>
              </a:rPr>
              <a:t>We could conduct regressions, linear or non-linear as appropriate, to estimate future changes of prices of major grocery stores. We expect both constant difference and predictable changes to be meaningful.</a:t>
            </a:r>
            <a:endParaRPr b="0" lang="en-US" sz="1000" spc="-1" strike="noStrike">
              <a:latin typeface="Arial"/>
            </a:endParaRPr>
          </a:p>
          <a:p>
            <a:pPr marL="457200">
              <a:lnSpc>
                <a:spcPct val="115000"/>
              </a:lnSpc>
              <a:spcBef>
                <a:spcPts val="1599"/>
              </a:spcBef>
            </a:pPr>
            <a:endParaRPr b="0" lang="en-US" sz="1000" spc="-1" strike="noStrike">
              <a:latin typeface="Arial"/>
            </a:endParaRPr>
          </a:p>
          <a:p>
            <a:pPr marL="457200">
              <a:lnSpc>
                <a:spcPct val="115000"/>
              </a:lnSpc>
              <a:spcBef>
                <a:spcPts val="1599"/>
              </a:spcBef>
            </a:pPr>
            <a:endParaRPr b="0" lang="en-US" sz="1000" spc="-1" strike="noStrike">
              <a:latin typeface="Arial"/>
            </a:endParaRPr>
          </a:p>
          <a:p>
            <a:pPr marL="457200">
              <a:lnSpc>
                <a:spcPct val="115000"/>
              </a:lnSpc>
              <a:spcBef>
                <a:spcPts val="1599"/>
              </a:spcBef>
            </a:pPr>
            <a:endParaRPr b="0" lang="en-US" sz="1000" spc="-1" strike="noStrike">
              <a:latin typeface="Arial"/>
            </a:endParaRPr>
          </a:p>
          <a:p>
            <a:pPr>
              <a:lnSpc>
                <a:spcPct val="115000"/>
              </a:lnSpc>
              <a:spcBef>
                <a:spcPts val="1599"/>
              </a:spcBef>
              <a:spcAft>
                <a:spcPts val="1599"/>
              </a:spcAft>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8046720" y="4593960"/>
            <a:ext cx="1096920" cy="549360"/>
          </a:xfrm>
          <a:prstGeom prst="rect">
            <a:avLst/>
          </a:prstGeom>
          <a:solidFill>
            <a:srgbClr val="d4d3d9"/>
          </a:solidFill>
          <a:ln>
            <a:noFill/>
          </a:ln>
        </p:spPr>
        <p:txBody>
          <a:bodyPr tIns="91440" bIns="91440" anchor="ctr">
            <a:noAutofit/>
          </a:bodyPr>
          <a:p>
            <a:pPr algn="ctr">
              <a:lnSpc>
                <a:spcPct val="100000"/>
              </a:lnSpc>
            </a:pPr>
            <a:fld id="{BF5EEFD6-5233-4B1D-A69A-24DC535D72B0}" type="slidenum">
              <a:rPr b="1" lang="en-US" sz="1300" spc="-1" strike="noStrike">
                <a:solidFill>
                  <a:srgbClr val="27272d"/>
                </a:solidFill>
                <a:latin typeface="Encode Sans"/>
                <a:ea typeface="Encode Sans"/>
              </a:rPr>
              <a:t>&lt;number&gt;</a:t>
            </a:fld>
            <a:endParaRPr b="0" lang="en-US" sz="1300" spc="-1" strike="noStrike">
              <a:latin typeface="Times New Roman"/>
            </a:endParaRPr>
          </a:p>
        </p:txBody>
      </p:sp>
      <p:sp>
        <p:nvSpPr>
          <p:cNvPr id="335" name="CustomShape 2"/>
          <p:cNvSpPr/>
          <p:nvPr/>
        </p:nvSpPr>
        <p:spPr>
          <a:xfrm>
            <a:off x="311760" y="366480"/>
            <a:ext cx="8520120" cy="572400"/>
          </a:xfrm>
          <a:prstGeom prst="rect">
            <a:avLst/>
          </a:prstGeom>
          <a:noFill/>
          <a:ln>
            <a:noFill/>
          </a:ln>
        </p:spPr>
        <p:style>
          <a:lnRef idx="0"/>
          <a:fillRef idx="0"/>
          <a:effectRef idx="0"/>
          <a:fontRef idx="minor"/>
        </p:style>
        <p:txBody>
          <a:bodyPr tIns="91440" bIns="91440">
            <a:noAutofit/>
          </a:bodyPr>
          <a:p>
            <a:pPr algn="ctr">
              <a:lnSpc>
                <a:spcPct val="100000"/>
              </a:lnSpc>
            </a:pPr>
            <a:r>
              <a:rPr b="0" lang="en-US" sz="2800" spc="-1" strike="noStrike">
                <a:solidFill>
                  <a:srgbClr val="f3f3f3"/>
                </a:solidFill>
                <a:latin typeface="Arial"/>
                <a:ea typeface="Arial"/>
              </a:rPr>
              <a:t>How do we evaluate our results?</a:t>
            </a:r>
            <a:endParaRPr b="0" lang="en-US" sz="2800" spc="-1" strike="noStrike">
              <a:latin typeface="Arial"/>
            </a:endParaRPr>
          </a:p>
        </p:txBody>
      </p:sp>
      <p:sp>
        <p:nvSpPr>
          <p:cNvPr id="336" name="CustomShape 3"/>
          <p:cNvSpPr/>
          <p:nvPr/>
        </p:nvSpPr>
        <p:spPr>
          <a:xfrm>
            <a:off x="311760" y="1058400"/>
            <a:ext cx="8520120" cy="4084920"/>
          </a:xfrm>
          <a:prstGeom prst="rect">
            <a:avLst/>
          </a:prstGeom>
          <a:noFill/>
          <a:ln>
            <a:noFill/>
          </a:ln>
        </p:spPr>
        <p:style>
          <a:lnRef idx="0"/>
          <a:fillRef idx="0"/>
          <a:effectRef idx="0"/>
          <a:fontRef idx="minor"/>
        </p:style>
        <p:txBody>
          <a:bodyPr tIns="91440" bIns="91440">
            <a:noAutofit/>
          </a:bodyPr>
          <a:p>
            <a:pPr marL="457200" indent="-342720">
              <a:lnSpc>
                <a:spcPct val="115000"/>
              </a:lnSpc>
              <a:buClr>
                <a:srgbClr val="f3f3f3"/>
              </a:buClr>
              <a:buFont typeface="Arial"/>
              <a:buChar char="●"/>
            </a:pPr>
            <a:r>
              <a:rPr b="1" lang="en-US" sz="1800" spc="-1" strike="noStrike">
                <a:solidFill>
                  <a:srgbClr val="f3f3f3"/>
                </a:solidFill>
                <a:latin typeface="Arial"/>
                <a:ea typeface="Arial"/>
              </a:rPr>
              <a:t>Crawling Accuracy/Relevance: </a:t>
            </a:r>
            <a:r>
              <a:rPr b="0" lang="en-US" sz="1800" spc="-1" strike="noStrike">
                <a:solidFill>
                  <a:srgbClr val="f3f3f3"/>
                </a:solidFill>
                <a:latin typeface="Arial"/>
                <a:ea typeface="Arial"/>
              </a:rPr>
              <a:t>One of the most important feature of our project is data crawling so that we will evaluate our project by looking at the QUALITY of data. </a:t>
            </a:r>
            <a:endParaRPr b="0" lang="en-US" sz="1800" spc="-1" strike="noStrike">
              <a:latin typeface="Arial"/>
            </a:endParaRPr>
          </a:p>
          <a:p>
            <a:pPr>
              <a:lnSpc>
                <a:spcPct val="115000"/>
              </a:lnSpc>
              <a:spcBef>
                <a:spcPts val="1599"/>
              </a:spcBef>
            </a:pPr>
            <a:endParaRPr b="0" lang="en-US" sz="1800" spc="-1" strike="noStrike">
              <a:latin typeface="Arial"/>
            </a:endParaRPr>
          </a:p>
          <a:p>
            <a:pPr marL="457200" indent="-342720">
              <a:lnSpc>
                <a:spcPct val="115000"/>
              </a:lnSpc>
              <a:spcBef>
                <a:spcPts val="1599"/>
              </a:spcBef>
              <a:buClr>
                <a:srgbClr val="f3f3f3"/>
              </a:buClr>
              <a:buFont typeface="Arial"/>
              <a:buChar char="●"/>
            </a:pPr>
            <a:r>
              <a:rPr b="0" lang="en-US" sz="1800" spc="-1" strike="noStrike">
                <a:solidFill>
                  <a:srgbClr val="f3f3f3"/>
                </a:solidFill>
                <a:latin typeface="Arial"/>
                <a:ea typeface="Arial"/>
              </a:rPr>
              <a:t>Ultimately: does the data we collect allow us to tell meaningful, if simple, stories about grocery store products? Could a client use it? </a:t>
            </a:r>
            <a:endParaRPr b="0" lang="en-US" sz="1800" spc="-1" strike="noStrike">
              <a:latin typeface="Arial"/>
            </a:endParaRPr>
          </a:p>
          <a:p>
            <a:pPr>
              <a:lnSpc>
                <a:spcPct val="115000"/>
              </a:lnSpc>
              <a:spcBef>
                <a:spcPts val="1599"/>
              </a:spcBef>
            </a:pPr>
            <a:r>
              <a:rPr b="1" lang="en-US" sz="1300" spc="-1" strike="noStrike">
                <a:solidFill>
                  <a:srgbClr val="f3f3f3"/>
                </a:solidFill>
                <a:latin typeface="Arial"/>
                <a:ea typeface="Arial"/>
              </a:rPr>
              <a:t>(........And if we have the time):</a:t>
            </a:r>
            <a:endParaRPr b="0" lang="en-US" sz="1300" spc="-1" strike="noStrike">
              <a:latin typeface="Arial"/>
            </a:endParaRPr>
          </a:p>
          <a:p>
            <a:pPr>
              <a:lnSpc>
                <a:spcPct val="115000"/>
              </a:lnSpc>
              <a:spcBef>
                <a:spcPts val="1599"/>
              </a:spcBef>
            </a:pPr>
            <a:r>
              <a:rPr b="1" lang="en-US" sz="1000" spc="-1" strike="noStrike">
                <a:solidFill>
                  <a:srgbClr val="f3f3f3"/>
                </a:solidFill>
                <a:latin typeface="Arial"/>
                <a:ea typeface="Arial"/>
              </a:rPr>
              <a:t>Prediction Accuracy: </a:t>
            </a:r>
            <a:r>
              <a:rPr b="0" lang="en-US" sz="1000" spc="-1" strike="noStrike">
                <a:solidFill>
                  <a:srgbClr val="f3f3f3"/>
                </a:solidFill>
                <a:latin typeface="Arial"/>
                <a:ea typeface="Arial"/>
              </a:rPr>
              <a:t>For linear and nonlinear regressions, we will compute r squared and adjusted r squared. We need to EXPLAIN the values of r squared and adjusted r squared, which is largely affected by outliers. To improve the model, we should reconsider the quality of the data and rerun the model.</a:t>
            </a:r>
            <a:endParaRPr b="0" lang="en-US" sz="1000" spc="-1" strike="noStrike">
              <a:latin typeface="Arial"/>
            </a:endParaRPr>
          </a:p>
          <a:p>
            <a:pPr marL="457200">
              <a:lnSpc>
                <a:spcPct val="115000"/>
              </a:lnSpc>
              <a:spcBef>
                <a:spcPts val="1599"/>
              </a:spcBef>
              <a:spcAft>
                <a:spcPts val="1599"/>
              </a:spcAft>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1735920" y="1126080"/>
            <a:ext cx="5671800" cy="1159560"/>
          </a:xfrm>
          <a:prstGeom prst="rect">
            <a:avLst/>
          </a:prstGeom>
          <a:noFill/>
          <a:ln>
            <a:noFill/>
          </a:ln>
        </p:spPr>
        <p:txBody>
          <a:bodyPr tIns="91440" bIns="91440" anchor="b">
            <a:noAutofit/>
          </a:bodyPr>
          <a:p>
            <a:pPr algn="ctr">
              <a:lnSpc>
                <a:spcPct val="100000"/>
              </a:lnSpc>
            </a:pPr>
            <a:r>
              <a:rPr b="1" lang="en-US" sz="3600" spc="-1" strike="noStrike">
                <a:solidFill>
                  <a:srgbClr val="ffffff"/>
                </a:solidFill>
                <a:latin typeface="Encode Sans"/>
                <a:ea typeface="Encode Sans"/>
              </a:rPr>
              <a:t>Thanks for your time!</a:t>
            </a:r>
            <a:endParaRPr b="0" lang="en-US" sz="3600" spc="-1" strike="noStrike">
              <a:solidFill>
                <a:srgbClr val="000000"/>
              </a:solidFill>
              <a:latin typeface="Arial"/>
            </a:endParaRPr>
          </a:p>
        </p:txBody>
      </p:sp>
      <p:grpSp>
        <p:nvGrpSpPr>
          <p:cNvPr id="338" name="Group 2"/>
          <p:cNvGrpSpPr/>
          <p:nvPr/>
        </p:nvGrpSpPr>
        <p:grpSpPr>
          <a:xfrm>
            <a:off x="4392000" y="4300920"/>
            <a:ext cx="358920" cy="585360"/>
            <a:chOff x="4392000" y="4300920"/>
            <a:chExt cx="358920" cy="585360"/>
          </a:xfrm>
        </p:grpSpPr>
        <p:sp>
          <p:nvSpPr>
            <p:cNvPr id="339" name="CustomShape 3"/>
            <p:cNvSpPr/>
            <p:nvPr/>
          </p:nvSpPr>
          <p:spPr>
            <a:xfrm>
              <a:off x="4500360" y="4796280"/>
              <a:ext cx="142560" cy="31320"/>
            </a:xfrm>
            <a:custGeom>
              <a:avLst/>
              <a:gdLst/>
              <a:ahLst/>
              <a:rect l="l" t="t" r="r" b="b"/>
              <a:pathLst>
                <a:path w="4104" h="905">
                  <a:moveTo>
                    <a:pt x="1" y="1"/>
                  </a:moveTo>
                  <a:lnTo>
                    <a:pt x="1" y="905"/>
                  </a:lnTo>
                  <a:lnTo>
                    <a:pt x="4104" y="905"/>
                  </a:lnTo>
                  <a:lnTo>
                    <a:pt x="4104" y="1"/>
                  </a:lnTo>
                  <a:close/>
                </a:path>
              </a:pathLst>
            </a:custGeom>
            <a:solidFill>
              <a:srgbClr val="ffffff"/>
            </a:solidFill>
            <a:ln>
              <a:noFill/>
            </a:ln>
          </p:spPr>
          <p:style>
            <a:lnRef idx="0"/>
            <a:fillRef idx="0"/>
            <a:effectRef idx="0"/>
            <a:fontRef idx="minor"/>
          </p:style>
        </p:sp>
        <p:sp>
          <p:nvSpPr>
            <p:cNvPr id="340" name="CustomShape 4"/>
            <p:cNvSpPr/>
            <p:nvPr/>
          </p:nvSpPr>
          <p:spPr>
            <a:xfrm>
              <a:off x="4500360" y="4748040"/>
              <a:ext cx="142560" cy="31320"/>
            </a:xfrm>
            <a:custGeom>
              <a:avLst/>
              <a:gdLst/>
              <a:ahLst/>
              <a:rect l="l" t="t" r="r" b="b"/>
              <a:pathLst>
                <a:path w="4104" h="905">
                  <a:moveTo>
                    <a:pt x="1" y="1"/>
                  </a:moveTo>
                  <a:lnTo>
                    <a:pt x="1" y="905"/>
                  </a:lnTo>
                  <a:lnTo>
                    <a:pt x="4104" y="905"/>
                  </a:lnTo>
                  <a:lnTo>
                    <a:pt x="4104" y="1"/>
                  </a:lnTo>
                  <a:close/>
                </a:path>
              </a:pathLst>
            </a:custGeom>
            <a:solidFill>
              <a:srgbClr val="ffffff"/>
            </a:solidFill>
            <a:ln>
              <a:noFill/>
            </a:ln>
          </p:spPr>
          <p:style>
            <a:lnRef idx="0"/>
            <a:fillRef idx="0"/>
            <a:effectRef idx="0"/>
            <a:fontRef idx="minor"/>
          </p:style>
        </p:sp>
        <p:sp>
          <p:nvSpPr>
            <p:cNvPr id="341" name="CustomShape 5"/>
            <p:cNvSpPr/>
            <p:nvPr/>
          </p:nvSpPr>
          <p:spPr>
            <a:xfrm>
              <a:off x="4500360" y="4844880"/>
              <a:ext cx="142560" cy="41400"/>
            </a:xfrm>
            <a:custGeom>
              <a:avLst/>
              <a:gdLst/>
              <a:ahLst/>
              <a:rect l="l" t="t" r="r" b="b"/>
              <a:pathLst>
                <a:path w="4104" h="1197">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style>
            <a:lnRef idx="0"/>
            <a:fillRef idx="0"/>
            <a:effectRef idx="0"/>
            <a:fontRef idx="minor"/>
          </p:style>
        </p:sp>
        <p:sp>
          <p:nvSpPr>
            <p:cNvPr id="342" name="CustomShape 6"/>
            <p:cNvSpPr/>
            <p:nvPr/>
          </p:nvSpPr>
          <p:spPr>
            <a:xfrm>
              <a:off x="4505400" y="4507200"/>
              <a:ext cx="132480" cy="223560"/>
            </a:xfrm>
            <a:custGeom>
              <a:avLst/>
              <a:gdLst/>
              <a:ahLst/>
              <a:rect l="l" t="t" r="r" b="b"/>
              <a:pathLst>
                <a:path w="3811" h="6424">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style>
            <a:lnRef idx="0"/>
            <a:fillRef idx="0"/>
            <a:effectRef idx="0"/>
            <a:fontRef idx="minor"/>
          </p:style>
        </p:sp>
        <p:sp>
          <p:nvSpPr>
            <p:cNvPr id="343" name="CustomShape 7"/>
            <p:cNvSpPr/>
            <p:nvPr/>
          </p:nvSpPr>
          <p:spPr>
            <a:xfrm>
              <a:off x="4392000" y="4300920"/>
              <a:ext cx="358920" cy="429480"/>
            </a:xfrm>
            <a:custGeom>
              <a:avLst/>
              <a:gdLst/>
              <a:ahLst/>
              <a:rect l="l" t="t" r="r" b="b"/>
              <a:pathLst>
                <a:path w="10308" h="12335">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f3f3f3"/>
      </a:lt2>
      <a:accent1>
        <a:srgbClr val="f55c21"/>
      </a:accent1>
      <a:accent2>
        <a:srgbClr val="ba3b21"/>
      </a:accent2>
      <a:accent3>
        <a:srgbClr val="661201"/>
      </a:accent3>
      <a:accent4>
        <a:srgbClr val="27272d"/>
      </a:accent4>
      <a:accent5>
        <a:srgbClr val="4f4f5c"/>
      </a:accent5>
      <a:accent6>
        <a:srgbClr val="d4d3d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f3f3f3"/>
      </a:lt2>
      <a:accent1>
        <a:srgbClr val="f55c21"/>
      </a:accent1>
      <a:accent2>
        <a:srgbClr val="ba3b21"/>
      </a:accent2>
      <a:accent3>
        <a:srgbClr val="661201"/>
      </a:accent3>
      <a:accent4>
        <a:srgbClr val="27272d"/>
      </a:accent4>
      <a:accent5>
        <a:srgbClr val="4f4f5c"/>
      </a:accent5>
      <a:accent6>
        <a:srgbClr val="d4d3d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34343"/>
      </a:dk2>
      <a:lt2>
        <a:srgbClr val="f3f3f3"/>
      </a:lt2>
      <a:accent1>
        <a:srgbClr val="f55c21"/>
      </a:accent1>
      <a:accent2>
        <a:srgbClr val="ba3b21"/>
      </a:accent2>
      <a:accent3>
        <a:srgbClr val="661201"/>
      </a:accent3>
      <a:accent4>
        <a:srgbClr val="27272d"/>
      </a:accent4>
      <a:accent5>
        <a:srgbClr val="4f4f5c"/>
      </a:accent5>
      <a:accent6>
        <a:srgbClr val="d4d3d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34343"/>
      </a:dk2>
      <a:lt2>
        <a:srgbClr val="f3f3f3"/>
      </a:lt2>
      <a:accent1>
        <a:srgbClr val="f55c21"/>
      </a:accent1>
      <a:accent2>
        <a:srgbClr val="ba3b21"/>
      </a:accent2>
      <a:accent3>
        <a:srgbClr val="661201"/>
      </a:accent3>
      <a:accent4>
        <a:srgbClr val="27272d"/>
      </a:accent4>
      <a:accent5>
        <a:srgbClr val="4f4f5c"/>
      </a:accent5>
      <a:accent6>
        <a:srgbClr val="d4d3d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34343"/>
      </a:dk2>
      <a:lt2>
        <a:srgbClr val="f3f3f3"/>
      </a:lt2>
      <a:accent1>
        <a:srgbClr val="f55c21"/>
      </a:accent1>
      <a:accent2>
        <a:srgbClr val="ba3b21"/>
      </a:accent2>
      <a:accent3>
        <a:srgbClr val="661201"/>
      </a:accent3>
      <a:accent4>
        <a:srgbClr val="27272d"/>
      </a:accent4>
      <a:accent5>
        <a:srgbClr val="4f4f5c"/>
      </a:accent5>
      <a:accent6>
        <a:srgbClr val="d4d3d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34343"/>
      </a:dk2>
      <a:lt2>
        <a:srgbClr val="f3f3f3"/>
      </a:lt2>
      <a:accent1>
        <a:srgbClr val="f55c21"/>
      </a:accent1>
      <a:accent2>
        <a:srgbClr val="ba3b21"/>
      </a:accent2>
      <a:accent3>
        <a:srgbClr val="661201"/>
      </a:accent3>
      <a:accent4>
        <a:srgbClr val="27272d"/>
      </a:accent4>
      <a:accent5>
        <a:srgbClr val="4f4f5c"/>
      </a:accent5>
      <a:accent6>
        <a:srgbClr val="d4d3d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34343"/>
      </a:dk2>
      <a:lt2>
        <a:srgbClr val="f3f3f3"/>
      </a:lt2>
      <a:accent1>
        <a:srgbClr val="f55c21"/>
      </a:accent1>
      <a:accent2>
        <a:srgbClr val="ba3b21"/>
      </a:accent2>
      <a:accent3>
        <a:srgbClr val="661201"/>
      </a:accent3>
      <a:accent4>
        <a:srgbClr val="27272d"/>
      </a:accent4>
      <a:accent5>
        <a:srgbClr val="4f4f5c"/>
      </a:accent5>
      <a:accent6>
        <a:srgbClr val="d4d3d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Trio_Office/6.2.8.2$Windows_x86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