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5afdf1bc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5afdf1bc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5afdf1b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5afdf1b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5afdf1b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5afdf1b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5afdf1bc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5afdf1bc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5afdf1bc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5afdf1bc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5afdf1bc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5afdf1bc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5afdf1bc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5afdf1bc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5afdf1bc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5afdf1bc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5afdf1bc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5afdf1bc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Apach Spark ML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Clara</a:t>
            </a:r>
            <a:r>
              <a:rPr lang="en-GB"/>
              <a:t>, Tyler</a:t>
            </a:r>
            <a:r>
              <a:rPr lang="en-GB"/>
              <a:t>, Preston, Julio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Homework maybe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Topics covered in this class: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-320675" lvl="0" marL="7239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50"/>
              <a:buChar char="●"/>
            </a:pPr>
            <a:r>
              <a:rPr lang="en-GB" sz="1450">
                <a:solidFill>
                  <a:srgbClr val="1D1C1D"/>
                </a:solidFill>
                <a:highlight>
                  <a:srgbClr val="FFFFFF"/>
                </a:highlight>
              </a:rPr>
              <a:t>Apache Spark(VS Code usage)</a:t>
            </a:r>
            <a:endParaRPr sz="14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-320675" lvl="0" marL="7239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50"/>
              <a:buChar char="●"/>
            </a:pPr>
            <a:r>
              <a:rPr lang="en-GB" sz="1450">
                <a:solidFill>
                  <a:srgbClr val="1D1C1D"/>
                </a:solidFill>
                <a:highlight>
                  <a:srgbClr val="FFFFFF"/>
                </a:highlight>
              </a:rPr>
              <a:t>Machine Learning </a:t>
            </a:r>
            <a:endParaRPr sz="14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-320675" lvl="0" marL="7239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50"/>
              <a:buChar char="●"/>
            </a:pPr>
            <a:r>
              <a:rPr lang="en-GB" sz="1450">
                <a:solidFill>
                  <a:srgbClr val="1D1C1D"/>
                </a:solidFill>
                <a:highlight>
                  <a:srgbClr val="FFFFFF"/>
                </a:highlight>
              </a:rPr>
              <a:t>MlLib </a:t>
            </a:r>
            <a:r>
              <a:rPr lang="en-GB" sz="1450">
                <a:solidFill>
                  <a:srgbClr val="1D1C1D"/>
                </a:solidFill>
                <a:highlight>
                  <a:srgbClr val="FFFFFF"/>
                </a:highlight>
              </a:rPr>
              <a:t>library</a:t>
            </a:r>
            <a:r>
              <a:rPr lang="en-GB" sz="1450">
                <a:solidFill>
                  <a:srgbClr val="1D1C1D"/>
                </a:solidFill>
                <a:highlight>
                  <a:srgbClr val="FFFFFF"/>
                </a:highlight>
              </a:rPr>
              <a:t> </a:t>
            </a:r>
            <a:endParaRPr sz="14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-320675" lvl="0" marL="7239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50"/>
              <a:buChar char="●"/>
            </a:pPr>
            <a:r>
              <a:rPr lang="en-GB" sz="1450">
                <a:solidFill>
                  <a:srgbClr val="1D1C1D"/>
                </a:solidFill>
                <a:highlight>
                  <a:srgbClr val="FFFFFF"/>
                </a:highlight>
              </a:rPr>
              <a:t>MLFlow</a:t>
            </a:r>
            <a:endParaRPr sz="14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-320675" lvl="0" marL="7239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50"/>
              <a:buChar char="●"/>
            </a:pPr>
            <a:r>
              <a:rPr lang="en-GB" sz="1450">
                <a:solidFill>
                  <a:srgbClr val="1D1C1D"/>
                </a:solidFill>
                <a:highlight>
                  <a:srgbClr val="FFFFFF"/>
                </a:highlight>
              </a:rPr>
              <a:t>Pipelines</a:t>
            </a:r>
            <a:endParaRPr sz="14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-320675" lvl="0" marL="7239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50"/>
              <a:buChar char="●"/>
            </a:pPr>
            <a:r>
              <a:rPr lang="en-GB" sz="1450">
                <a:solidFill>
                  <a:srgbClr val="1D1C1D"/>
                </a:solidFill>
                <a:highlight>
                  <a:srgbClr val="FFFFFF"/>
                </a:highlight>
              </a:rPr>
              <a:t>Accuracy</a:t>
            </a:r>
            <a:endParaRPr sz="14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11467" lvl="0" marL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ct val="100000"/>
              <a:buChar char="●"/>
            </a:pPr>
            <a:r>
              <a:rPr lang="en-GB" sz="1450">
                <a:solidFill>
                  <a:srgbClr val="1D1C1D"/>
                </a:solidFill>
                <a:highlight>
                  <a:srgbClr val="FFFFFF"/>
                </a:highlight>
              </a:rPr>
              <a:t>Apache Spark(VS Code usage)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11467" lvl="0" marL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ct val="100000"/>
              <a:buChar char="●"/>
            </a:pPr>
            <a:r>
              <a:rPr lang="en-GB" sz="1450">
                <a:solidFill>
                  <a:srgbClr val="1D1C1D"/>
                </a:solidFill>
                <a:highlight>
                  <a:srgbClr val="FFFFFF"/>
                </a:highlight>
              </a:rPr>
              <a:t>Machine Learning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1D1C1D"/>
                </a:solidFill>
                <a:highlight>
                  <a:srgbClr val="FFFFFF"/>
                </a:highlight>
              </a:rPr>
              <a:t>MlLib library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1D1C1D"/>
                </a:solidFill>
                <a:highlight>
                  <a:srgbClr val="FFFFFF"/>
                </a:highlight>
              </a:rPr>
              <a:t>MLFlow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1D1C1D"/>
                </a:solidFill>
                <a:highlight>
                  <a:srgbClr val="FFFFFF"/>
                </a:highlight>
              </a:rPr>
              <a:t>Pipelines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1D1C1D"/>
                </a:solidFill>
                <a:highlight>
                  <a:srgbClr val="FFFFFF"/>
                </a:highlight>
              </a:rPr>
              <a:t>Accuracy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work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