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77" r:id="rId8"/>
    <p:sldId id="260" r:id="rId9"/>
    <p:sldId id="263" r:id="rId10"/>
    <p:sldId id="269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15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07A2-412C-0B73-8148-7583C05B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916C0-098A-8C6A-EE1B-CFF042B65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3EB5-6BEB-3365-FE0C-2A117156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2D3B-CA0C-4D42-82E7-D7F103BD1852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7F7E8-67B0-A17B-F8F3-DA8E5757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347B0-D795-C639-87C3-5637CC8F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DAB9-8B30-4E4B-81F3-160A9DC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6FFA-8F86-D49B-49DB-AE835CC2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E64A5-4A2D-FBEF-5922-10BB3F6D8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59348-A66F-745D-6669-A4568E4C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2D3B-CA0C-4D42-82E7-D7F103BD1852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784CA-7DB8-FF2B-9C15-C0629241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41A8B-89EE-3663-A6EB-7AC42AAF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DAB9-8B30-4E4B-81F3-160A9DC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2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227A4-8962-64D9-12E9-DC74313C8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C38EE-76EE-C397-8480-32D58E2FC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081C-8C0B-376C-B6CC-7A72FE00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2D3B-CA0C-4D42-82E7-D7F103BD1852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69160-6E3E-DD01-81A6-4964572A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E1DF-A9B4-0502-C883-6ECC76B8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DAB9-8B30-4E4B-81F3-160A9DC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5093-50A9-DA03-50E8-722D876E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7F16-9EA9-5AEF-3C26-29E89188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4A420-CC2E-93AD-4115-FF46938F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2D3B-CA0C-4D42-82E7-D7F103BD1852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00DA-F77C-67A0-AAD2-CD2F1F50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324B1-610A-A21C-876A-2A463451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DAB9-8B30-4E4B-81F3-160A9DC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9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0FAD-C63F-319A-3689-AB72D6BF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1C20F-A0B6-DCFF-AADB-6AC77B7F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165C4-109F-4DF6-A117-E92A56E5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2D3B-CA0C-4D42-82E7-D7F103BD1852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919C-D8C3-CA64-A512-3F2015A9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800BD-6444-EB9C-BCEB-FEEB4D45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DAB9-8B30-4E4B-81F3-160A9DC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0B4F-C6CD-4440-5157-4C3124C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4C1B-7CCA-C74E-FFD0-2FE8708E9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FD68F-668E-90C3-CA87-FE6D91AF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A616C-7B8C-1C96-7EAE-7FC3C34D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2D3B-CA0C-4D42-82E7-D7F103BD1852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44433-8E53-4500-FE6C-C61E8654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3FC54-85EF-71B5-940D-FC4D510B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DAB9-8B30-4E4B-81F3-160A9DC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2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1B40-CAA4-68D4-8163-BF7A068F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DBC98-C4C0-C845-F36E-9327EEB43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344E-E510-92E4-2669-9523BE3A7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DED3-1897-3375-7ED8-2832E5136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3A07A-B71E-F222-5EB1-04E83B58B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9A7FC-ED2F-05A9-B388-91A5C0AA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2D3B-CA0C-4D42-82E7-D7F103BD1852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64C74-58A9-94AA-8F3B-F80D09CF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74CEB-A36B-4E48-86E2-44935F42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DAB9-8B30-4E4B-81F3-160A9DC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7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6574-0A7A-8E48-5408-EE5D7704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22847-2971-22BC-0D03-4A47D628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2D3B-CA0C-4D42-82E7-D7F103BD1852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43C29-4034-70A1-974E-8FE4FA30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688F7-8E61-6B47-2882-F929A85A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DAB9-8B30-4E4B-81F3-160A9DC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0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16DF8-3FAD-DCB2-E4C8-C3677434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2D3B-CA0C-4D42-82E7-D7F103BD1852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1F26C-ABA3-6AC7-7981-DC6B5870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DFCDD-340B-3700-B961-D3558C7D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DAB9-8B30-4E4B-81F3-160A9DC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0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74FA-3D39-46B2-98F5-8B4904E2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1DD6-A762-68F4-C32C-E357187A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ECDB3-E50C-967C-605D-BA73C67DD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CC507-E76F-CB6B-6C9F-45E46BD0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2D3B-CA0C-4D42-82E7-D7F103BD1852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5C5D0-502D-4D2C-44D8-3046B8AC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D2533-3AE5-D535-FC31-056F0A9A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DAB9-8B30-4E4B-81F3-160A9DC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0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046A-BFD6-E802-13D1-0FAA27A4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8785D-F4D4-CD78-D6A3-227FF2AC0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F38DF-86D9-26C0-DFBF-D0EF4AAA7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1A4E7-6ADB-E9AB-8331-C4972864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2D3B-CA0C-4D42-82E7-D7F103BD1852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4CA9B-9545-9D39-59CA-93AF8805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E3ADF-D50E-A2CB-5E07-022A22C1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DAB9-8B30-4E4B-81F3-160A9DC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7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97064-E5FD-FCF2-C891-DE000707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667F0-D3B2-0758-DA7F-04A842F18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757A-6557-FE63-6A63-B392ECA61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D2D3B-CA0C-4D42-82E7-D7F103BD1852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3A4D-53CA-52B1-89AF-C10E6D157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555-69F9-73BA-1B36-B9BF066BA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3DAB9-8B30-4E4B-81F3-160A9DC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4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8342-2F25-A43D-F45B-35E126414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E6B3-A7D0-4CF8-BA27-A06996055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Sticky Substance</a:t>
            </a:r>
          </a:p>
        </p:txBody>
      </p:sp>
    </p:spTree>
    <p:extLst>
      <p:ext uri="{BB962C8B-B14F-4D97-AF65-F5344CB8AC3E}">
        <p14:creationId xmlns:p14="http://schemas.microsoft.com/office/powerpoint/2010/main" val="75835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9B52C-8C46-59A0-D607-7B5CBD87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Sinker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080232C7-BE0B-3927-B14C-A58D780E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934" y="1000124"/>
            <a:ext cx="8373066" cy="531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5C9CF-E06F-C92F-79C0-1DB14E55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07B8C-1EB4-4D24-E60B-3F0C58AB1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293" y="640080"/>
            <a:ext cx="557881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5C9CF-E06F-C92F-79C0-1DB14E55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Slider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D6CF9C8-71B7-6224-35AB-8A105F9E0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181" y="1356736"/>
            <a:ext cx="8028366" cy="497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3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5C9CF-E06F-C92F-79C0-1DB14E55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Slider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E403232-424F-711A-8AFE-8B5357FB7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444" y="1113113"/>
            <a:ext cx="8555501" cy="54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4D0B-B25E-AC22-7402-0038876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Cutter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C7B0218-2279-C731-594B-66EDA59DC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284" y="467208"/>
            <a:ext cx="5666036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14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AB04E-DB4A-878B-AA7A-25A18801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Cutter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F2A9519-ABC5-1398-3388-442079E5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34825"/>
            <a:ext cx="7225748" cy="458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5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AC755-1EF7-F9CA-EA1E-E7EE4BEA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Cutter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77F5C37-8B8E-980B-620E-0C2297BDE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832" y="915426"/>
            <a:ext cx="7916769" cy="50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3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3659F-9D25-F286-1900-8F33B9F7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Curveball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F8D24BE-F193-C69B-A6E8-E7868F4E1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5095" y="467208"/>
            <a:ext cx="594041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6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88853-1101-61FF-ED22-9FD479BE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Curveball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14C10DA-3728-F53A-0993-9CE89622E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166" y="1362584"/>
            <a:ext cx="7499992" cy="464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8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5CDE5-BA61-E041-A372-91941615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Curveball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3781CF3-7535-2DC4-817A-1B99B8042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1139507"/>
            <a:ext cx="7790501" cy="49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0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4794-E530-7EF0-1343-CC50751C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MLBs Why.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AB39C-0E28-FEC8-78F8-C2B0B0DCA9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It is well known in the baseball community that pitchers were using ”sticky stuff” to increase grip on the baseball and produce more spin on the ball. </a:t>
            </a:r>
          </a:p>
          <a:p>
            <a:r>
              <a:rPr lang="en-US" dirty="0">
                <a:solidFill>
                  <a:schemeClr val="accent2"/>
                </a:solidFill>
              </a:rPr>
              <a:t>Scientist state that increased spin rate on a ball increases movement on the ball and in turn makes it harder for hitters to hit.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8C29D-AAF6-34AE-DBB9-49ECEB7EE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 2015 </a:t>
            </a:r>
            <a:r>
              <a:rPr lang="en-US" dirty="0" err="1">
                <a:solidFill>
                  <a:schemeClr val="accent2"/>
                </a:solidFill>
              </a:rPr>
              <a:t>Statcast</a:t>
            </a:r>
            <a:r>
              <a:rPr lang="en-US" dirty="0">
                <a:solidFill>
                  <a:schemeClr val="accent2"/>
                </a:solidFill>
              </a:rPr>
              <a:t> was created and stats like spin rate were now being tracked.</a:t>
            </a:r>
          </a:p>
          <a:p>
            <a:r>
              <a:rPr lang="en-US" dirty="0">
                <a:solidFill>
                  <a:schemeClr val="accent2"/>
                </a:solidFill>
              </a:rPr>
              <a:t>In 2019 spin rate were at high and Batting average where at a low. </a:t>
            </a:r>
          </a:p>
          <a:p>
            <a:r>
              <a:rPr lang="en-US" dirty="0">
                <a:solidFill>
                  <a:schemeClr val="accent2"/>
                </a:solidFill>
              </a:rPr>
              <a:t>In June of 2021 MLB changed the Rule and banned any ”Sticky Stuff” from being used in hope of leveling the playing field. </a:t>
            </a:r>
          </a:p>
        </p:txBody>
      </p:sp>
    </p:spTree>
    <p:extLst>
      <p:ext uri="{BB962C8B-B14F-4D97-AF65-F5344CB8AC3E}">
        <p14:creationId xmlns:p14="http://schemas.microsoft.com/office/powerpoint/2010/main" val="2781666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C57B4-DB7B-5206-6130-8E1F6C72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Changeup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29F9ED7-0543-92D9-66A2-D43892A1A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07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ACF0B-0663-7F2A-CDF2-6658E759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Changeup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FDC3A12-83E7-91BC-D55B-7FDC877EE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34825"/>
            <a:ext cx="7225748" cy="458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0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DAD30-8AF6-DD67-53F5-9F75D851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Changeup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38D5E98-1048-C7ED-6D31-0665E7293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798354"/>
            <a:ext cx="8195501" cy="52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11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7AA1B-1F49-CAA8-2785-895F263D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Batting average by year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AB0E449-0402-A982-F4F4-98608C2D8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0" r="3" b="1104"/>
          <a:stretch/>
        </p:blipFill>
        <p:spPr>
          <a:xfrm>
            <a:off x="841247" y="2516777"/>
            <a:ext cx="8517065" cy="404290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5DE551-46FA-01AF-3600-578A279D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6133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CD9F8-6E30-A22B-A2C2-DB90FC55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Spin by year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67D0468-BC9D-38DC-5C53-477F4921F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1146746"/>
            <a:ext cx="7188199" cy="4564507"/>
          </a:xfrm>
          <a:prstGeom prst="rect">
            <a:avLst/>
          </a:prstGeom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6B92F0E1-D518-64E4-E715-ECBC70FC1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9828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A51A-C8A6-E4A6-D316-16E60B2A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7295-74FA-FD02-71DB-C38091C8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0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0C4E-CF81-CAB2-AE39-6104FB0D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2CEBFB-A6A3-3B7C-E5CB-2B390A11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3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CDD7A-C97F-10F7-7D62-304DD09B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 to Answer?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D341-FC95-5D0F-8179-1A18DD470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Does Spin rate make the ball move more ?</a:t>
            </a:r>
          </a:p>
          <a:p>
            <a:endParaRPr lang="en-US" dirty="0"/>
          </a:p>
          <a:p>
            <a:r>
              <a:rPr lang="en-US" dirty="0"/>
              <a:t>Does Spin rate create an unfair advantage and make it harder for the batter to hit the ball? </a:t>
            </a:r>
          </a:p>
        </p:txBody>
      </p:sp>
    </p:spTree>
    <p:extLst>
      <p:ext uri="{BB962C8B-B14F-4D97-AF65-F5344CB8AC3E}">
        <p14:creationId xmlns:p14="http://schemas.microsoft.com/office/powerpoint/2010/main" val="118070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151B-97E8-D2CE-427C-3719322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Pitch by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0D1D-443C-1DE3-A237-EA075BDB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every pitch in baseball is different, we are going to look at them individually.</a:t>
            </a:r>
          </a:p>
          <a:p>
            <a:r>
              <a:rPr lang="en-US" dirty="0"/>
              <a:t>We will look at spin rate and its correlation with batting average as well as movement and strike out percentage. </a:t>
            </a:r>
          </a:p>
        </p:txBody>
      </p:sp>
    </p:spTree>
    <p:extLst>
      <p:ext uri="{BB962C8B-B14F-4D97-AF65-F5344CB8AC3E}">
        <p14:creationId xmlns:p14="http://schemas.microsoft.com/office/powerpoint/2010/main" val="37396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20E07-CAB3-F4D1-FAD0-8D3654D6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Fastball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9461B-271A-E48D-0F8B-0B725777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293" y="640080"/>
            <a:ext cx="557881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20E07-CAB3-F4D1-FAD0-8D3654D6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Fastball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96DC456-FA5C-823C-E886-AA85C9C97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407" y="1166038"/>
            <a:ext cx="8051410" cy="49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2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20E07-CAB3-F4D1-FAD0-8D3654D6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Fastball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73CE63-04FB-FDAF-54D8-44801900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190" y="1196656"/>
            <a:ext cx="7813000" cy="49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0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9B52C-8C46-59A0-D607-7B5CBD87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Sinker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8B5094F-2CCA-E640-1E80-51EBD4746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293" y="640080"/>
            <a:ext cx="6023382" cy="60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0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9B52C-8C46-59A0-D607-7B5CBD87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Sinker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AEFEE5-658B-B48F-6443-87F155400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1266051"/>
            <a:ext cx="7959232" cy="493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8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10472</TotalTime>
  <Words>215</Words>
  <Application>Microsoft Macintosh PowerPoint</Application>
  <PresentationFormat>Widescreen</PresentationFormat>
  <Paragraphs>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MLB</vt:lpstr>
      <vt:lpstr>MLBs Why.</vt:lpstr>
      <vt:lpstr>Questions to Answer? </vt:lpstr>
      <vt:lpstr>Pitch by pitch</vt:lpstr>
      <vt:lpstr>Fastball</vt:lpstr>
      <vt:lpstr>Fastball</vt:lpstr>
      <vt:lpstr>Fastball</vt:lpstr>
      <vt:lpstr>Sinker</vt:lpstr>
      <vt:lpstr>Sinker</vt:lpstr>
      <vt:lpstr>Sinker</vt:lpstr>
      <vt:lpstr>Slider</vt:lpstr>
      <vt:lpstr>Slider</vt:lpstr>
      <vt:lpstr>Slider</vt:lpstr>
      <vt:lpstr>Cutter</vt:lpstr>
      <vt:lpstr>Cutter</vt:lpstr>
      <vt:lpstr>Cutter</vt:lpstr>
      <vt:lpstr>Curveball</vt:lpstr>
      <vt:lpstr>Curveball</vt:lpstr>
      <vt:lpstr>Curveball</vt:lpstr>
      <vt:lpstr>Changeup</vt:lpstr>
      <vt:lpstr>Changeup</vt:lpstr>
      <vt:lpstr>Changeup</vt:lpstr>
      <vt:lpstr>Batting average by year</vt:lpstr>
      <vt:lpstr>Spin by year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MLB</dc:title>
  <dc:creator>Tyler Hermansen</dc:creator>
  <cp:lastModifiedBy>Tyler Hermansen</cp:lastModifiedBy>
  <cp:revision>1</cp:revision>
  <dcterms:created xsi:type="dcterms:W3CDTF">2022-08-26T18:47:27Z</dcterms:created>
  <dcterms:modified xsi:type="dcterms:W3CDTF">2022-09-03T01:20:09Z</dcterms:modified>
</cp:coreProperties>
</file>