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4294-E107-5830-D340-76F65DE41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DC8CE-D0FF-4289-8249-D86FBF83E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DE2D7-2B99-AB1A-6EDD-A4D65E9B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027-13A2-415E-8895-1FEFCAED855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1DBBE-7C8F-5DAA-50E7-28F7AD1B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3D21B-6787-FAF7-6C60-BC73C5DB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6A22-FFB5-4237-835B-32A46F9A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DA0F-82E4-222B-C948-C662B977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A3D6E-AFE8-6C27-C951-0489313D3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C1F5F-4E28-B7B0-CF7D-EA5498C9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027-13A2-415E-8895-1FEFCAED855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298D9-1320-B623-AD5A-516CC15A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C8C43-7A70-C2FF-9910-628E9D78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6A22-FFB5-4237-835B-32A46F9A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3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5CDBA-6FD2-805B-135B-AABF457CC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EDD6A-09B9-B250-5A75-63971C6EC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162D8-33E8-8E0B-866E-C916BB23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027-13A2-415E-8895-1FEFCAED855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81DF1-8775-2C6A-1AF6-A977DF70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B0C76-E24F-D900-974A-CF1E0A1D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6A22-FFB5-4237-835B-32A46F9A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4315-D1C7-5A26-7F55-FC7C5673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7DD2-49E1-3BDF-66FE-025143837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670AE-C877-01A1-7F0C-240AD637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027-13A2-415E-8895-1FEFCAED855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728F4-73B2-ECCA-6DA4-B8BE4380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E447E-76B0-B4CC-4DDC-DCC26F67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6A22-FFB5-4237-835B-32A46F9A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2C9C-B6F2-9766-80F2-DFC5BFD5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B9B9D-BF83-A751-9F3D-11081CF10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94E56-A15B-C6CE-327A-F5EE8D07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027-13A2-415E-8895-1FEFCAED855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3DC9F-6B33-1911-6B9F-EA7EBDC6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A19E3-C3CE-67F2-9186-48101856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6A22-FFB5-4237-835B-32A46F9A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13AD-0E39-3B11-0382-141A9C29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DCF9F-9D19-E493-B4F2-E50DE5DE8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A09AF-4D89-D63D-6E7D-E0C727338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39E22-73E0-4BF1-3C5D-24EE6636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027-13A2-415E-8895-1FEFCAED855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95FD0-B65E-C764-1BCA-479A13B8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F8304-A05D-4BFD-CDD2-1BFB5117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6A22-FFB5-4237-835B-32A46F9A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566-2518-2AAC-6300-0E189EDE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59B4C-40F9-128F-7D74-B8DD495B1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14F34-781D-E719-7522-17996872D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0CEBE-04D1-DF9A-D7B1-DD28FF9A2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59ADB-7DBC-D7C4-F5FD-550F7B60F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48384-77FA-E40D-5B42-1867D650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027-13A2-415E-8895-1FEFCAED855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24D9F-83B6-F827-F55B-DED9A3B9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3D722-5AE4-C70A-F59B-35573821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6A22-FFB5-4237-835B-32A46F9A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4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9A25-EB75-DCF4-2243-137BE8A4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36F4B-60BA-63C2-0B0C-09658774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027-13A2-415E-8895-1FEFCAED855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FDD2E-DBBA-6801-170A-EC97AA53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18677-3523-D00A-F76E-D4EA8E31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6A22-FFB5-4237-835B-32A46F9A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1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8EE9B-13E6-98C4-68E9-2822F2A1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027-13A2-415E-8895-1FEFCAED855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A6D24-6FAC-FD32-2E37-8269453D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CD6A2-49BE-E41D-FC5F-B61CAC84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6A22-FFB5-4237-835B-32A46F9A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5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095B-C6D8-8E48-29E7-E2F8E1BB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A319-C304-A690-0933-0B9877FBB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B7D26-A49B-31C6-54BB-3DC364290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8B7DD-3255-0616-4982-15DCBA97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027-13A2-415E-8895-1FEFCAED855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C338D-2054-1829-6E11-883F6911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0436F-6677-12CB-4774-CC9898F3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6A22-FFB5-4237-835B-32A46F9A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5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E5C1-52DE-6A44-4A15-4B3E5A519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484E5-E4BB-62EF-7A83-E6452E31C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7E827-A3A2-B55B-406B-BF8DD400C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CEF3E-3003-AA6C-6C4A-E09A7B4D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027-13A2-415E-8895-1FEFCAED855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07335-F3D7-CAC6-2EC6-70F1C172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2F9F-E6F4-8462-CE25-B3EF9BE5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6A22-FFB5-4237-835B-32A46F9A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73977-7AAE-D15C-23E1-D6E72CAA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60820-1629-63EA-70F0-6BFC90D0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05DB2-C8CE-C781-82CF-5F36ED1FB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135027-13A2-415E-8895-1FEFCAED855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47DC2-317B-6D85-75A6-E80047F27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9C0C0-1548-568E-22CD-264A47051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1C6A22-FFB5-4237-835B-32A46F9A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6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0867-4ECB-D6F6-BF43-FF78A20BB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F707F-574D-5721-5FE2-31A559A2E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5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3141406-31E8-7437-14D2-1DE122BD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38" y="694943"/>
            <a:ext cx="5001323" cy="546811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0EDD24-4C1C-F669-A3E7-57EAE5D0F84B}"/>
              </a:ext>
            </a:extLst>
          </p:cNvPr>
          <p:cNvCxnSpPr>
            <a:cxnSpLocks/>
          </p:cNvCxnSpPr>
          <p:nvPr/>
        </p:nvCxnSpPr>
        <p:spPr>
          <a:xfrm>
            <a:off x="3273039" y="3605670"/>
            <a:ext cx="22979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7AE170-6A25-E5B3-EFE9-D78101EE4A2A}"/>
              </a:ext>
            </a:extLst>
          </p:cNvPr>
          <p:cNvCxnSpPr>
            <a:cxnSpLocks/>
          </p:cNvCxnSpPr>
          <p:nvPr/>
        </p:nvCxnSpPr>
        <p:spPr>
          <a:xfrm flipV="1">
            <a:off x="3375589" y="4817749"/>
            <a:ext cx="2066548" cy="408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1DA982-A93B-2EBE-B53F-4648251A29CF}"/>
              </a:ext>
            </a:extLst>
          </p:cNvPr>
          <p:cNvCxnSpPr>
            <a:cxnSpLocks/>
          </p:cNvCxnSpPr>
          <p:nvPr/>
        </p:nvCxnSpPr>
        <p:spPr>
          <a:xfrm flipH="1">
            <a:off x="7067372" y="3743058"/>
            <a:ext cx="16407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0E2514-689C-38C9-344D-10E28C565F6A}"/>
              </a:ext>
            </a:extLst>
          </p:cNvPr>
          <p:cNvCxnSpPr>
            <a:cxnSpLocks/>
          </p:cNvCxnSpPr>
          <p:nvPr/>
        </p:nvCxnSpPr>
        <p:spPr>
          <a:xfrm>
            <a:off x="3273039" y="1632247"/>
            <a:ext cx="2552940" cy="553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5DC95CD-7CC9-FF6E-2C7D-7598B466CFFE}"/>
              </a:ext>
            </a:extLst>
          </p:cNvPr>
          <p:cNvSpPr txBox="1"/>
          <p:nvPr/>
        </p:nvSpPr>
        <p:spPr>
          <a:xfrm>
            <a:off x="2618404" y="1478358"/>
            <a:ext cx="731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Valve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479094-E0FF-CB55-7E0F-27950B3C2C05}"/>
              </a:ext>
            </a:extLst>
          </p:cNvPr>
          <p:cNvSpPr txBox="1"/>
          <p:nvPr/>
        </p:nvSpPr>
        <p:spPr>
          <a:xfrm>
            <a:off x="2681337" y="3451781"/>
            <a:ext cx="605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Fan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566771-24AF-8992-0D4A-BB5C8D7D61C9}"/>
              </a:ext>
            </a:extLst>
          </p:cNvPr>
          <p:cNvSpPr txBox="1"/>
          <p:nvPr/>
        </p:nvSpPr>
        <p:spPr>
          <a:xfrm>
            <a:off x="1741915" y="5071864"/>
            <a:ext cx="1730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PCB (Arduino Nano)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840A82-4D17-7ED4-5B67-6F6F75C55B5A}"/>
              </a:ext>
            </a:extLst>
          </p:cNvPr>
          <p:cNvSpPr txBox="1"/>
          <p:nvPr/>
        </p:nvSpPr>
        <p:spPr>
          <a:xfrm>
            <a:off x="8719354" y="3605669"/>
            <a:ext cx="1858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High-capacity Battery</a:t>
            </a:r>
          </a:p>
        </p:txBody>
      </p:sp>
    </p:spTree>
    <p:extLst>
      <p:ext uri="{BB962C8B-B14F-4D97-AF65-F5344CB8AC3E}">
        <p14:creationId xmlns:p14="http://schemas.microsoft.com/office/powerpoint/2010/main" val="56996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object with a white screen&#10;&#10;Description automatically generated">
            <a:extLst>
              <a:ext uri="{FF2B5EF4-FFF2-40B4-BE49-F238E27FC236}">
                <a16:creationId xmlns:a16="http://schemas.microsoft.com/office/drawing/2014/main" id="{295CD851-480C-6BFC-E6D4-9A119A37F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158" y="922949"/>
            <a:ext cx="5698867" cy="463291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878765-17DE-656A-CC11-52B5D11EEADC}"/>
              </a:ext>
            </a:extLst>
          </p:cNvPr>
          <p:cNvCxnSpPr>
            <a:cxnSpLocks/>
          </p:cNvCxnSpPr>
          <p:nvPr/>
        </p:nvCxnSpPr>
        <p:spPr>
          <a:xfrm flipH="1" flipV="1">
            <a:off x="5181186" y="2477626"/>
            <a:ext cx="2424571" cy="60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430A36-88DD-A4ED-45C7-6A633D40C86E}"/>
              </a:ext>
            </a:extLst>
          </p:cNvPr>
          <p:cNvCxnSpPr>
            <a:cxnSpLocks/>
          </p:cNvCxnSpPr>
          <p:nvPr/>
        </p:nvCxnSpPr>
        <p:spPr>
          <a:xfrm flipH="1" flipV="1">
            <a:off x="5113857" y="3661436"/>
            <a:ext cx="2530166" cy="115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29C643-65AD-A0E6-E89C-045D72D161A7}"/>
              </a:ext>
            </a:extLst>
          </p:cNvPr>
          <p:cNvSpPr txBox="1"/>
          <p:nvPr/>
        </p:nvSpPr>
        <p:spPr>
          <a:xfrm>
            <a:off x="7644023" y="2384212"/>
            <a:ext cx="731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Valve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30A5A-ECB5-5FE6-52F4-757F5C5149E0}"/>
              </a:ext>
            </a:extLst>
          </p:cNvPr>
          <p:cNvSpPr txBox="1"/>
          <p:nvPr/>
        </p:nvSpPr>
        <p:spPr>
          <a:xfrm>
            <a:off x="7644023" y="3661436"/>
            <a:ext cx="605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Fan 2</a:t>
            </a:r>
          </a:p>
        </p:txBody>
      </p:sp>
    </p:spTree>
    <p:extLst>
      <p:ext uri="{BB962C8B-B14F-4D97-AF65-F5344CB8AC3E}">
        <p14:creationId xmlns:p14="http://schemas.microsoft.com/office/powerpoint/2010/main" val="316162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Hight</dc:creator>
  <cp:lastModifiedBy>Tyler Hight</cp:lastModifiedBy>
  <cp:revision>1</cp:revision>
  <dcterms:created xsi:type="dcterms:W3CDTF">2024-02-19T20:30:51Z</dcterms:created>
  <dcterms:modified xsi:type="dcterms:W3CDTF">2024-02-19T21:35:32Z</dcterms:modified>
</cp:coreProperties>
</file>