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176353d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176353d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28cea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28cea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28ceaa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528ceaa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528ceaa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528ceaa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61616"/>
                </a:solidFill>
                <a:highlight>
                  <a:srgbClr val="FFFFFF"/>
                </a:highlight>
              </a:rPr>
              <a:t>IT Service Desk Technician for FLEXTECHS</a:t>
            </a:r>
            <a:endParaRPr b="1" sz="17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61616"/>
                </a:solidFill>
                <a:highlight>
                  <a:srgbClr val="FFFFFF"/>
                </a:highlight>
              </a:rPr>
              <a:t>Meridian Idaho</a:t>
            </a:r>
            <a:endParaRPr b="1" sz="17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salary is about $16 a/hr to $20 a/hr.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benefits</a:t>
            </a:r>
            <a:r>
              <a:rPr lang="en"/>
              <a:t> that they offer are health insurance, dental insurance, 401(k), paid time off, vision insurance, 401(k) matching.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(https://www.simplyhired.com/search?q=computer+support&amp;l=Caldwell%2C+ID&amp;job=N-qa8VNn6qfy7VQqWg1MJxuAcqlmRuh8JlDW7dzbJJee-Mo11eugIw)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3"/>
              <a:t>Job requirements for </a:t>
            </a:r>
            <a:r>
              <a:rPr lang="en" sz="1983">
                <a:solidFill>
                  <a:srgbClr val="161616"/>
                </a:solidFill>
                <a:highlight>
                  <a:schemeClr val="lt1"/>
                </a:highlight>
              </a:rPr>
              <a:t>IT Service Desk Technician for FLEXTECHS</a:t>
            </a:r>
            <a:endParaRPr sz="1983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462"/>
              <a:buFont typeface="Arial"/>
              <a:buNone/>
            </a:pPr>
            <a:r>
              <a:rPr lang="en" sz="1983">
                <a:solidFill>
                  <a:srgbClr val="161616"/>
                </a:solidFill>
                <a:highlight>
                  <a:schemeClr val="lt1"/>
                </a:highlight>
              </a:rPr>
              <a:t>Meridian Idaho</a:t>
            </a:r>
            <a:endParaRPr sz="1983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know how to do software troubleshooting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 do customer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know how to operate windows.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know how to navigate Microsoft Office.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(https://www.simplyhired.com/search?q=computer+support&amp;l=Caldwell%2C+ID&amp;job=N-qa8VNn6qfy7VQqWg1MJxuAcqlmRuh8JlDW7dzbJJee-Mo11eugIw)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61616"/>
                </a:solidFill>
                <a:highlight>
                  <a:srgbClr val="FFFFFF"/>
                </a:highlight>
              </a:rPr>
              <a:t>IT Service Delivery Technician for WinCo foods in Boise.</a:t>
            </a:r>
            <a:endParaRPr b="1" sz="170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salary is about $42.2K- $53.5K a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benefits</a:t>
            </a:r>
            <a:r>
              <a:rPr lang="en"/>
              <a:t> that they offer are HEalth insurance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the job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Employee stock ownership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(https://www.simplyhired.com/search?q=computer+support&amp;l=Caldwell%2C+ID&amp;job=qeKZU8Xuw8VTzDNJsurSegMWglf4EgletOqKMJ86mk9TI9hRBbHWdA)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Job requirements for </a:t>
            </a:r>
            <a:r>
              <a:rPr lang="en" sz="1900">
                <a:solidFill>
                  <a:srgbClr val="161616"/>
                </a:solidFill>
                <a:highlight>
                  <a:srgbClr val="FFFFFF"/>
                </a:highlight>
              </a:rPr>
              <a:t>IT Service Delivery Technician for WinCo foods in Boise.</a:t>
            </a:r>
            <a:endParaRPr sz="19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know how to operate and navigate Microsoft Word, Microsoft Excel,Microsoft Exchange, and Microsoft Office.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know how to troubleshoot software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know how to operate Windows.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have your </a:t>
            </a:r>
            <a:r>
              <a:rPr lang="en"/>
              <a:t>Associate's</a:t>
            </a:r>
            <a:r>
              <a:rPr lang="en"/>
              <a:t> Degree from an accredited university or technical institute.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https://www.simplyhired.com/search?q=computer+support&amp;l=Caldwell%2C+ID&amp;job=qeKZU8Xuw8VTzDNJsurSegMWglf4EgletOqKMJ86mk9TI9hRBbHWdA)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