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Covert Channels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Tyler Jackson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Difficulties with Covert Channels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Can’t send a lot of data at once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Hard to set up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Remaining undetected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are They Used?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Kings and tattoos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Prisoners trying to escape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Thief stealing information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Mole in the company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Results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Exploited IP ID with UDP client-server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Successful, but not very useful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Setting up a channel is non-trivial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Trade off between amount of data transmitted and secrecy of channel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...just kidding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"2.5. TCP Headers." </a:t>
            </a:r>
            <a:r>
              <a:rPr i="1" lang="en" sz="1200"/>
              <a:t>TCP Headers</a:t>
            </a:r>
            <a:r>
              <a:rPr lang="en" sz="1200"/>
              <a:t>. N.p., n.d. Web. 03 May 2015.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"A Discussion of Covert Channels and Steganography." </a:t>
            </a:r>
            <a:r>
              <a:rPr i="1" lang="en" sz="1200"/>
              <a:t>SANS</a:t>
            </a:r>
            <a:r>
              <a:rPr lang="en" sz="1200"/>
              <a:t>. SANS Institute InfoSec Reading Room, n.d. Web.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"Covert Channels in the TCP/IP Protocol Suite | Rowland | First Monday."</a:t>
            </a:r>
            <a:r>
              <a:rPr i="1" lang="en" sz="1200"/>
              <a:t>Covert Channels in the TCP/IP Protocol Suite | Rowland | First Monday</a:t>
            </a:r>
            <a:r>
              <a:rPr lang="en" sz="1200"/>
              <a:t>. N.p., n.d. Web. 03 May 2015.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"Explanation of the Three-Way Handshake via TCP/IP." </a:t>
            </a:r>
            <a:r>
              <a:rPr i="1" lang="en" sz="1200"/>
              <a:t>Explanation of the Three-Way Handshake via TCP/IP</a:t>
            </a:r>
            <a:r>
              <a:rPr lang="en" sz="1200"/>
              <a:t>. N.p., n.d. Web. 03 May 2015.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"InetDaemon.Com." </a:t>
            </a:r>
            <a:r>
              <a:rPr i="1" lang="en" sz="1200"/>
              <a:t>TCP 3-Way Handshake (SYN,SYN-ACK,ACK)</a:t>
            </a:r>
            <a:r>
              <a:rPr lang="en" sz="1200"/>
              <a:t>. N.p., n.d. Web. 03 May 2015.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"Internet Addressing and Routing First Step." </a:t>
            </a:r>
            <a:r>
              <a:rPr i="1" lang="en" sz="1200"/>
              <a:t>IP Header Format</a:t>
            </a:r>
            <a:r>
              <a:rPr lang="en" sz="1200"/>
              <a:t>. N.p., 27 Mar. 2014. Web. 03 May 2015.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"Intrusion Detection FAQ: What Is Covert Channel and What Are Some Examples?" </a:t>
            </a:r>
            <a:r>
              <a:rPr i="1" lang="en" sz="1200"/>
              <a:t>SANS:</a:t>
            </a:r>
            <a:r>
              <a:rPr lang="en" sz="1200"/>
              <a:t>. N.p., n.d. Web. 03 May 2015.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Bibliography (cont..)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"IP, Internet Protocol." </a:t>
            </a:r>
            <a:r>
              <a:rPr i="1" lang="en" sz="1200"/>
              <a:t>IP, Internet Protocol</a:t>
            </a:r>
            <a:r>
              <a:rPr lang="en" sz="1200"/>
              <a:t>. Network Sorcery, n.d. Web. 03 May 2015.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Nichols, K. "Definition of the Differentiated Services Field (DS Field) in the IPv4 and IPv6 Headers." Cisco, n.d. Web. 03 May 2015.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"The TCP/IP Guide - TCP Message (Segment) Format." </a:t>
            </a:r>
            <a:r>
              <a:rPr i="1" lang="en" sz="1200"/>
              <a:t>The TCP/IP Guide - TCP Message (Segment) Format</a:t>
            </a:r>
            <a:r>
              <a:rPr lang="en" sz="1200"/>
              <a:t>. N.p., n.d. Web. 03 May 2015.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"What Is Covert Channel? - Definition from Techopedia." </a:t>
            </a:r>
            <a:r>
              <a:rPr i="1" lang="en" sz="1200"/>
              <a:t>Techopedias</a:t>
            </a:r>
            <a:r>
              <a:rPr lang="en" sz="1200"/>
              <a:t>. N.p., n.d. Web. 03 May 2015.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they?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Transmitting data undetected on a medium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Violates Security policies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Covert Channels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Rulers and shaved heads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Modern covert channels more efficient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IP Header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00" y="1200150"/>
            <a:ext cx="6823500" cy="34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Exploiting IP ID Field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Unused if packets are not fragmented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fit 16 bits of data or 2 letters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TCP Packet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81275"/>
            <a:ext cx="6819941" cy="354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TCP Handshake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0" y="1262375"/>
            <a:ext cx="4165051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Exploiting TCP: ISN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Used to synchronize sequence numbers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Initial number used doesn’t matter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32 bits of covert data (4 letters)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Exploiting TCP: Forged Addresses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Send data while hiding where it's from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a “bounce” server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