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handoutMasterIdLst>
    <p:handoutMasterId r:id="rId3"/>
  </p:handoutMasterIdLst>
  <p:sldIdLst>
    <p:sldId id="259" r:id="rId2"/>
  </p:sldIdLst>
  <p:sldSz cx="43891200" cy="32918400"/>
  <p:notesSz cx="6953250" cy="9239250"/>
  <p:embeddedFontLst>
    <p:embeddedFont>
      <p:font typeface="Nunito" pitchFamily="2" charset="0"/>
      <p:regular r:id="rId4"/>
      <p:bold r:id="rId5"/>
      <p:italic r:id="rId6"/>
      <p:boldItalic r:id="rId7"/>
    </p:embeddedFont>
    <p:embeddedFont>
      <p:font typeface="Open Sans" panose="020B0606030504020204" pitchFamily="34" charset="0"/>
      <p:regular r:id="rId8"/>
      <p:bold r:id="rId9"/>
      <p:italic r:id="rId10"/>
      <p:boldItalic r:id="rId11"/>
    </p:embeddedFont>
  </p:embeddedFontLst>
  <p:custDataLst>
    <p:tags r:id="rId12"/>
  </p:custDataLst>
  <p:defaultTextStyle>
    <a:defPPr>
      <a:defRPr lang="en-US"/>
    </a:defPPr>
    <a:lvl1pPr algn="ctr" rtl="0" fontAlgn="base">
      <a:spcBef>
        <a:spcPct val="0"/>
      </a:spcBef>
      <a:spcAft>
        <a:spcPct val="0"/>
      </a:spcAft>
      <a:defRPr sz="4300" b="1" kern="1200">
        <a:solidFill>
          <a:srgbClr val="FF9900"/>
        </a:solidFill>
        <a:latin typeface="Arial"/>
        <a:ea typeface="+mn-ea"/>
        <a:cs typeface="+mn-cs"/>
      </a:defRPr>
    </a:lvl1pPr>
    <a:lvl2pPr marL="457200" algn="ctr" rtl="0" fontAlgn="base">
      <a:spcBef>
        <a:spcPct val="0"/>
      </a:spcBef>
      <a:spcAft>
        <a:spcPct val="0"/>
      </a:spcAft>
      <a:defRPr sz="4300" b="1" kern="1200">
        <a:solidFill>
          <a:srgbClr val="FF9900"/>
        </a:solidFill>
        <a:latin typeface="Arial"/>
        <a:ea typeface="+mn-ea"/>
        <a:cs typeface="+mn-cs"/>
      </a:defRPr>
    </a:lvl2pPr>
    <a:lvl3pPr marL="914400" algn="ctr" rtl="0" fontAlgn="base">
      <a:spcBef>
        <a:spcPct val="0"/>
      </a:spcBef>
      <a:spcAft>
        <a:spcPct val="0"/>
      </a:spcAft>
      <a:defRPr sz="4300" b="1" kern="1200">
        <a:solidFill>
          <a:srgbClr val="FF9900"/>
        </a:solidFill>
        <a:latin typeface="Arial"/>
        <a:ea typeface="+mn-ea"/>
        <a:cs typeface="+mn-cs"/>
      </a:defRPr>
    </a:lvl3pPr>
    <a:lvl4pPr marL="1371600" algn="ctr" rtl="0" fontAlgn="base">
      <a:spcBef>
        <a:spcPct val="0"/>
      </a:spcBef>
      <a:spcAft>
        <a:spcPct val="0"/>
      </a:spcAft>
      <a:defRPr sz="4300" b="1" kern="1200">
        <a:solidFill>
          <a:srgbClr val="FF9900"/>
        </a:solidFill>
        <a:latin typeface="Arial"/>
        <a:ea typeface="+mn-ea"/>
        <a:cs typeface="+mn-cs"/>
      </a:defRPr>
    </a:lvl4pPr>
    <a:lvl5pPr marL="1828800" algn="ctr" rtl="0" fontAlgn="base">
      <a:spcBef>
        <a:spcPct val="0"/>
      </a:spcBef>
      <a:spcAft>
        <a:spcPct val="0"/>
      </a:spcAft>
      <a:defRPr sz="4300" b="1" kern="1200">
        <a:solidFill>
          <a:srgbClr val="FF9900"/>
        </a:solidFill>
        <a:latin typeface="Arial"/>
        <a:ea typeface="+mn-ea"/>
        <a:cs typeface="+mn-cs"/>
      </a:defRPr>
    </a:lvl5pPr>
    <a:lvl6pPr marL="2286000" algn="l" defTabSz="914400" rtl="0" eaLnBrk="1" latinLnBrk="0" hangingPunct="1">
      <a:defRPr sz="4300" b="1" kern="1200">
        <a:solidFill>
          <a:srgbClr val="FF9900"/>
        </a:solidFill>
        <a:latin typeface="Arial"/>
        <a:ea typeface="+mn-ea"/>
        <a:cs typeface="+mn-cs"/>
      </a:defRPr>
    </a:lvl6pPr>
    <a:lvl7pPr marL="2743200" algn="l" defTabSz="914400" rtl="0" eaLnBrk="1" latinLnBrk="0" hangingPunct="1">
      <a:defRPr sz="4300" b="1" kern="1200">
        <a:solidFill>
          <a:srgbClr val="FF9900"/>
        </a:solidFill>
        <a:latin typeface="Arial"/>
        <a:ea typeface="+mn-ea"/>
        <a:cs typeface="+mn-cs"/>
      </a:defRPr>
    </a:lvl7pPr>
    <a:lvl8pPr marL="3200400" algn="l" defTabSz="914400" rtl="0" eaLnBrk="1" latinLnBrk="0" hangingPunct="1">
      <a:defRPr sz="4300" b="1" kern="1200">
        <a:solidFill>
          <a:srgbClr val="FF9900"/>
        </a:solidFill>
        <a:latin typeface="Arial"/>
        <a:ea typeface="+mn-ea"/>
        <a:cs typeface="+mn-cs"/>
      </a:defRPr>
    </a:lvl8pPr>
    <a:lvl9pPr marL="3657600" algn="l" defTabSz="914400" rtl="0" eaLnBrk="1" latinLnBrk="0" hangingPunct="1">
      <a:defRPr sz="4300" b="1" kern="1200">
        <a:solidFill>
          <a:srgbClr val="FF9900"/>
        </a:solidFill>
        <a:latin typeface="Arial"/>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stin Delre" initials="JD" lastIdx="0" clrIdx="0">
    <p:extLst>
      <p:ext uri="{19B8F6BF-5375-455C-9EA6-DF929625EA0E}">
        <p15:presenceInfo xmlns:p15="http://schemas.microsoft.com/office/powerpoint/2012/main" userId="Justin Delr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3F3"/>
    <a:srgbClr val="A167B2"/>
    <a:srgbClr val="353941"/>
    <a:srgbClr val="C8C8C8"/>
    <a:srgbClr val="E64B3C"/>
    <a:srgbClr val="2D3C50"/>
    <a:srgbClr val="FF9900"/>
    <a:srgbClr val="990000"/>
    <a:srgbClr val="000050"/>
    <a:srgbClr val="0012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3658" autoAdjust="0"/>
    <p:restoredTop sz="94575" autoAdjust="0"/>
  </p:normalViewPr>
  <p:slideViewPr>
    <p:cSldViewPr>
      <p:cViewPr varScale="1">
        <p:scale>
          <a:sx n="28" d="100"/>
          <a:sy n="28" d="100"/>
        </p:scale>
        <p:origin x="1020" y="150"/>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commentAuthors" Target="commentAuthors.xml"/><Relationship Id="rId3" Type="http://schemas.openxmlformats.org/officeDocument/2006/relationships/handoutMaster" Target="handoutMasters/handoutMaster1.xml"/><Relationship Id="rId7" Type="http://schemas.openxmlformats.org/officeDocument/2006/relationships/font" Target="fonts/font4.fntdata"/><Relationship Id="rId12" Type="http://schemas.openxmlformats.org/officeDocument/2006/relationships/tags" Target="tags/tag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viewProps" Target="viewProps.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3013075" cy="461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10" tIns="46455" rIns="92910" bIns="46455" anchor="t" anchorCtr="0" compatLnSpc="1">
            <a:prstTxWarp prst="textNoShape">
              <a:avLst/>
            </a:prstTxWarp>
          </a:bodyPr>
          <a:lstStyle>
            <a:defPPr>
              <a:defRPr kern="1200" smtId="4294967295"/>
            </a:defPPr>
            <a:lvl1pPr algn="l" defTabSz="928688">
              <a:defRPr sz="1200" b="0">
                <a:solidFill>
                  <a:schemeClr val="tx1"/>
                </a:solidFill>
                <a:latin typeface="Arial" pitchFamily="34" charset="0"/>
              </a:defRPr>
            </a:lvl1pPr>
          </a:lstStyle>
          <a:p>
            <a:pPr>
              <a:defRPr/>
            </a:pPr>
            <a:endParaRPr lang="en-US"/>
          </a:p>
        </p:txBody>
      </p:sp>
      <p:sp>
        <p:nvSpPr>
          <p:cNvPr id="29699" name="Rectangle 3"/>
          <p:cNvSpPr>
            <a:spLocks noGrp="1" noChangeArrowheads="1"/>
          </p:cNvSpPr>
          <p:nvPr>
            <p:ph type="dt" sz="quarter" idx="1"/>
          </p:nvPr>
        </p:nvSpPr>
        <p:spPr bwMode="auto">
          <a:xfrm>
            <a:off x="3938588" y="0"/>
            <a:ext cx="3013075" cy="461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10" tIns="46455" rIns="92910" bIns="46455" anchor="t" anchorCtr="0" compatLnSpc="1">
            <a:prstTxWarp prst="textNoShape">
              <a:avLst/>
            </a:prstTxWarp>
          </a:bodyPr>
          <a:lstStyle>
            <a:defPPr>
              <a:defRPr kern="1200" smtId="4294967295"/>
            </a:defPPr>
            <a:lvl1pPr algn="r" defTabSz="928688">
              <a:defRPr sz="1200" b="0">
                <a:solidFill>
                  <a:schemeClr val="tx1"/>
                </a:solidFill>
                <a:latin typeface="Arial" pitchFamily="34" charset="0"/>
              </a:defRPr>
            </a:lvl1pPr>
          </a:lstStyle>
          <a:p>
            <a:pPr>
              <a:defRPr/>
            </a:pPr>
            <a:endParaRPr lang="en-US"/>
          </a:p>
        </p:txBody>
      </p:sp>
      <p:sp>
        <p:nvSpPr>
          <p:cNvPr id="29700" name="Rectangle 4"/>
          <p:cNvSpPr>
            <a:spLocks noGrp="1" noChangeArrowheads="1"/>
          </p:cNvSpPr>
          <p:nvPr>
            <p:ph type="ftr" sz="quarter" idx="2"/>
          </p:nvPr>
        </p:nvSpPr>
        <p:spPr bwMode="auto">
          <a:xfrm>
            <a:off x="0" y="8775700"/>
            <a:ext cx="3013075" cy="461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10" tIns="46455" rIns="92910" bIns="46455" anchor="b" anchorCtr="0" compatLnSpc="1">
            <a:prstTxWarp prst="textNoShape">
              <a:avLst/>
            </a:prstTxWarp>
          </a:bodyPr>
          <a:lstStyle>
            <a:defPPr>
              <a:defRPr kern="1200" smtId="4294967295"/>
            </a:defPPr>
            <a:lvl1pPr algn="l" defTabSz="928688">
              <a:defRPr sz="1200" b="0">
                <a:solidFill>
                  <a:schemeClr val="tx1"/>
                </a:solidFill>
                <a:latin typeface="Arial" pitchFamily="34" charset="0"/>
              </a:defRPr>
            </a:lvl1pPr>
          </a:lstStyle>
          <a:p>
            <a:pPr>
              <a:defRPr/>
            </a:pPr>
            <a:endParaRPr lang="en-US"/>
          </a:p>
        </p:txBody>
      </p:sp>
      <p:sp>
        <p:nvSpPr>
          <p:cNvPr id="29701" name="Rectangle 5"/>
          <p:cNvSpPr>
            <a:spLocks noGrp="1" noChangeArrowheads="1"/>
          </p:cNvSpPr>
          <p:nvPr>
            <p:ph type="sldNum" sz="quarter" idx="3"/>
          </p:nvPr>
        </p:nvSpPr>
        <p:spPr bwMode="auto">
          <a:xfrm>
            <a:off x="3938588" y="8775700"/>
            <a:ext cx="3013075" cy="461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10" tIns="46455" rIns="92910" bIns="46455" anchor="b" anchorCtr="0" compatLnSpc="1">
            <a:prstTxWarp prst="textNoShape">
              <a:avLst/>
            </a:prstTxWarp>
          </a:bodyPr>
          <a:lstStyle>
            <a:defPPr>
              <a:defRPr kern="1200" smtId="4294967295"/>
            </a:defPPr>
            <a:lvl1pPr algn="r" defTabSz="928688">
              <a:defRPr sz="1200" b="0">
                <a:solidFill>
                  <a:schemeClr val="tx1"/>
                </a:solidFill>
                <a:latin typeface="Arial" pitchFamily="34" charset="0"/>
              </a:defRPr>
            </a:lvl1pPr>
          </a:lstStyle>
          <a:p>
            <a:pPr>
              <a:defRPr/>
            </a:pPr>
            <a:fld id="{54F1B5D8-D97D-47DE-99FD-BED51FB7C907}" type="slidenum">
              <a:rPr lang="en-US"/>
              <a:pPr>
                <a:defRPr/>
              </a:pPr>
              <a:t>‹#›</a:t>
            </a:fld>
            <a:endParaRPr lang="en-US"/>
          </a:p>
        </p:txBody>
      </p:sp>
    </p:spTree>
    <p:extLst>
      <p:ext uri="{BB962C8B-B14F-4D97-AF65-F5344CB8AC3E}">
        <p14:creationId xmlns:p14="http://schemas.microsoft.com/office/powerpoint/2010/main" val="74827842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7" y="10226675"/>
            <a:ext cx="37306250" cy="7054850"/>
          </a:xfrm>
        </p:spPr>
        <p:txBody>
          <a:bodyPr/>
          <a:lstStyle>
            <a:defPPr>
              <a:defRPr kern="1200" smtId="4294967295"/>
            </a:defP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defPPr>
              <a:defRPr kern="1200" smtId="4294967295"/>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A5EDBB11-81A3-4CFA-BA97-1ABE9A8F32CF}" type="slidenum">
              <a:rPr lang="en-US"/>
              <a:pPr>
                <a:defRPr/>
              </a:pPr>
              <a:t>‹#›</a:t>
            </a:fld>
            <a:endParaRPr lang="en-US"/>
          </a:p>
        </p:txBody>
      </p:sp>
    </p:spTree>
    <p:extLst>
      <p:ext uri="{BB962C8B-B14F-4D97-AF65-F5344CB8AC3E}">
        <p14:creationId xmlns:p14="http://schemas.microsoft.com/office/powerpoint/2010/main" val="356581677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65ECC0F7-0140-4FFA-BB4D-270D63D3C308}" type="slidenum">
              <a:rPr lang="en-US"/>
              <a:pPr>
                <a:defRPr/>
              </a:pPr>
              <a:t>‹#›</a:t>
            </a:fld>
            <a:endParaRPr lang="en-US"/>
          </a:p>
        </p:txBody>
      </p:sp>
    </p:spTree>
    <p:extLst>
      <p:ext uri="{BB962C8B-B14F-4D97-AF65-F5344CB8AC3E}">
        <p14:creationId xmlns:p14="http://schemas.microsoft.com/office/powerpoint/2010/main" val="3707377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441" y="1317625"/>
            <a:ext cx="9875837" cy="28089225"/>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2193925" y="1317625"/>
            <a:ext cx="29475112" cy="28089225"/>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BC1B9D64-3336-481D-94A5-F579BB4A8A39}" type="slidenum">
              <a:rPr lang="en-US"/>
              <a:pPr>
                <a:defRPr/>
              </a:pPr>
              <a:t>‹#›</a:t>
            </a:fld>
            <a:endParaRPr lang="en-US"/>
          </a:p>
        </p:txBody>
      </p:sp>
    </p:spTree>
    <p:extLst>
      <p:ext uri="{BB962C8B-B14F-4D97-AF65-F5344CB8AC3E}">
        <p14:creationId xmlns:p14="http://schemas.microsoft.com/office/powerpoint/2010/main" val="1836142092"/>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2193927" y="1317625"/>
            <a:ext cx="39503350" cy="5486400"/>
          </a:xfrm>
        </p:spPr>
        <p:txBody>
          <a:bodyPr/>
          <a:lstStyle>
            <a:defPPr>
              <a:defRPr kern="1200" smtId="4294967295"/>
            </a:defPPr>
          </a:lstStyle>
          <a:p>
            <a:r>
              <a:rPr lang="en-US"/>
              <a:t>Click to edit Master title style</a:t>
            </a:r>
          </a:p>
        </p:txBody>
      </p:sp>
      <p:sp>
        <p:nvSpPr>
          <p:cNvPr id="3" name="Content Placeholder 2"/>
          <p:cNvSpPr>
            <a:spLocks noGrp="1"/>
          </p:cNvSpPr>
          <p:nvPr>
            <p:ph sz="quarter" idx="1"/>
          </p:nvPr>
        </p:nvSpPr>
        <p:spPr>
          <a:xfrm>
            <a:off x="2193927" y="7680326"/>
            <a:ext cx="19675475" cy="10787063"/>
          </a:xfrm>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22021802" y="7680326"/>
            <a:ext cx="19675475" cy="10787063"/>
          </a:xfrm>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2193927" y="18619788"/>
            <a:ext cx="19675475" cy="10787062"/>
          </a:xfrm>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22021802" y="18619788"/>
            <a:ext cx="19675475" cy="10787062"/>
          </a:xfrm>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2D98BD33-354E-4B11-91E6-709054688882}" type="slidenum">
              <a:rPr lang="en-US"/>
              <a:pPr>
                <a:defRPr/>
              </a:pPr>
              <a:t>‹#›</a:t>
            </a:fld>
            <a:endParaRPr lang="en-US"/>
          </a:p>
        </p:txBody>
      </p:sp>
    </p:spTree>
    <p:extLst>
      <p:ext uri="{BB962C8B-B14F-4D97-AF65-F5344CB8AC3E}">
        <p14:creationId xmlns:p14="http://schemas.microsoft.com/office/powerpoint/2010/main" val="110649802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A5940B6B-3169-44D4-847B-7863905C32CF}" type="slidenum">
              <a:rPr lang="en-US"/>
              <a:pPr>
                <a:defRPr/>
              </a:pPr>
              <a:t>‹#›</a:t>
            </a:fld>
            <a:endParaRPr lang="en-US"/>
          </a:p>
        </p:txBody>
      </p:sp>
    </p:spTree>
    <p:extLst>
      <p:ext uri="{BB962C8B-B14F-4D97-AF65-F5344CB8AC3E}">
        <p14:creationId xmlns:p14="http://schemas.microsoft.com/office/powerpoint/2010/main" val="173052901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42"/>
            <a:ext cx="37307838" cy="6537325"/>
          </a:xfrm>
        </p:spPr>
        <p:txBody>
          <a:bodyPr anchor="t"/>
          <a:lstStyle>
            <a:defPPr>
              <a:defRPr kern="1200" smtId="4294967295"/>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defPPr>
              <a:defRPr kern="1200" smtId="4294967295"/>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A03A4FA6-7C07-49C1-973B-224AB06B993C}" type="slidenum">
              <a:rPr lang="en-US"/>
              <a:pPr>
                <a:defRPr/>
              </a:pPr>
              <a:t>‹#›</a:t>
            </a:fld>
            <a:endParaRPr lang="en-US"/>
          </a:p>
        </p:txBody>
      </p:sp>
    </p:spTree>
    <p:extLst>
      <p:ext uri="{BB962C8B-B14F-4D97-AF65-F5344CB8AC3E}">
        <p14:creationId xmlns:p14="http://schemas.microsoft.com/office/powerpoint/2010/main" val="239311738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2193927" y="7680325"/>
            <a:ext cx="19675475" cy="21726525"/>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2" y="7680325"/>
            <a:ext cx="19675475" cy="21726525"/>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B302B25C-7078-4EDD-9EEA-F171F39DFD5B}" type="slidenum">
              <a:rPr lang="en-US"/>
              <a:pPr>
                <a:defRPr/>
              </a:pPr>
              <a:t>‹#›</a:t>
            </a:fld>
            <a:endParaRPr lang="en-US"/>
          </a:p>
        </p:txBody>
      </p:sp>
    </p:spTree>
    <p:extLst>
      <p:ext uri="{BB962C8B-B14F-4D97-AF65-F5344CB8AC3E}">
        <p14:creationId xmlns:p14="http://schemas.microsoft.com/office/powerpoint/2010/main" val="356620333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2193925" y="7369178"/>
            <a:ext cx="19392900"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8"/>
            <a:ext cx="19400838"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8"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32F454DA-B8E5-407C-A8B0-B2982CBF7185}" type="slidenum">
              <a:rPr lang="en-US"/>
              <a:pPr>
                <a:defRPr/>
              </a:pPr>
              <a:t>‹#›</a:t>
            </a:fld>
            <a:endParaRPr lang="en-US"/>
          </a:p>
        </p:txBody>
      </p:sp>
    </p:spTree>
    <p:extLst>
      <p:ext uri="{BB962C8B-B14F-4D97-AF65-F5344CB8AC3E}">
        <p14:creationId xmlns:p14="http://schemas.microsoft.com/office/powerpoint/2010/main" val="180588905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smtId="4294967295"/>
            </a:defPPr>
            <a:lvl1pPr>
              <a:defRPr/>
            </a:lvl1pPr>
          </a:lstStyle>
          <a:p>
            <a:pPr>
              <a:defRPr/>
            </a:pPr>
            <a:fld id="{865CC813-0CE0-4F7E-9B7F-FCCCD6CE8862}" type="slidenum">
              <a:rPr lang="en-US"/>
              <a:pPr>
                <a:defRPr/>
              </a:pPr>
              <a:t>‹#›</a:t>
            </a:fld>
            <a:endParaRPr lang="en-US"/>
          </a:p>
        </p:txBody>
      </p:sp>
    </p:spTree>
    <p:extLst>
      <p:ext uri="{BB962C8B-B14F-4D97-AF65-F5344CB8AC3E}">
        <p14:creationId xmlns:p14="http://schemas.microsoft.com/office/powerpoint/2010/main" val="226043568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smtId="4294967295"/>
            </a:defPPr>
            <a:lvl1pPr>
              <a:defRPr/>
            </a:lvl1pPr>
          </a:lstStyle>
          <a:p>
            <a:pPr>
              <a:defRPr/>
            </a:pPr>
            <a:fld id="{A5D3508A-868C-432E-A93E-3C5AF7B204CE}" type="slidenum">
              <a:rPr lang="en-US"/>
              <a:pPr>
                <a:defRPr/>
              </a:pPr>
              <a:t>‹#›</a:t>
            </a:fld>
            <a:endParaRPr lang="en-US"/>
          </a:p>
        </p:txBody>
      </p:sp>
    </p:spTree>
    <p:extLst>
      <p:ext uri="{BB962C8B-B14F-4D97-AF65-F5344CB8AC3E}">
        <p14:creationId xmlns:p14="http://schemas.microsoft.com/office/powerpoint/2010/main" val="232937732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defPPr>
              <a:defRPr kern="1200" smtId="4294967295"/>
            </a:defPPr>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defPPr>
              <a:defRPr kern="1200" smtId="4294967295"/>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DEB5CAF5-4FB5-4E33-861E-BCE1A11039C1}" type="slidenum">
              <a:rPr lang="en-US"/>
              <a:pPr>
                <a:defRPr/>
              </a:pPr>
              <a:t>‹#›</a:t>
            </a:fld>
            <a:endParaRPr lang="en-US"/>
          </a:p>
        </p:txBody>
      </p:sp>
    </p:spTree>
    <p:extLst>
      <p:ext uri="{BB962C8B-B14F-4D97-AF65-F5344CB8AC3E}">
        <p14:creationId xmlns:p14="http://schemas.microsoft.com/office/powerpoint/2010/main" val="306706918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5" y="23042567"/>
            <a:ext cx="26335038" cy="2720975"/>
          </a:xfrm>
        </p:spPr>
        <p:txBody>
          <a:bodyPr anchor="b"/>
          <a:lstStyle>
            <a:defPPr>
              <a:defRPr kern="1200" smtId="4294967295"/>
            </a:defPPr>
            <a:lvl1pPr algn="l">
              <a:defRPr sz="2000" b="1"/>
            </a:lvl1pPr>
          </a:lstStyle>
          <a:p>
            <a:r>
              <a:rPr lang="en-US"/>
              <a:t>Click to edit Master title style</a:t>
            </a:r>
          </a:p>
        </p:txBody>
      </p:sp>
      <p:sp>
        <p:nvSpPr>
          <p:cNvPr id="3" name="Picture Placeholder 2"/>
          <p:cNvSpPr>
            <a:spLocks noGrp="1"/>
          </p:cNvSpPr>
          <p:nvPr>
            <p:ph type="pic" idx="1"/>
          </p:nvPr>
        </p:nvSpPr>
        <p:spPr>
          <a:xfrm>
            <a:off x="8602665" y="2941638"/>
            <a:ext cx="26335038" cy="19750088"/>
          </a:xfrm>
        </p:spPr>
        <p:txBody>
          <a:bodyPr/>
          <a:lstStyle>
            <a:defPPr>
              <a:defRPr kern="1200" smtId="4294967295"/>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5" y="25763542"/>
            <a:ext cx="26335038" cy="3862387"/>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E1738493-E10F-4F1A-B075-F4B94CA41991}" type="slidenum">
              <a:rPr lang="en-US"/>
              <a:pPr>
                <a:defRPr/>
              </a:pPr>
              <a:t>‹#›</a:t>
            </a:fld>
            <a:endParaRPr lang="en-US"/>
          </a:p>
        </p:txBody>
      </p:sp>
    </p:spTree>
    <p:extLst>
      <p:ext uri="{BB962C8B-B14F-4D97-AF65-F5344CB8AC3E}">
        <p14:creationId xmlns:p14="http://schemas.microsoft.com/office/powerpoint/2010/main" val="412977478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DDA9A9"/>
            </a:gs>
            <a:gs pos="50000">
              <a:srgbClr val="990000"/>
            </a:gs>
            <a:gs pos="100000">
              <a:srgbClr val="DDA9A9"/>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3925" y="1317625"/>
            <a:ext cx="39503350"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76203" tIns="188102" rIns="376203" bIns="188102" anchor="ctr" anchorCtr="0" compatLnSpc="1">
            <a:prstTxWarp prst="textNoShape">
              <a:avLst/>
            </a:prstTxWarp>
          </a:bodyPr>
          <a:lstStyle>
            <a:defPPr>
              <a:defRPr kern="1200" smtId="4294967295"/>
            </a:defPPr>
          </a:lstStyle>
          <a:p>
            <a:pPr lvl="0"/>
            <a:r>
              <a:rPr lang="en-US"/>
              <a:t>Click to edit Master title style</a:t>
            </a:r>
          </a:p>
        </p:txBody>
      </p:sp>
      <p:sp>
        <p:nvSpPr>
          <p:cNvPr id="1027" name="Rectangle 3"/>
          <p:cNvSpPr>
            <a:spLocks noGrp="1" noChangeArrowheads="1"/>
          </p:cNvSpPr>
          <p:nvPr>
            <p:ph type="body" idx="1"/>
          </p:nvPr>
        </p:nvSpPr>
        <p:spPr bwMode="auto">
          <a:xfrm>
            <a:off x="2193925" y="7680325"/>
            <a:ext cx="39503350" cy="21726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76203" tIns="188102" rIns="376203" bIns="188102" anchor="t" anchorCtr="0" compatLnSpc="1">
            <a:prstTxWarp prst="textNoShape">
              <a:avLst/>
            </a:prstTxWarp>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193925" y="29978350"/>
            <a:ext cx="1024255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76203" tIns="188102" rIns="376203" bIns="188102" anchor="t" anchorCtr="0" compatLnSpc="1">
            <a:prstTxWarp prst="textNoShape">
              <a:avLst/>
            </a:prstTxWarp>
          </a:bodyPr>
          <a:lstStyle>
            <a:defPPr>
              <a:defRPr kern="1200" smtId="4294967295"/>
            </a:defPPr>
            <a:lvl1pPr algn="l" defTabSz="3762375">
              <a:defRPr sz="5700" b="0">
                <a:solidFill>
                  <a:schemeClr val="tx1"/>
                </a:solidFill>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4995525" y="29978350"/>
            <a:ext cx="1390015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76203" tIns="188102" rIns="376203" bIns="188102" anchor="t" anchorCtr="0" compatLnSpc="1">
            <a:prstTxWarp prst="textNoShape">
              <a:avLst/>
            </a:prstTxWarp>
          </a:bodyPr>
          <a:lstStyle>
            <a:defPPr>
              <a:defRPr kern="1200" smtId="4294967295"/>
            </a:defPPr>
            <a:lvl1pPr defTabSz="3762375">
              <a:defRPr sz="5700" b="0">
                <a:solidFill>
                  <a:schemeClr val="tx1"/>
                </a:solidFill>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31454725" y="29978350"/>
            <a:ext cx="1024255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76203" tIns="188102" rIns="376203" bIns="188102" anchor="t" anchorCtr="0" compatLnSpc="1">
            <a:prstTxWarp prst="textNoShape">
              <a:avLst/>
            </a:prstTxWarp>
          </a:bodyPr>
          <a:lstStyle>
            <a:defPPr>
              <a:defRPr kern="1200" smtId="4294967295"/>
            </a:defPPr>
            <a:lvl1pPr algn="r" defTabSz="3762375">
              <a:defRPr sz="5700" b="0">
                <a:solidFill>
                  <a:schemeClr val="tx1"/>
                </a:solidFill>
                <a:latin typeface="Arial" pitchFamily="34" charset="0"/>
              </a:defRPr>
            </a:lvl1pPr>
          </a:lstStyle>
          <a:p>
            <a:pPr>
              <a:defRPr/>
            </a:pPr>
            <a:fld id="{B42DBB13-E718-4C9A-AC99-89A36AFA8FD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txStyles>
    <p:titleStyle>
      <a:defPPr>
        <a:defRPr kern="1200" smtId="4294967295"/>
      </a:defPPr>
      <a:lvl1pPr algn="ctr" defTabSz="3762375" rtl="0" eaLnBrk="0" fontAlgn="base" hangingPunct="0">
        <a:spcBef>
          <a:spcPct val="0"/>
        </a:spcBef>
        <a:spcAft>
          <a:spcPct val="0"/>
        </a:spcAft>
        <a:defRPr sz="18200">
          <a:solidFill>
            <a:schemeClr val="tx2"/>
          </a:solidFill>
          <a:latin typeface="+mj-lt"/>
          <a:ea typeface="+mj-ea"/>
          <a:cs typeface="+mj-cs"/>
        </a:defRPr>
      </a:lvl1pPr>
      <a:lvl2pPr algn="ctr" defTabSz="3762375" rtl="0" eaLnBrk="0" fontAlgn="base" hangingPunct="0">
        <a:spcBef>
          <a:spcPct val="0"/>
        </a:spcBef>
        <a:spcAft>
          <a:spcPct val="0"/>
        </a:spcAft>
        <a:defRPr sz="18200">
          <a:solidFill>
            <a:schemeClr val="tx2"/>
          </a:solidFill>
          <a:latin typeface="Arial" pitchFamily="34" charset="0"/>
        </a:defRPr>
      </a:lvl2pPr>
      <a:lvl3pPr algn="ctr" defTabSz="3762375" rtl="0" eaLnBrk="0" fontAlgn="base" hangingPunct="0">
        <a:spcBef>
          <a:spcPct val="0"/>
        </a:spcBef>
        <a:spcAft>
          <a:spcPct val="0"/>
        </a:spcAft>
        <a:defRPr sz="18200">
          <a:solidFill>
            <a:schemeClr val="tx2"/>
          </a:solidFill>
          <a:latin typeface="Arial" pitchFamily="34" charset="0"/>
        </a:defRPr>
      </a:lvl3pPr>
      <a:lvl4pPr algn="ctr" defTabSz="3762375" rtl="0" eaLnBrk="0" fontAlgn="base" hangingPunct="0">
        <a:spcBef>
          <a:spcPct val="0"/>
        </a:spcBef>
        <a:spcAft>
          <a:spcPct val="0"/>
        </a:spcAft>
        <a:defRPr sz="18200">
          <a:solidFill>
            <a:schemeClr val="tx2"/>
          </a:solidFill>
          <a:latin typeface="Arial" pitchFamily="34" charset="0"/>
        </a:defRPr>
      </a:lvl4pPr>
      <a:lvl5pPr algn="ctr" defTabSz="3762375" rtl="0" eaLnBrk="0" fontAlgn="base" hangingPunct="0">
        <a:spcBef>
          <a:spcPct val="0"/>
        </a:spcBef>
        <a:spcAft>
          <a:spcPct val="0"/>
        </a:spcAft>
        <a:defRPr sz="18200">
          <a:solidFill>
            <a:schemeClr val="tx2"/>
          </a:solidFill>
          <a:latin typeface="Arial" pitchFamily="34" charset="0"/>
        </a:defRPr>
      </a:lvl5pPr>
      <a:lvl6pPr marL="457200" algn="ctr" defTabSz="3762375" rtl="0" fontAlgn="base">
        <a:spcBef>
          <a:spcPct val="0"/>
        </a:spcBef>
        <a:spcAft>
          <a:spcPct val="0"/>
        </a:spcAft>
        <a:defRPr sz="18200">
          <a:solidFill>
            <a:schemeClr val="tx2"/>
          </a:solidFill>
          <a:latin typeface="Arial" pitchFamily="34" charset="0"/>
        </a:defRPr>
      </a:lvl6pPr>
      <a:lvl7pPr marL="914400" algn="ctr" defTabSz="3762375" rtl="0" fontAlgn="base">
        <a:spcBef>
          <a:spcPct val="0"/>
        </a:spcBef>
        <a:spcAft>
          <a:spcPct val="0"/>
        </a:spcAft>
        <a:defRPr sz="18200">
          <a:solidFill>
            <a:schemeClr val="tx2"/>
          </a:solidFill>
          <a:latin typeface="Arial" pitchFamily="34" charset="0"/>
        </a:defRPr>
      </a:lvl7pPr>
      <a:lvl8pPr marL="1371600" algn="ctr" defTabSz="3762375" rtl="0" fontAlgn="base">
        <a:spcBef>
          <a:spcPct val="0"/>
        </a:spcBef>
        <a:spcAft>
          <a:spcPct val="0"/>
        </a:spcAft>
        <a:defRPr sz="18200">
          <a:solidFill>
            <a:schemeClr val="tx2"/>
          </a:solidFill>
          <a:latin typeface="Arial" pitchFamily="34" charset="0"/>
        </a:defRPr>
      </a:lvl8pPr>
      <a:lvl9pPr marL="1828800" algn="ctr" defTabSz="3762375" rtl="0" fontAlgn="base">
        <a:spcBef>
          <a:spcPct val="0"/>
        </a:spcBef>
        <a:spcAft>
          <a:spcPct val="0"/>
        </a:spcAft>
        <a:defRPr sz="18200">
          <a:solidFill>
            <a:schemeClr val="tx2"/>
          </a:solidFill>
          <a:latin typeface="Arial" pitchFamily="34" charset="0"/>
        </a:defRPr>
      </a:lvl9pPr>
    </p:titleStyle>
    <p:bodyStyle>
      <a:defPPr>
        <a:defRPr kern="1200" smtId="4294967295"/>
      </a:defPPr>
      <a:lvl1pPr marL="1409700" indent="-1409700" algn="l" defTabSz="3762375" rtl="0" eaLnBrk="0" fontAlgn="base" hangingPunct="0">
        <a:spcBef>
          <a:spcPct val="20000"/>
        </a:spcBef>
        <a:spcAft>
          <a:spcPct val="0"/>
        </a:spcAft>
        <a:buChar char="•"/>
        <a:defRPr sz="13200">
          <a:solidFill>
            <a:schemeClr val="tx1"/>
          </a:solidFill>
          <a:latin typeface="+mn-lt"/>
          <a:ea typeface="+mn-ea"/>
          <a:cs typeface="+mn-cs"/>
        </a:defRPr>
      </a:lvl1pPr>
      <a:lvl2pPr marL="3057525" indent="-1176338" algn="l" defTabSz="3762375" rtl="0" eaLnBrk="0" fontAlgn="base" hangingPunct="0">
        <a:spcBef>
          <a:spcPct val="20000"/>
        </a:spcBef>
        <a:spcAft>
          <a:spcPct val="0"/>
        </a:spcAft>
        <a:buChar char="–"/>
        <a:defRPr sz="11500">
          <a:solidFill>
            <a:schemeClr val="tx1"/>
          </a:solidFill>
          <a:latin typeface="+mn-lt"/>
        </a:defRPr>
      </a:lvl2pPr>
      <a:lvl3pPr marL="4702175" indent="-939800" algn="l" defTabSz="3762375" rtl="0" eaLnBrk="0" fontAlgn="base" hangingPunct="0">
        <a:spcBef>
          <a:spcPct val="20000"/>
        </a:spcBef>
        <a:spcAft>
          <a:spcPct val="0"/>
        </a:spcAft>
        <a:buChar char="•"/>
        <a:defRPr sz="9900">
          <a:solidFill>
            <a:schemeClr val="tx1"/>
          </a:solidFill>
          <a:latin typeface="+mn-lt"/>
        </a:defRPr>
      </a:lvl3pPr>
      <a:lvl4pPr marL="6583363" indent="-939800" algn="l" defTabSz="3762375" rtl="0" eaLnBrk="0" fontAlgn="base" hangingPunct="0">
        <a:spcBef>
          <a:spcPct val="20000"/>
        </a:spcBef>
        <a:spcAft>
          <a:spcPct val="0"/>
        </a:spcAft>
        <a:buChar char="–"/>
        <a:defRPr sz="8200">
          <a:solidFill>
            <a:schemeClr val="tx1"/>
          </a:solidFill>
          <a:latin typeface="+mn-lt"/>
        </a:defRPr>
      </a:lvl4pPr>
      <a:lvl5pPr marL="8466138" indent="-941388" algn="l" defTabSz="3762375" rtl="0" eaLnBrk="0" fontAlgn="base" hangingPunct="0">
        <a:spcBef>
          <a:spcPct val="20000"/>
        </a:spcBef>
        <a:spcAft>
          <a:spcPct val="0"/>
        </a:spcAft>
        <a:buChar char="»"/>
        <a:defRPr sz="8200">
          <a:solidFill>
            <a:schemeClr val="tx1"/>
          </a:solidFill>
          <a:latin typeface="+mn-lt"/>
        </a:defRPr>
      </a:lvl5pPr>
      <a:lvl6pPr marL="8923338" indent="-941388" algn="l" defTabSz="3762375" rtl="0" fontAlgn="base">
        <a:spcBef>
          <a:spcPct val="20000"/>
        </a:spcBef>
        <a:spcAft>
          <a:spcPct val="0"/>
        </a:spcAft>
        <a:buChar char="»"/>
        <a:defRPr sz="8200">
          <a:solidFill>
            <a:schemeClr val="tx1"/>
          </a:solidFill>
          <a:latin typeface="+mn-lt"/>
        </a:defRPr>
      </a:lvl6pPr>
      <a:lvl7pPr marL="9380538" indent="-941388" algn="l" defTabSz="3762375" rtl="0" fontAlgn="base">
        <a:spcBef>
          <a:spcPct val="20000"/>
        </a:spcBef>
        <a:spcAft>
          <a:spcPct val="0"/>
        </a:spcAft>
        <a:buChar char="»"/>
        <a:defRPr sz="8200">
          <a:solidFill>
            <a:schemeClr val="tx1"/>
          </a:solidFill>
          <a:latin typeface="+mn-lt"/>
        </a:defRPr>
      </a:lvl7pPr>
      <a:lvl8pPr marL="9837738" indent="-941388" algn="l" defTabSz="3762375" rtl="0" fontAlgn="base">
        <a:spcBef>
          <a:spcPct val="20000"/>
        </a:spcBef>
        <a:spcAft>
          <a:spcPct val="0"/>
        </a:spcAft>
        <a:buChar char="»"/>
        <a:defRPr sz="8200">
          <a:solidFill>
            <a:schemeClr val="tx1"/>
          </a:solidFill>
          <a:latin typeface="+mn-lt"/>
        </a:defRPr>
      </a:lvl8pPr>
      <a:lvl9pPr marL="10294938" indent="-941388" algn="l" defTabSz="3762375" rtl="0" fontAlgn="base">
        <a:spcBef>
          <a:spcPct val="20000"/>
        </a:spcBef>
        <a:spcAft>
          <a:spcPct val="0"/>
        </a:spcAft>
        <a:buChar char="»"/>
        <a:defRPr sz="8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25" name="Rectangle 2">
            <a:extLst>
              <a:ext uri="{FF2B5EF4-FFF2-40B4-BE49-F238E27FC236}">
                <a16:creationId xmlns:a16="http://schemas.microsoft.com/office/drawing/2014/main" id="{A1AA2988-E516-4FA3-AB98-E1F7DA1EFFA8}"/>
              </a:ext>
            </a:extLst>
          </p:cNvPr>
          <p:cNvSpPr txBox="1">
            <a:spLocks noChangeArrowheads="1"/>
          </p:cNvSpPr>
          <p:nvPr/>
        </p:nvSpPr>
        <p:spPr bwMode="auto">
          <a:xfrm>
            <a:off x="685800" y="25355190"/>
            <a:ext cx="42519600" cy="6640560"/>
          </a:xfrm>
          <a:prstGeom prst="roundRect">
            <a:avLst>
              <a:gd name="adj" fmla="val 6990"/>
            </a:avLst>
          </a:prstGeom>
          <a:solidFill>
            <a:srgbClr val="353941"/>
          </a:solidFill>
          <a:ln>
            <a:solidFill>
              <a:schemeClr val="bg1"/>
            </a:solidFill>
            <a:miter lim="800000"/>
          </a:ln>
        </p:spPr>
        <p:txBody>
          <a:bodyPr vert="horz" wrap="square" lIns="376203" tIns="188102" rIns="376203" bIns="188102" anchor="ctr" anchorCtr="0" compatLnSpc="1">
            <a:prstTxWarp prst="textNoShape">
              <a:avLst/>
            </a:prstTxWarp>
          </a:bodyPr>
          <a:lstStyle>
            <a:defPPr>
              <a:defRPr kern="1200" smtId="4294967295"/>
            </a:defPPr>
            <a:lvl1pPr algn="ctr" defTabSz="3762375" rtl="0" eaLnBrk="0" fontAlgn="base" hangingPunct="0">
              <a:spcBef>
                <a:spcPct val="0"/>
              </a:spcBef>
              <a:spcAft>
                <a:spcPct val="0"/>
              </a:spcAft>
              <a:defRPr sz="18200">
                <a:solidFill>
                  <a:schemeClr val="tx2"/>
                </a:solidFill>
                <a:latin typeface="+mj-lt"/>
                <a:ea typeface="+mj-ea"/>
                <a:cs typeface="+mj-cs"/>
              </a:defRPr>
            </a:lvl1pPr>
            <a:lvl2pPr algn="ctr" defTabSz="3762375" rtl="0" eaLnBrk="0" fontAlgn="base" hangingPunct="0">
              <a:spcBef>
                <a:spcPct val="0"/>
              </a:spcBef>
              <a:spcAft>
                <a:spcPct val="0"/>
              </a:spcAft>
              <a:defRPr sz="18200">
                <a:solidFill>
                  <a:schemeClr val="tx2"/>
                </a:solidFill>
                <a:latin typeface="Arial" pitchFamily="34" charset="0"/>
              </a:defRPr>
            </a:lvl2pPr>
            <a:lvl3pPr algn="ctr" defTabSz="3762375" rtl="0" eaLnBrk="0" fontAlgn="base" hangingPunct="0">
              <a:spcBef>
                <a:spcPct val="0"/>
              </a:spcBef>
              <a:spcAft>
                <a:spcPct val="0"/>
              </a:spcAft>
              <a:defRPr sz="18200">
                <a:solidFill>
                  <a:schemeClr val="tx2"/>
                </a:solidFill>
                <a:latin typeface="Arial" pitchFamily="34" charset="0"/>
              </a:defRPr>
            </a:lvl3pPr>
            <a:lvl4pPr algn="ctr" defTabSz="3762375" rtl="0" eaLnBrk="0" fontAlgn="base" hangingPunct="0">
              <a:spcBef>
                <a:spcPct val="0"/>
              </a:spcBef>
              <a:spcAft>
                <a:spcPct val="0"/>
              </a:spcAft>
              <a:defRPr sz="18200">
                <a:solidFill>
                  <a:schemeClr val="tx2"/>
                </a:solidFill>
                <a:latin typeface="Arial" pitchFamily="34" charset="0"/>
              </a:defRPr>
            </a:lvl4pPr>
            <a:lvl5pPr algn="ctr" defTabSz="3762375" rtl="0" eaLnBrk="0" fontAlgn="base" hangingPunct="0">
              <a:spcBef>
                <a:spcPct val="0"/>
              </a:spcBef>
              <a:spcAft>
                <a:spcPct val="0"/>
              </a:spcAft>
              <a:defRPr sz="18200">
                <a:solidFill>
                  <a:schemeClr val="tx2"/>
                </a:solidFill>
                <a:latin typeface="Arial" pitchFamily="34" charset="0"/>
              </a:defRPr>
            </a:lvl5pPr>
            <a:lvl6pPr marL="457200" algn="ctr" defTabSz="3762375" rtl="0" fontAlgn="base">
              <a:spcBef>
                <a:spcPct val="0"/>
              </a:spcBef>
              <a:spcAft>
                <a:spcPct val="0"/>
              </a:spcAft>
              <a:defRPr sz="18200">
                <a:solidFill>
                  <a:schemeClr val="tx2"/>
                </a:solidFill>
                <a:latin typeface="Arial" pitchFamily="34" charset="0"/>
              </a:defRPr>
            </a:lvl6pPr>
            <a:lvl7pPr marL="914400" algn="ctr" defTabSz="3762375" rtl="0" fontAlgn="base">
              <a:spcBef>
                <a:spcPct val="0"/>
              </a:spcBef>
              <a:spcAft>
                <a:spcPct val="0"/>
              </a:spcAft>
              <a:defRPr sz="18200">
                <a:solidFill>
                  <a:schemeClr val="tx2"/>
                </a:solidFill>
                <a:latin typeface="Arial" pitchFamily="34" charset="0"/>
              </a:defRPr>
            </a:lvl7pPr>
            <a:lvl8pPr marL="1371600" algn="ctr" defTabSz="3762375" rtl="0" fontAlgn="base">
              <a:spcBef>
                <a:spcPct val="0"/>
              </a:spcBef>
              <a:spcAft>
                <a:spcPct val="0"/>
              </a:spcAft>
              <a:defRPr sz="18200">
                <a:solidFill>
                  <a:schemeClr val="tx2"/>
                </a:solidFill>
                <a:latin typeface="Arial" pitchFamily="34" charset="0"/>
              </a:defRPr>
            </a:lvl8pPr>
            <a:lvl9pPr marL="1828800" algn="ctr" defTabSz="3762375" rtl="0" fontAlgn="base">
              <a:spcBef>
                <a:spcPct val="0"/>
              </a:spcBef>
              <a:spcAft>
                <a:spcPct val="0"/>
              </a:spcAft>
              <a:defRPr sz="18200">
                <a:solidFill>
                  <a:schemeClr val="tx2"/>
                </a:solidFill>
                <a:latin typeface="Arial" pitchFamily="34" charset="0"/>
              </a:defRPr>
            </a:lvl9pPr>
          </a:lstStyle>
          <a:p>
            <a:pPr eaLnBrk="1" hangingPunct="1"/>
            <a:endParaRPr lang="en-US" sz="4000" b="0" i="1" kern="0" dirty="0">
              <a:noFill/>
            </a:endParaRPr>
          </a:p>
        </p:txBody>
      </p:sp>
      <p:sp>
        <p:nvSpPr>
          <p:cNvPr id="2050" name="Rectangle 2"/>
          <p:cNvSpPr>
            <a:spLocks noGrp="1" noChangeArrowheads="1"/>
          </p:cNvSpPr>
          <p:nvPr>
            <p:ph type="title" sz="quarter"/>
          </p:nvPr>
        </p:nvSpPr>
        <p:spPr>
          <a:xfrm>
            <a:off x="685800" y="761999"/>
            <a:ext cx="42519600" cy="8229601"/>
          </a:xfrm>
          <a:prstGeom prst="roundRect">
            <a:avLst>
              <a:gd name="adj" fmla="val 6990"/>
            </a:avLst>
          </a:prstGeom>
          <a:solidFill>
            <a:srgbClr val="353941"/>
          </a:solidFill>
          <a:ln>
            <a:noFill/>
            <a:miter lim="800000"/>
          </a:ln>
        </p:spPr>
        <p:txBody>
          <a:bodyPr/>
          <a:lstStyle>
            <a:defPPr>
              <a:defRPr kern="1200" smtId="4294967295"/>
            </a:defPPr>
          </a:lstStyle>
          <a:p>
            <a:pPr eaLnBrk="1" hangingPunct="1"/>
            <a:endParaRPr lang="en-US" sz="4000" i="1" dirty="0">
              <a:noFill/>
            </a:endParaRPr>
          </a:p>
        </p:txBody>
      </p:sp>
      <p:sp>
        <p:nvSpPr>
          <p:cNvPr id="17" name="Text Placeholder 5">
            <a:extLst>
              <a:ext uri="{FF2B5EF4-FFF2-40B4-BE49-F238E27FC236}">
                <a16:creationId xmlns:a16="http://schemas.microsoft.com/office/drawing/2014/main" id="{B2C25681-95AF-45D0-852E-DC3E00E2FDFE}"/>
              </a:ext>
            </a:extLst>
          </p:cNvPr>
          <p:cNvSpPr txBox="1"/>
          <p:nvPr/>
        </p:nvSpPr>
        <p:spPr>
          <a:xfrm>
            <a:off x="1600200" y="1600200"/>
            <a:ext cx="34518600" cy="8496754"/>
          </a:xfrm>
          <a:prstGeom prst="rect">
            <a:avLst/>
          </a:prstGeom>
        </p:spPr>
        <p:txBody>
          <a:bodyPr lIns="0" tIns="0" rIns="0" bIns="0">
            <a:noAutofit/>
          </a:bodyPr>
          <a:lstStyle>
            <a:defPPr>
              <a:defRPr lang="en-US"/>
            </a:defPPr>
            <a:lvl1pPr marL="0" algn="l" defTabSz="3756396" rtl="0" eaLnBrk="1" latinLnBrk="0" hangingPunct="1">
              <a:defRPr sz="7400" kern="1200">
                <a:solidFill>
                  <a:schemeClr val="tx1"/>
                </a:solidFill>
                <a:latin typeface="+mn-lt"/>
                <a:ea typeface="+mn-ea"/>
                <a:cs typeface="+mn-cs"/>
              </a:defRPr>
            </a:lvl1pPr>
            <a:lvl2pPr marL="1878198" algn="l" defTabSz="3756396" rtl="0" eaLnBrk="1" latinLnBrk="0" hangingPunct="1">
              <a:defRPr sz="7400" kern="1200">
                <a:solidFill>
                  <a:schemeClr val="tx1"/>
                </a:solidFill>
                <a:latin typeface="+mn-lt"/>
                <a:ea typeface="+mn-ea"/>
                <a:cs typeface="+mn-cs"/>
              </a:defRPr>
            </a:lvl2pPr>
            <a:lvl3pPr marL="3756396" algn="l" defTabSz="3756396" rtl="0" eaLnBrk="1" latinLnBrk="0" hangingPunct="1">
              <a:defRPr sz="7400" kern="1200">
                <a:solidFill>
                  <a:schemeClr val="tx1"/>
                </a:solidFill>
                <a:latin typeface="+mn-lt"/>
                <a:ea typeface="+mn-ea"/>
                <a:cs typeface="+mn-cs"/>
              </a:defRPr>
            </a:lvl3pPr>
            <a:lvl4pPr marL="5634594" algn="l" defTabSz="3756396" rtl="0" eaLnBrk="1" latinLnBrk="0" hangingPunct="1">
              <a:defRPr sz="7400" kern="1200">
                <a:solidFill>
                  <a:schemeClr val="tx1"/>
                </a:solidFill>
                <a:latin typeface="+mn-lt"/>
                <a:ea typeface="+mn-ea"/>
                <a:cs typeface="+mn-cs"/>
              </a:defRPr>
            </a:lvl4pPr>
            <a:lvl5pPr marL="7512797" algn="l" defTabSz="3756396" rtl="0" eaLnBrk="1" latinLnBrk="0" hangingPunct="1">
              <a:defRPr sz="7400" kern="1200">
                <a:solidFill>
                  <a:schemeClr val="tx1"/>
                </a:solidFill>
                <a:latin typeface="+mn-lt"/>
                <a:ea typeface="+mn-ea"/>
                <a:cs typeface="+mn-cs"/>
              </a:defRPr>
            </a:lvl5pPr>
            <a:lvl6pPr marL="9390995" algn="l" defTabSz="3756396" rtl="0" eaLnBrk="1" latinLnBrk="0" hangingPunct="1">
              <a:defRPr sz="7400" kern="1200">
                <a:solidFill>
                  <a:schemeClr val="tx1"/>
                </a:solidFill>
                <a:latin typeface="+mn-lt"/>
                <a:ea typeface="+mn-ea"/>
                <a:cs typeface="+mn-cs"/>
              </a:defRPr>
            </a:lvl6pPr>
            <a:lvl7pPr marL="11269197" algn="l" defTabSz="3756396" rtl="0" eaLnBrk="1" latinLnBrk="0" hangingPunct="1">
              <a:defRPr sz="7400" kern="1200">
                <a:solidFill>
                  <a:schemeClr val="tx1"/>
                </a:solidFill>
                <a:latin typeface="+mn-lt"/>
                <a:ea typeface="+mn-ea"/>
                <a:cs typeface="+mn-cs"/>
              </a:defRPr>
            </a:lvl7pPr>
            <a:lvl8pPr marL="13147394" algn="l" defTabSz="3756396" rtl="0" eaLnBrk="1" latinLnBrk="0" hangingPunct="1">
              <a:defRPr sz="7400" kern="1200">
                <a:solidFill>
                  <a:schemeClr val="tx1"/>
                </a:solidFill>
                <a:latin typeface="+mn-lt"/>
                <a:ea typeface="+mn-ea"/>
                <a:cs typeface="+mn-cs"/>
              </a:defRPr>
            </a:lvl8pPr>
            <a:lvl9pPr marL="15025593" algn="l" defTabSz="3756396" rtl="0" eaLnBrk="1" latinLnBrk="0" hangingPunct="1">
              <a:defRPr sz="7400" kern="1200">
                <a:solidFill>
                  <a:schemeClr val="tx1"/>
                </a:solidFill>
                <a:latin typeface="+mn-lt"/>
                <a:ea typeface="+mn-ea"/>
                <a:cs typeface="+mn-cs"/>
              </a:defRPr>
            </a:lvl9pPr>
          </a:lstStyle>
          <a:p>
            <a:pPr defTabSz="3761086">
              <a:spcBef>
                <a:spcPct val="20000"/>
              </a:spcBef>
              <a:defRPr/>
            </a:pPr>
            <a:r>
              <a:rPr lang="en-US" sz="11000" b="0" dirty="0">
                <a:solidFill>
                  <a:schemeClr val="bg1"/>
                </a:solidFill>
                <a:latin typeface="Nunito" panose="00000500000000000000" pitchFamily="2" charset="0"/>
              </a:rPr>
              <a:t>Representations of visual information used in learning can be modelled with a disentanglement objective. This model describes how changing utility of stimuli results in changes of visual representation formation. </a:t>
            </a:r>
          </a:p>
        </p:txBody>
      </p:sp>
      <p:sp>
        <p:nvSpPr>
          <p:cNvPr id="27" name="Rectangle 167">
            <a:extLst>
              <a:ext uri="{FF2B5EF4-FFF2-40B4-BE49-F238E27FC236}">
                <a16:creationId xmlns:a16="http://schemas.microsoft.com/office/drawing/2014/main" id="{9E369C6D-A264-4B89-931F-14FD6655F2D2}"/>
              </a:ext>
            </a:extLst>
          </p:cNvPr>
          <p:cNvSpPr>
            <a:spLocks noChangeArrowheads="1"/>
          </p:cNvSpPr>
          <p:nvPr/>
        </p:nvSpPr>
        <p:spPr bwMode="auto">
          <a:xfrm>
            <a:off x="1594339" y="26056363"/>
            <a:ext cx="5035062" cy="914400"/>
          </a:xfrm>
          <a:prstGeom prst="roundRect">
            <a:avLst/>
          </a:prstGeom>
          <a:noFill/>
          <a:ln w="9525">
            <a:noFill/>
            <a:miter lim="800000"/>
          </a:ln>
        </p:spPr>
        <p:txBody>
          <a:bodyPr wrap="none" lIns="137160" tIns="68580" rIns="137160" bIns="68580" anchor="ctr"/>
          <a:lstStyle>
            <a:defPPr>
              <a:defRPr kern="1200" smtId="4294967295"/>
            </a:defPPr>
          </a:lstStyle>
          <a:p>
            <a:pPr algn="l" defTabSz="3762375"/>
            <a:r>
              <a:rPr lang="en-US" sz="7200" dirty="0">
                <a:solidFill>
                  <a:schemeClr val="bg1"/>
                </a:solidFill>
                <a:latin typeface="Nunito" panose="00000500000000000000" pitchFamily="2" charset="0"/>
              </a:rPr>
              <a:t>Conclusion</a:t>
            </a:r>
          </a:p>
        </p:txBody>
      </p:sp>
      <p:sp>
        <p:nvSpPr>
          <p:cNvPr id="49" name="TextBox 48">
            <a:extLst>
              <a:ext uri="{FF2B5EF4-FFF2-40B4-BE49-F238E27FC236}">
                <a16:creationId xmlns:a16="http://schemas.microsoft.com/office/drawing/2014/main" id="{DEA09F5A-1661-4BDF-A2DF-89252468F52D}"/>
              </a:ext>
            </a:extLst>
          </p:cNvPr>
          <p:cNvSpPr txBox="1"/>
          <p:nvPr/>
        </p:nvSpPr>
        <p:spPr>
          <a:xfrm>
            <a:off x="1708455" y="27115096"/>
            <a:ext cx="17385106" cy="4524315"/>
          </a:xfrm>
          <a:prstGeom prst="rect">
            <a:avLst/>
          </a:prstGeom>
          <a:noFill/>
        </p:spPr>
        <p:txBody>
          <a:bodyPr wrap="square" rtlCol="0">
            <a:spAutoFit/>
          </a:bodyPr>
          <a:lstStyle>
            <a:defPPr>
              <a:defRPr kern="1200" smtId="4294967295"/>
            </a:defPPr>
          </a:lstStyle>
          <a:p>
            <a:pPr algn="l"/>
            <a:r>
              <a:rPr lang="en-US" sz="4800" b="0" dirty="0">
                <a:solidFill>
                  <a:schemeClr val="bg1"/>
                </a:solidFill>
                <a:latin typeface="Open Sans" panose="020B0606030504020204" pitchFamily="34" charset="0"/>
                <a:ea typeface="Open Sans" panose="020B0606030504020204" pitchFamily="34" charset="0"/>
                <a:cs typeface="Open Sans" panose="020B0606030504020204" pitchFamily="34" charset="0"/>
              </a:rPr>
              <a:t>The disentanglement objective learned by </a:t>
            </a:r>
            <a:r>
              <a:rPr lang="el-GR" sz="4800" b="0" dirty="0">
                <a:solidFill>
                  <a:schemeClr val="bg1"/>
                </a:solidFill>
                <a:latin typeface="Open Sans" panose="020B0606030504020204" pitchFamily="34" charset="0"/>
                <a:ea typeface="Open Sans" panose="020B0606030504020204" pitchFamily="34" charset="0"/>
                <a:cs typeface="Open Sans" panose="020B0606030504020204" pitchFamily="34" charset="0"/>
              </a:rPr>
              <a:t>β</a:t>
            </a:r>
            <a:r>
              <a:rPr lang="en-US" sz="4800" b="0" dirty="0">
                <a:solidFill>
                  <a:schemeClr val="bg1"/>
                </a:solidFill>
                <a:latin typeface="Open Sans" panose="020B0606030504020204" pitchFamily="34" charset="0"/>
                <a:ea typeface="Open Sans" panose="020B0606030504020204" pitchFamily="34" charset="0"/>
                <a:cs typeface="Open Sans" panose="020B0606030504020204" pitchFamily="34" charset="0"/>
              </a:rPr>
              <a:t>-VAE models describes how learning utility impacts visual representation formation, while also predicting behaviour. This suggests a source of acquired equivalence of visual information based on representation overlap. Future research comparing how participants detect change can further apply this model. </a:t>
            </a:r>
          </a:p>
        </p:txBody>
      </p:sp>
      <p:sp>
        <p:nvSpPr>
          <p:cNvPr id="2155" name="Rectangle 167"/>
          <p:cNvSpPr>
            <a:spLocks noChangeArrowheads="1"/>
          </p:cNvSpPr>
          <p:nvPr/>
        </p:nvSpPr>
        <p:spPr bwMode="auto">
          <a:xfrm>
            <a:off x="1708455" y="9401179"/>
            <a:ext cx="12818467" cy="914400"/>
          </a:xfrm>
          <a:prstGeom prst="roundRect">
            <a:avLst/>
          </a:prstGeom>
          <a:solidFill>
            <a:schemeClr val="accent5"/>
          </a:solidFill>
          <a:ln w="9525">
            <a:noFill/>
            <a:miter lim="800000"/>
          </a:ln>
        </p:spPr>
        <p:txBody>
          <a:bodyPr wrap="none" lIns="137160" tIns="68580" rIns="137160" bIns="68580" anchor="ctr"/>
          <a:lstStyle>
            <a:defPPr>
              <a:defRPr kern="1200" smtId="4294967295"/>
            </a:defPPr>
          </a:lstStyle>
          <a:p>
            <a:pPr defTabSz="3762375"/>
            <a:r>
              <a:rPr lang="en-US" sz="3600" dirty="0">
                <a:solidFill>
                  <a:schemeClr val="bg1"/>
                </a:solidFill>
                <a:latin typeface="Nunito" panose="00000500000000000000" pitchFamily="2" charset="0"/>
              </a:rPr>
              <a:t>Abstract</a:t>
            </a:r>
          </a:p>
        </p:txBody>
      </p:sp>
      <p:sp>
        <p:nvSpPr>
          <p:cNvPr id="19" name="Rectangle 167">
            <a:extLst>
              <a:ext uri="{FF2B5EF4-FFF2-40B4-BE49-F238E27FC236}">
                <a16:creationId xmlns:a16="http://schemas.microsoft.com/office/drawing/2014/main" id="{CC5F2601-3472-4441-8610-673ACB878A1B}"/>
              </a:ext>
            </a:extLst>
          </p:cNvPr>
          <p:cNvSpPr>
            <a:spLocks noChangeArrowheads="1"/>
          </p:cNvSpPr>
          <p:nvPr/>
        </p:nvSpPr>
        <p:spPr bwMode="auto">
          <a:xfrm>
            <a:off x="15498018" y="9401179"/>
            <a:ext cx="12818467" cy="914400"/>
          </a:xfrm>
          <a:prstGeom prst="roundRect">
            <a:avLst/>
          </a:prstGeom>
          <a:solidFill>
            <a:schemeClr val="accent5"/>
          </a:solidFill>
          <a:ln w="9525">
            <a:noFill/>
            <a:miter lim="800000"/>
          </a:ln>
        </p:spPr>
        <p:txBody>
          <a:bodyPr wrap="none" lIns="137160" tIns="68580" rIns="137160" bIns="68580" anchor="ctr"/>
          <a:lstStyle>
            <a:defPPr>
              <a:defRPr kern="1200" smtId="4294967295"/>
            </a:defPPr>
          </a:lstStyle>
          <a:p>
            <a:pPr defTabSz="3762375"/>
            <a:r>
              <a:rPr lang="en-US" sz="3600" dirty="0">
                <a:solidFill>
                  <a:schemeClr val="bg1"/>
                </a:solidFill>
                <a:latin typeface="Nunito" panose="00000500000000000000" pitchFamily="2" charset="0"/>
              </a:rPr>
              <a:t>Results</a:t>
            </a:r>
          </a:p>
        </p:txBody>
      </p:sp>
      <p:sp>
        <p:nvSpPr>
          <p:cNvPr id="20" name="Rectangle 167">
            <a:extLst>
              <a:ext uri="{FF2B5EF4-FFF2-40B4-BE49-F238E27FC236}">
                <a16:creationId xmlns:a16="http://schemas.microsoft.com/office/drawing/2014/main" id="{F8160BCC-36FC-4419-BD0D-F8E0CD69D3FC}"/>
              </a:ext>
            </a:extLst>
          </p:cNvPr>
          <p:cNvSpPr>
            <a:spLocks noChangeArrowheads="1"/>
          </p:cNvSpPr>
          <p:nvPr/>
        </p:nvSpPr>
        <p:spPr bwMode="auto">
          <a:xfrm>
            <a:off x="29287581" y="9401179"/>
            <a:ext cx="12818467" cy="914400"/>
          </a:xfrm>
          <a:prstGeom prst="roundRect">
            <a:avLst/>
          </a:prstGeom>
          <a:solidFill>
            <a:schemeClr val="accent5"/>
          </a:solidFill>
          <a:ln w="9525">
            <a:noFill/>
            <a:miter lim="800000"/>
          </a:ln>
        </p:spPr>
        <p:txBody>
          <a:bodyPr wrap="none" lIns="137160" tIns="68580" rIns="137160" bIns="68580" anchor="ctr"/>
          <a:lstStyle>
            <a:defPPr>
              <a:defRPr kern="1200" smtId="4294967295"/>
            </a:defPPr>
          </a:lstStyle>
          <a:p>
            <a:pPr defTabSz="3762375"/>
            <a:r>
              <a:rPr lang="en-US" sz="3600" dirty="0">
                <a:solidFill>
                  <a:schemeClr val="bg1"/>
                </a:solidFill>
                <a:latin typeface="Nunito" panose="00000500000000000000" pitchFamily="2" charset="0"/>
              </a:rPr>
              <a:t>Analysis</a:t>
            </a:r>
          </a:p>
        </p:txBody>
      </p:sp>
      <p:sp>
        <p:nvSpPr>
          <p:cNvPr id="48" name="TextBox 47">
            <a:extLst>
              <a:ext uri="{FF2B5EF4-FFF2-40B4-BE49-F238E27FC236}">
                <a16:creationId xmlns:a16="http://schemas.microsoft.com/office/drawing/2014/main" id="{6A0D303C-BC2E-4D27-8DCB-AFFC83235B99}"/>
              </a:ext>
            </a:extLst>
          </p:cNvPr>
          <p:cNvSpPr txBox="1"/>
          <p:nvPr/>
        </p:nvSpPr>
        <p:spPr>
          <a:xfrm>
            <a:off x="1594338" y="10544179"/>
            <a:ext cx="12818467" cy="5078313"/>
          </a:xfrm>
          <a:prstGeom prst="rect">
            <a:avLst/>
          </a:prstGeom>
          <a:noFill/>
        </p:spPr>
        <p:txBody>
          <a:bodyPr wrap="square" rtlCol="0">
            <a:spAutoFit/>
          </a:bodyPr>
          <a:lstStyle>
            <a:defPPr>
              <a:defRPr kern="1200" smtId="4294967295"/>
            </a:defPPr>
          </a:lstStyle>
          <a:p>
            <a:pPr algn="l"/>
            <a:r>
              <a:rPr lang="en-US" sz="3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The </a:t>
            </a:r>
            <a:r>
              <a:rPr lang="el-GR" sz="3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β</a:t>
            </a:r>
            <a:r>
              <a:rPr lang="en-US" sz="3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Variational Autoencoder (</a:t>
            </a:r>
            <a:r>
              <a:rPr lang="el-GR" sz="3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β</a:t>
            </a:r>
            <a:r>
              <a:rPr lang="en-US" sz="3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-VAE) learns to form representations of visual information by maximizing the disentanglement objective. These representations deviate along a single dimension as the stimuli deviates. Deep reinforcement learning (DRL) can be difficult to apply onto predicting human behaviour. This model addresses this by using representations of stimuli in learning tasks produced by a combined DRL and </a:t>
            </a:r>
            <a:r>
              <a:rPr lang="el-GR" sz="3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β</a:t>
            </a:r>
            <a:r>
              <a:rPr lang="en-US" sz="3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-VAE model. This requires a novel model structure and training method:</a:t>
            </a:r>
          </a:p>
        </p:txBody>
      </p:sp>
      <p:sp>
        <p:nvSpPr>
          <p:cNvPr id="54" name="TextBox 53">
            <a:extLst>
              <a:ext uri="{FF2B5EF4-FFF2-40B4-BE49-F238E27FC236}">
                <a16:creationId xmlns:a16="http://schemas.microsoft.com/office/drawing/2014/main" id="{78FB01C1-373E-4866-BF69-4540A0DE8387}"/>
              </a:ext>
            </a:extLst>
          </p:cNvPr>
          <p:cNvSpPr txBox="1"/>
          <p:nvPr/>
        </p:nvSpPr>
        <p:spPr>
          <a:xfrm>
            <a:off x="15498018" y="10544179"/>
            <a:ext cx="12818467" cy="3416320"/>
          </a:xfrm>
          <a:prstGeom prst="rect">
            <a:avLst/>
          </a:prstGeom>
          <a:noFill/>
        </p:spPr>
        <p:txBody>
          <a:bodyPr wrap="square" rtlCol="0">
            <a:spAutoFit/>
          </a:bodyPr>
          <a:lstStyle>
            <a:defPPr>
              <a:defRPr kern="1200" smtId="4294967295"/>
            </a:defPPr>
          </a:lstStyle>
          <a:p>
            <a:pPr algn="l"/>
            <a:r>
              <a:rPr lang="en-US" sz="3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We apply the described model onto predicting human behaviour in a contextual bandit learning task. The model has a higher accuracy than alternative DRL models using traditional Convolutional Neural Networks or a sparse CNN model that mimics the information bottleneck of </a:t>
            </a:r>
            <a:r>
              <a:rPr lang="el-GR" sz="3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β</a:t>
            </a:r>
            <a:r>
              <a:rPr lang="en-US" sz="3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-VAEs.</a:t>
            </a:r>
          </a:p>
          <a:p>
            <a:pPr algn="l"/>
            <a:endParaRPr lang="en-US" sz="36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3" name="Text Placeholder 5">
            <a:extLst>
              <a:ext uri="{FF2B5EF4-FFF2-40B4-BE49-F238E27FC236}">
                <a16:creationId xmlns:a16="http://schemas.microsoft.com/office/drawing/2014/main" id="{C6B2F210-1664-4B5A-8526-E6CEEDBD1391}"/>
              </a:ext>
            </a:extLst>
          </p:cNvPr>
          <p:cNvSpPr txBox="1"/>
          <p:nvPr/>
        </p:nvSpPr>
        <p:spPr>
          <a:xfrm>
            <a:off x="27355800" y="25967948"/>
            <a:ext cx="15849600" cy="3785653"/>
          </a:xfrm>
          <a:prstGeom prst="rect">
            <a:avLst/>
          </a:prstGeom>
        </p:spPr>
        <p:txBody>
          <a:bodyPr lIns="0" tIns="0" rIns="0" bIns="0">
            <a:noAutofit/>
          </a:bodyPr>
          <a:lstStyle>
            <a:defPPr>
              <a:defRPr lang="en-US"/>
            </a:defPPr>
            <a:lvl1pPr marL="0" algn="l" defTabSz="3756396" rtl="0" eaLnBrk="1" latinLnBrk="0" hangingPunct="1">
              <a:defRPr sz="7400" kern="1200">
                <a:solidFill>
                  <a:schemeClr val="tx1"/>
                </a:solidFill>
                <a:latin typeface="+mn-lt"/>
                <a:ea typeface="+mn-ea"/>
                <a:cs typeface="+mn-cs"/>
              </a:defRPr>
            </a:lvl1pPr>
            <a:lvl2pPr marL="1878198" algn="l" defTabSz="3756396" rtl="0" eaLnBrk="1" latinLnBrk="0" hangingPunct="1">
              <a:defRPr sz="7400" kern="1200">
                <a:solidFill>
                  <a:schemeClr val="tx1"/>
                </a:solidFill>
                <a:latin typeface="+mn-lt"/>
                <a:ea typeface="+mn-ea"/>
                <a:cs typeface="+mn-cs"/>
              </a:defRPr>
            </a:lvl2pPr>
            <a:lvl3pPr marL="3756396" algn="l" defTabSz="3756396" rtl="0" eaLnBrk="1" latinLnBrk="0" hangingPunct="1">
              <a:defRPr sz="7400" kern="1200">
                <a:solidFill>
                  <a:schemeClr val="tx1"/>
                </a:solidFill>
                <a:latin typeface="+mn-lt"/>
                <a:ea typeface="+mn-ea"/>
                <a:cs typeface="+mn-cs"/>
              </a:defRPr>
            </a:lvl3pPr>
            <a:lvl4pPr marL="5634594" algn="l" defTabSz="3756396" rtl="0" eaLnBrk="1" latinLnBrk="0" hangingPunct="1">
              <a:defRPr sz="7400" kern="1200">
                <a:solidFill>
                  <a:schemeClr val="tx1"/>
                </a:solidFill>
                <a:latin typeface="+mn-lt"/>
                <a:ea typeface="+mn-ea"/>
                <a:cs typeface="+mn-cs"/>
              </a:defRPr>
            </a:lvl4pPr>
            <a:lvl5pPr marL="7512797" algn="l" defTabSz="3756396" rtl="0" eaLnBrk="1" latinLnBrk="0" hangingPunct="1">
              <a:defRPr sz="7400" kern="1200">
                <a:solidFill>
                  <a:schemeClr val="tx1"/>
                </a:solidFill>
                <a:latin typeface="+mn-lt"/>
                <a:ea typeface="+mn-ea"/>
                <a:cs typeface="+mn-cs"/>
              </a:defRPr>
            </a:lvl5pPr>
            <a:lvl6pPr marL="9390995" algn="l" defTabSz="3756396" rtl="0" eaLnBrk="1" latinLnBrk="0" hangingPunct="1">
              <a:defRPr sz="7400" kern="1200">
                <a:solidFill>
                  <a:schemeClr val="tx1"/>
                </a:solidFill>
                <a:latin typeface="+mn-lt"/>
                <a:ea typeface="+mn-ea"/>
                <a:cs typeface="+mn-cs"/>
              </a:defRPr>
            </a:lvl6pPr>
            <a:lvl7pPr marL="11269197" algn="l" defTabSz="3756396" rtl="0" eaLnBrk="1" latinLnBrk="0" hangingPunct="1">
              <a:defRPr sz="7400" kern="1200">
                <a:solidFill>
                  <a:schemeClr val="tx1"/>
                </a:solidFill>
                <a:latin typeface="+mn-lt"/>
                <a:ea typeface="+mn-ea"/>
                <a:cs typeface="+mn-cs"/>
              </a:defRPr>
            </a:lvl7pPr>
            <a:lvl8pPr marL="13147394" algn="l" defTabSz="3756396" rtl="0" eaLnBrk="1" latinLnBrk="0" hangingPunct="1">
              <a:defRPr sz="7400" kern="1200">
                <a:solidFill>
                  <a:schemeClr val="tx1"/>
                </a:solidFill>
                <a:latin typeface="+mn-lt"/>
                <a:ea typeface="+mn-ea"/>
                <a:cs typeface="+mn-cs"/>
              </a:defRPr>
            </a:lvl8pPr>
            <a:lvl9pPr marL="15025593" algn="l" defTabSz="3756396" rtl="0" eaLnBrk="1" latinLnBrk="0" hangingPunct="1">
              <a:defRPr sz="7400" kern="1200">
                <a:solidFill>
                  <a:schemeClr val="tx1"/>
                </a:solidFill>
                <a:latin typeface="+mn-lt"/>
                <a:ea typeface="+mn-ea"/>
                <a:cs typeface="+mn-cs"/>
              </a:defRPr>
            </a:lvl9pPr>
          </a:lstStyle>
          <a:p>
            <a:pPr defTabSz="3761086">
              <a:spcBef>
                <a:spcPct val="20000"/>
              </a:spcBef>
              <a:defRPr/>
            </a:pPr>
            <a:r>
              <a:rPr lang="en-US" sz="8500" dirty="0">
                <a:solidFill>
                  <a:schemeClr val="bg1"/>
                </a:solidFill>
                <a:latin typeface="Nunito" panose="00000500000000000000" pitchFamily="2" charset="0"/>
              </a:rPr>
              <a:t>Modelling Human Reinforcement Learning with Disentangled Representations</a:t>
            </a:r>
          </a:p>
        </p:txBody>
      </p:sp>
      <p:sp>
        <p:nvSpPr>
          <p:cNvPr id="24" name="Text Placeholder 5">
            <a:extLst>
              <a:ext uri="{FF2B5EF4-FFF2-40B4-BE49-F238E27FC236}">
                <a16:creationId xmlns:a16="http://schemas.microsoft.com/office/drawing/2014/main" id="{C9B71881-4073-4211-85F3-9D4084238364}"/>
              </a:ext>
            </a:extLst>
          </p:cNvPr>
          <p:cNvSpPr txBox="1"/>
          <p:nvPr/>
        </p:nvSpPr>
        <p:spPr>
          <a:xfrm>
            <a:off x="27355800" y="30056390"/>
            <a:ext cx="12997560" cy="861774"/>
          </a:xfrm>
          <a:prstGeom prst="rect">
            <a:avLst/>
          </a:prstGeom>
        </p:spPr>
        <p:txBody>
          <a:bodyPr wrap="square" lIns="0" tIns="0" rIns="0" bIns="0">
            <a:spAutoFit/>
          </a:bodyPr>
          <a:lstStyle>
            <a:defPPr>
              <a:defRPr lang="en-US"/>
            </a:defPPr>
            <a:lvl1pPr marL="0" algn="l" defTabSz="3756396" rtl="0" eaLnBrk="1" latinLnBrk="0" hangingPunct="1">
              <a:defRPr sz="7400" kern="1200">
                <a:solidFill>
                  <a:schemeClr val="tx1"/>
                </a:solidFill>
                <a:latin typeface="+mn-lt"/>
                <a:ea typeface="+mn-ea"/>
                <a:cs typeface="+mn-cs"/>
              </a:defRPr>
            </a:lvl1pPr>
            <a:lvl2pPr marL="1878198" algn="l" defTabSz="3756396" rtl="0" eaLnBrk="1" latinLnBrk="0" hangingPunct="1">
              <a:defRPr sz="7400" kern="1200">
                <a:solidFill>
                  <a:schemeClr val="tx1"/>
                </a:solidFill>
                <a:latin typeface="+mn-lt"/>
                <a:ea typeface="+mn-ea"/>
                <a:cs typeface="+mn-cs"/>
              </a:defRPr>
            </a:lvl2pPr>
            <a:lvl3pPr marL="3756396" algn="l" defTabSz="3756396" rtl="0" eaLnBrk="1" latinLnBrk="0" hangingPunct="1">
              <a:defRPr sz="7400" kern="1200">
                <a:solidFill>
                  <a:schemeClr val="tx1"/>
                </a:solidFill>
                <a:latin typeface="+mn-lt"/>
                <a:ea typeface="+mn-ea"/>
                <a:cs typeface="+mn-cs"/>
              </a:defRPr>
            </a:lvl3pPr>
            <a:lvl4pPr marL="5634594" algn="l" defTabSz="3756396" rtl="0" eaLnBrk="1" latinLnBrk="0" hangingPunct="1">
              <a:defRPr sz="7400" kern="1200">
                <a:solidFill>
                  <a:schemeClr val="tx1"/>
                </a:solidFill>
                <a:latin typeface="+mn-lt"/>
                <a:ea typeface="+mn-ea"/>
                <a:cs typeface="+mn-cs"/>
              </a:defRPr>
            </a:lvl4pPr>
            <a:lvl5pPr marL="7512797" algn="l" defTabSz="3756396" rtl="0" eaLnBrk="1" latinLnBrk="0" hangingPunct="1">
              <a:defRPr sz="7400" kern="1200">
                <a:solidFill>
                  <a:schemeClr val="tx1"/>
                </a:solidFill>
                <a:latin typeface="+mn-lt"/>
                <a:ea typeface="+mn-ea"/>
                <a:cs typeface="+mn-cs"/>
              </a:defRPr>
            </a:lvl5pPr>
            <a:lvl6pPr marL="9390995" algn="l" defTabSz="3756396" rtl="0" eaLnBrk="1" latinLnBrk="0" hangingPunct="1">
              <a:defRPr sz="7400" kern="1200">
                <a:solidFill>
                  <a:schemeClr val="tx1"/>
                </a:solidFill>
                <a:latin typeface="+mn-lt"/>
                <a:ea typeface="+mn-ea"/>
                <a:cs typeface="+mn-cs"/>
              </a:defRPr>
            </a:lvl6pPr>
            <a:lvl7pPr marL="11269197" algn="l" defTabSz="3756396" rtl="0" eaLnBrk="1" latinLnBrk="0" hangingPunct="1">
              <a:defRPr sz="7400" kern="1200">
                <a:solidFill>
                  <a:schemeClr val="tx1"/>
                </a:solidFill>
                <a:latin typeface="+mn-lt"/>
                <a:ea typeface="+mn-ea"/>
                <a:cs typeface="+mn-cs"/>
              </a:defRPr>
            </a:lvl7pPr>
            <a:lvl8pPr marL="13147394" algn="l" defTabSz="3756396" rtl="0" eaLnBrk="1" latinLnBrk="0" hangingPunct="1">
              <a:defRPr sz="7400" kern="1200">
                <a:solidFill>
                  <a:schemeClr val="tx1"/>
                </a:solidFill>
                <a:latin typeface="+mn-lt"/>
                <a:ea typeface="+mn-ea"/>
                <a:cs typeface="+mn-cs"/>
              </a:defRPr>
            </a:lvl8pPr>
            <a:lvl9pPr marL="15025593" algn="l" defTabSz="3756396" rtl="0" eaLnBrk="1" latinLnBrk="0" hangingPunct="1">
              <a:defRPr sz="7400" kern="1200">
                <a:solidFill>
                  <a:schemeClr val="tx1"/>
                </a:solidFill>
                <a:latin typeface="+mn-lt"/>
                <a:ea typeface="+mn-ea"/>
                <a:cs typeface="+mn-cs"/>
              </a:defRPr>
            </a:lvl9pPr>
          </a:lstStyle>
          <a:p>
            <a:pPr>
              <a:defRPr/>
            </a:pPr>
            <a:r>
              <a:rPr lang="en-US" sz="5600" b="0" dirty="0">
                <a:solidFill>
                  <a:schemeClr val="bg1"/>
                </a:solidFill>
                <a:latin typeface="Open Sans" panose="020B0606030504020204" pitchFamily="34" charset="0"/>
                <a:ea typeface="Open Sans" panose="020B0606030504020204" pitchFamily="34" charset="0"/>
                <a:cs typeface="Open Sans" panose="020B0606030504020204" pitchFamily="34" charset="0"/>
              </a:rPr>
              <a:t>Tyler Malloy, Tim Klinger, Chris R. Sims</a:t>
            </a:r>
          </a:p>
        </p:txBody>
      </p:sp>
      <p:pic>
        <p:nvPicPr>
          <p:cNvPr id="1026" name="Picture 2">
            <a:extLst>
              <a:ext uri="{FF2B5EF4-FFF2-40B4-BE49-F238E27FC236}">
                <a16:creationId xmlns:a16="http://schemas.microsoft.com/office/drawing/2014/main" id="{0613168C-9B64-D6B0-AD0F-A32BE89AD2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5513" y="15818255"/>
            <a:ext cx="12704350" cy="614536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hart, line chart&#10;&#10;Description automatically generated">
            <a:extLst>
              <a:ext uri="{FF2B5EF4-FFF2-40B4-BE49-F238E27FC236}">
                <a16:creationId xmlns:a16="http://schemas.microsoft.com/office/drawing/2014/main" id="{278A043C-8D35-2B1C-11E2-E1C1C1DFC1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98018" y="13665899"/>
            <a:ext cx="12410324" cy="746946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hart&#10;&#10;Description automatically generated">
            <a:extLst>
              <a:ext uri="{FF2B5EF4-FFF2-40B4-BE49-F238E27FC236}">
                <a16:creationId xmlns:a16="http://schemas.microsoft.com/office/drawing/2014/main" id="{414EB658-D92D-A204-0DEE-8E4DD58DBA2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185" t="53747" r="52329" b="1272"/>
          <a:stretch/>
        </p:blipFill>
        <p:spPr bwMode="auto">
          <a:xfrm>
            <a:off x="29463491" y="12421478"/>
            <a:ext cx="12704350" cy="6330090"/>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1548D5DF-EA31-E86C-D7BF-B98E0DD45E42}"/>
              </a:ext>
            </a:extLst>
          </p:cNvPr>
          <p:cNvSpPr txBox="1"/>
          <p:nvPr/>
        </p:nvSpPr>
        <p:spPr>
          <a:xfrm>
            <a:off x="29472533" y="10538946"/>
            <a:ext cx="12818467" cy="2308324"/>
          </a:xfrm>
          <a:prstGeom prst="rect">
            <a:avLst/>
          </a:prstGeom>
          <a:noFill/>
        </p:spPr>
        <p:txBody>
          <a:bodyPr wrap="square" rtlCol="0">
            <a:spAutoFit/>
          </a:bodyPr>
          <a:lstStyle>
            <a:defPPr>
              <a:defRPr kern="1200" smtId="4294967295"/>
            </a:defPPr>
          </a:lstStyle>
          <a:p>
            <a:pPr algn="l"/>
            <a:r>
              <a:rPr lang="en-US" sz="3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Measuring how the </a:t>
            </a:r>
            <a:r>
              <a:rPr lang="el-GR" sz="3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β</a:t>
            </a:r>
            <a:r>
              <a:rPr lang="en-US" sz="3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-VAE model representations overlap each other gives insight into how changing utility impacts learned visual representations. </a:t>
            </a:r>
          </a:p>
          <a:p>
            <a:pPr algn="l"/>
            <a:endParaRPr lang="en-US" sz="36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TextBox 25">
            <a:extLst>
              <a:ext uri="{FF2B5EF4-FFF2-40B4-BE49-F238E27FC236}">
                <a16:creationId xmlns:a16="http://schemas.microsoft.com/office/drawing/2014/main" id="{36AA6E56-7AEA-85CB-F53D-EC37CD25D7DF}"/>
              </a:ext>
            </a:extLst>
          </p:cNvPr>
          <p:cNvSpPr txBox="1"/>
          <p:nvPr/>
        </p:nvSpPr>
        <p:spPr>
          <a:xfrm>
            <a:off x="29709566" y="18998538"/>
            <a:ext cx="12818467" cy="1754326"/>
          </a:xfrm>
          <a:prstGeom prst="rect">
            <a:avLst/>
          </a:prstGeom>
          <a:noFill/>
        </p:spPr>
        <p:txBody>
          <a:bodyPr wrap="square" rtlCol="0">
            <a:spAutoFit/>
          </a:bodyPr>
          <a:lstStyle>
            <a:defPPr>
              <a:defRPr kern="1200" smtId="4294967295"/>
            </a:defPPr>
          </a:lstStyle>
          <a:p>
            <a:pPr algn="l"/>
            <a:r>
              <a:rPr lang="en-US" sz="3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Reconstructing noisy latent samples demonstrates that high-utility representations are more resilient to noise and take up more of the latent representation space. </a:t>
            </a:r>
          </a:p>
        </p:txBody>
      </p:sp>
      <p:pic>
        <p:nvPicPr>
          <p:cNvPr id="3" name="Picture 2" descr="Diagram&#10;&#10;Description automatically generated">
            <a:extLst>
              <a:ext uri="{FF2B5EF4-FFF2-40B4-BE49-F238E27FC236}">
                <a16:creationId xmlns:a16="http://schemas.microsoft.com/office/drawing/2014/main" id="{A8BD89AF-B677-C42D-41E0-C6000582B1C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586650" y="20904258"/>
            <a:ext cx="12704350" cy="3351419"/>
          </a:xfrm>
          <a:prstGeom prst="rect">
            <a:avLst/>
          </a:prstGeom>
        </p:spPr>
      </p:pic>
      <p:sp>
        <p:nvSpPr>
          <p:cNvPr id="30" name="TextBox 29">
            <a:extLst>
              <a:ext uri="{FF2B5EF4-FFF2-40B4-BE49-F238E27FC236}">
                <a16:creationId xmlns:a16="http://schemas.microsoft.com/office/drawing/2014/main" id="{45E116F1-7257-C579-63C1-50D06B2CE9E9}"/>
              </a:ext>
            </a:extLst>
          </p:cNvPr>
          <p:cNvSpPr txBox="1"/>
          <p:nvPr/>
        </p:nvSpPr>
        <p:spPr>
          <a:xfrm>
            <a:off x="15536366" y="21415282"/>
            <a:ext cx="12818467" cy="2862322"/>
          </a:xfrm>
          <a:prstGeom prst="rect">
            <a:avLst/>
          </a:prstGeom>
          <a:noFill/>
        </p:spPr>
        <p:txBody>
          <a:bodyPr wrap="square" rtlCol="0">
            <a:spAutoFit/>
          </a:bodyPr>
          <a:lstStyle>
            <a:defPPr>
              <a:defRPr kern="1200" smtId="4294967295"/>
            </a:defPPr>
          </a:lstStyle>
          <a:p>
            <a:pPr algn="l"/>
            <a:r>
              <a:rPr lang="en-US" sz="3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The tabular Feature Reinforcement Learning method provides utility predictions to the three deep neural network methods. This FRL model takes as input hand-crafted features instead of visual information.  </a:t>
            </a:r>
          </a:p>
          <a:p>
            <a:pPr algn="l"/>
            <a:endParaRPr lang="en-US" sz="36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032" name="Picture 8" descr="Logo&#10;&#10;Description automatically generated">
            <a:extLst>
              <a:ext uri="{FF2B5EF4-FFF2-40B4-BE49-F238E27FC236}">
                <a16:creationId xmlns:a16="http://schemas.microsoft.com/office/drawing/2014/main" id="{C32FB190-0559-9382-A3BB-CAD6FEBC2AA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1945600" y="25714511"/>
            <a:ext cx="2875634" cy="287563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A picture containing text, clipart&#10;&#10;Description automatically generated">
            <a:extLst>
              <a:ext uri="{FF2B5EF4-FFF2-40B4-BE49-F238E27FC236}">
                <a16:creationId xmlns:a16="http://schemas.microsoft.com/office/drawing/2014/main" id="{90F60DDF-AC74-92AB-3DDA-65AE6AE87F18}"/>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10346"/>
          <a:stretch/>
        </p:blipFill>
        <p:spPr bwMode="auto">
          <a:xfrm>
            <a:off x="20586968" y="29012804"/>
            <a:ext cx="5592897" cy="230038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EAE601C-3452-583B-C5D4-771676501E3C}"/>
              </a:ext>
            </a:extLst>
          </p:cNvPr>
          <p:cNvPicPr>
            <a:picLocks noChangeAspect="1"/>
          </p:cNvPicPr>
          <p:nvPr/>
        </p:nvPicPr>
        <p:blipFill>
          <a:blip r:embed="rId8"/>
          <a:stretch>
            <a:fillRect/>
          </a:stretch>
        </p:blipFill>
        <p:spPr>
          <a:xfrm>
            <a:off x="1894548" y="22915288"/>
            <a:ext cx="12410001" cy="571889"/>
          </a:xfrm>
          <a:prstGeom prst="rect">
            <a:avLst/>
          </a:prstGeom>
        </p:spPr>
      </p:pic>
      <p:sp>
        <p:nvSpPr>
          <p:cNvPr id="32" name="TextBox 31">
            <a:extLst>
              <a:ext uri="{FF2B5EF4-FFF2-40B4-BE49-F238E27FC236}">
                <a16:creationId xmlns:a16="http://schemas.microsoft.com/office/drawing/2014/main" id="{DCA72F13-EDE8-729A-9735-3EF62E309E2C}"/>
              </a:ext>
            </a:extLst>
          </p:cNvPr>
          <p:cNvSpPr txBox="1"/>
          <p:nvPr/>
        </p:nvSpPr>
        <p:spPr>
          <a:xfrm>
            <a:off x="3200400" y="22262677"/>
            <a:ext cx="5609912" cy="646331"/>
          </a:xfrm>
          <a:prstGeom prst="rect">
            <a:avLst/>
          </a:prstGeom>
          <a:noFill/>
        </p:spPr>
        <p:txBody>
          <a:bodyPr wrap="square" rtlCol="0">
            <a:spAutoFit/>
          </a:bodyPr>
          <a:lstStyle>
            <a:defPPr>
              <a:defRPr kern="1200" smtId="4294967295"/>
            </a:defPPr>
          </a:lstStyle>
          <a:p>
            <a:pPr algn="l"/>
            <a:r>
              <a:rPr lang="en-US" sz="3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Reconstruction Accuracy</a:t>
            </a:r>
          </a:p>
        </p:txBody>
      </p:sp>
      <p:sp>
        <p:nvSpPr>
          <p:cNvPr id="34" name="TextBox 33">
            <a:extLst>
              <a:ext uri="{FF2B5EF4-FFF2-40B4-BE49-F238E27FC236}">
                <a16:creationId xmlns:a16="http://schemas.microsoft.com/office/drawing/2014/main" id="{EC4DB1F6-8E50-9109-FAA7-D17757AC486A}"/>
              </a:ext>
            </a:extLst>
          </p:cNvPr>
          <p:cNvSpPr txBox="1"/>
          <p:nvPr/>
        </p:nvSpPr>
        <p:spPr>
          <a:xfrm>
            <a:off x="6059558" y="23613187"/>
            <a:ext cx="7459977" cy="646331"/>
          </a:xfrm>
          <a:prstGeom prst="rect">
            <a:avLst/>
          </a:prstGeom>
          <a:noFill/>
        </p:spPr>
        <p:txBody>
          <a:bodyPr wrap="square" rtlCol="0">
            <a:spAutoFit/>
          </a:bodyPr>
          <a:lstStyle>
            <a:defPPr>
              <a:defRPr kern="1200" smtId="4294967295"/>
            </a:defPPr>
          </a:lstStyle>
          <a:p>
            <a:pPr algn="l"/>
            <a:r>
              <a:rPr lang="en-US" sz="3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Latent Representation Complexity</a:t>
            </a:r>
          </a:p>
        </p:txBody>
      </p:sp>
      <p:sp>
        <p:nvSpPr>
          <p:cNvPr id="35" name="TextBox 34">
            <a:extLst>
              <a:ext uri="{FF2B5EF4-FFF2-40B4-BE49-F238E27FC236}">
                <a16:creationId xmlns:a16="http://schemas.microsoft.com/office/drawing/2014/main" id="{413CE455-D630-8065-C489-740E7C45EB3C}"/>
              </a:ext>
            </a:extLst>
          </p:cNvPr>
          <p:cNvSpPr txBox="1"/>
          <p:nvPr/>
        </p:nvSpPr>
        <p:spPr>
          <a:xfrm>
            <a:off x="11034258" y="22293346"/>
            <a:ext cx="3886200" cy="646331"/>
          </a:xfrm>
          <a:prstGeom prst="rect">
            <a:avLst/>
          </a:prstGeom>
          <a:noFill/>
        </p:spPr>
        <p:txBody>
          <a:bodyPr wrap="square" rtlCol="0">
            <a:spAutoFit/>
          </a:bodyPr>
          <a:lstStyle>
            <a:defPPr>
              <a:defRPr kern="1200" smtId="4294967295"/>
            </a:defPPr>
          </a:lstStyle>
          <a:p>
            <a:pPr algn="l"/>
            <a:r>
              <a:rPr lang="en-US" sz="3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Utility Accuracy</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perceptualpewter|09-2018"/>
</p:tagLst>
</file>

<file path=ppt/theme/theme1.xml><?xml version="1.0" encoding="utf-8"?>
<a:theme xmlns:a="http://schemas.openxmlformats.org/drawingml/2006/main" name="Default Desig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800000"/>
            </a:gs>
            <a:gs pos="50000">
              <a:srgbClr val="800000">
                <a:gamma/>
                <a:tint val="73725"/>
                <a:invGamma/>
              </a:srgbClr>
            </a:gs>
            <a:gs pos="100000">
              <a:srgbClr val="800000"/>
            </a:gs>
          </a:gsLst>
          <a:lin ang="5400000" scaled="1"/>
        </a:gra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137160" tIns="68580" rIns="137160" bIns="68580" numCol="1" anchor="ctr" anchorCtr="0" compatLnSpc="1">
        <a:prstTxWarp prst="textNoShape">
          <a:avLst/>
        </a:prstTxWarp>
      </a:bodyPr>
      <a:lstStyle>
        <a:defPPr marL="0" marR="0" indent="0" algn="ctr" defTabSz="3762375" rtl="0" eaLnBrk="1" fontAlgn="base" latinLnBrk="0" hangingPunct="1">
          <a:lnSpc>
            <a:spcPct val="100000"/>
          </a:lnSpc>
          <a:spcBef>
            <a:spcPct val="0"/>
          </a:spcBef>
          <a:spcAft>
            <a:spcPct val="0"/>
          </a:spcAft>
          <a:buClrTx/>
          <a:buSzTx/>
          <a:buFontTx/>
          <a:buNone/>
          <a:tabLst/>
          <a:defRPr kumimoji="0" lang="en-US" sz="4300" b="1" i="0" u="none" strike="noStrike" cap="none" normalizeH="0" baseline="0" smtClean="0">
            <a:ln>
              <a:noFill/>
            </a:ln>
            <a:solidFill>
              <a:srgbClr val="FF9900"/>
            </a:solidFill>
            <a:effectLst/>
            <a:latin typeface="Arial" pitchFamily="34" charset="0"/>
          </a:defRPr>
        </a:defPPr>
      </a:lstStyle>
    </a:spDef>
    <a:lnDef>
      <a:spPr bwMode="auto">
        <a:xfrm>
          <a:off x="0" y="0"/>
          <a:ext cx="1" cy="1"/>
        </a:xfrm>
        <a:custGeom>
          <a:avLst/>
          <a:gdLst/>
          <a:ahLst/>
          <a:cxnLst/>
          <a:rect l="0" t="0" r="0" b="0"/>
          <a:pathLst/>
        </a:custGeom>
        <a:gradFill rotWithShape="1">
          <a:gsLst>
            <a:gs pos="0">
              <a:srgbClr val="800000"/>
            </a:gs>
            <a:gs pos="50000">
              <a:srgbClr val="800000">
                <a:gamma/>
                <a:tint val="73725"/>
                <a:invGamma/>
              </a:srgbClr>
            </a:gs>
            <a:gs pos="100000">
              <a:srgbClr val="800000"/>
            </a:gs>
          </a:gsLst>
          <a:lin ang="5400000" scaled="1"/>
        </a:gra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137160" tIns="68580" rIns="137160" bIns="68580" numCol="1" anchor="ctr" anchorCtr="0" compatLnSpc="1">
        <a:prstTxWarp prst="textNoShape">
          <a:avLst/>
        </a:prstTxWarp>
      </a:bodyPr>
      <a:lstStyle>
        <a:defPPr marL="0" marR="0" indent="0" algn="ctr" defTabSz="3762375" rtl="0" eaLnBrk="1" fontAlgn="base" latinLnBrk="0" hangingPunct="1">
          <a:lnSpc>
            <a:spcPct val="100000"/>
          </a:lnSpc>
          <a:spcBef>
            <a:spcPct val="0"/>
          </a:spcBef>
          <a:spcAft>
            <a:spcPct val="0"/>
          </a:spcAft>
          <a:buClrTx/>
          <a:buSzTx/>
          <a:buFontTx/>
          <a:buNone/>
          <a:tabLst/>
          <a:defRPr kumimoji="0" lang="en-US" sz="4300" b="1" i="0" u="none" strike="noStrike" cap="none" normalizeH="0" baseline="0" smtClean="0">
            <a:ln>
              <a:noFill/>
            </a:ln>
            <a:solidFill>
              <a:srgbClr val="FF9900"/>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4522</TotalTime>
  <Words>309</Words>
  <Application>Microsoft Office PowerPoint</Application>
  <PresentationFormat>Custom</PresentationFormat>
  <Paragraphs>16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Nunito</vt:lpstr>
      <vt:lpstr>Open Sans</vt:lpstr>
      <vt:lpstr>Arial</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poster example</dc:title>
  <dc:subject>Free Research Poster</dc:subject>
  <dc:creator>Graphicsland/MakeSigns.com</dc:creator>
  <cp:keywords>scientific, research, template, custom, poster, presentation, symposium, printing, PowerPoint, create, design, example, sample, download</cp:keywords>
  <dc:description>These templates are offered for free to help your create a poster ranging from nursing research posters to psychology research posters.</dc:description>
  <cp:lastModifiedBy>Malloy, Tyler</cp:lastModifiedBy>
  <cp:revision>152</cp:revision>
  <dcterms:modified xsi:type="dcterms:W3CDTF">2022-05-23T01:15:21Z</dcterms:modified>
  <cp:category>science research poster</cp:category>
</cp:coreProperties>
</file>