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presentation is designed to give you an overview of the DriverPass system, highlighting its key features and how it meets your business needs. We will cover the system requirements, use case and activity diagrams, security features, and any limitations that need to be addressed.</a:t>
            </a:r>
            <a:endParaRPr/>
          </a:p>
        </p:txBody>
      </p:sp>
      <p:sp>
        <p:nvSpPr>
          <p:cNvPr id="64" name="Google Shape;64;p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slide, we present the functional and non-functional requirements. Functional requirements focus on key user interactions, like scheduling lessons, while non-functional requirements ensure system performance and security, which are critical for user experience and data safety.</a:t>
            </a:r>
            <a:endParaRPr/>
          </a:p>
        </p:txBody>
      </p:sp>
      <p:sp>
        <p:nvSpPr>
          <p:cNvPr id="71" name="Google Shape;71;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Use Case Diagram outlines key actors and their interactions with the system. As you can see, customers can register, log in, and schedule appointments. Admins and secretaries manage lesson packages, appointments, and DMV updates. This clear structure helps meet DriverPass’s operational goals.</a:t>
            </a:r>
            <a:endParaRPr/>
          </a:p>
        </p:txBody>
      </p:sp>
      <p:sp>
        <p:nvSpPr>
          <p:cNvPr id="78" name="Google Shape;78;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Activity Diagram focuses on the scheduling process. The customer logs in, selects a slot, and the system confirms the appointment. The process ensures efficiency in booking lessons, which is a core functionality that DriverPass provides to its users.</a:t>
            </a:r>
            <a:endParaRPr/>
          </a:p>
        </p:txBody>
      </p:sp>
      <p:sp>
        <p:nvSpPr>
          <p:cNvPr id="85" name="Google Shape;85;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addresses the key security features integrated into the DriverPass system. SSL encryption ensures data is safe during transmission, while two-factor authentication adds another layer of protection for user accounts. Account locking and data encryption ensure high levels of security.</a:t>
            </a:r>
            <a:endParaRPr/>
          </a:p>
        </p:txBody>
      </p:sp>
      <p:sp>
        <p:nvSpPr>
          <p:cNvPr id="92" name="Google Shape;92;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outlines some of the system's limitations. Scalability may be restricted during initial deployment, and support for older browsers could be limited. Integration with third-party systems, like the DMV, might introduce delays in data updates.</a:t>
            </a:r>
            <a:endParaRPr/>
          </a:p>
        </p:txBody>
      </p:sp>
      <p:sp>
        <p:nvSpPr>
          <p:cNvPr id="99" name="Google Shape;99;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7" name="Google Shape;57;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8" name="Google Shape;58;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671258" y="1321067"/>
            <a:ext cx="7801500" cy="2306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DriverPass System Design Presentation</a:t>
            </a:r>
            <a:endParaRPr/>
          </a:p>
        </p:txBody>
      </p:sp>
      <p:sp>
        <p:nvSpPr>
          <p:cNvPr id="67" name="Google Shape;67;p14"/>
          <p:cNvSpPr txBox="1"/>
          <p:nvPr>
            <p:ph idx="1" type="subTitle"/>
          </p:nvPr>
        </p:nvSpPr>
        <p:spPr>
          <a:xfrm>
            <a:off x="671250" y="4233168"/>
            <a:ext cx="7801500" cy="1056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Prepared by Kain Mason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System Requirements</a:t>
            </a:r>
            <a:endParaRPr/>
          </a:p>
        </p:txBody>
      </p:sp>
      <p:sp>
        <p:nvSpPr>
          <p:cNvPr id="74" name="Google Shape;7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27660" lvl="0" marL="342900" rtl="0" algn="l">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Functional Requirements: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1. The system allows students to schedule driving lessons.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2. Provides real-time feedback from instructors.</a:t>
            </a:r>
            <a:endParaRPr/>
          </a:p>
          <a:p>
            <a:pPr indent="-139700" lvl="0" marL="342900" rtl="0" algn="l">
              <a:spcBef>
                <a:spcPts val="64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Nonfunctional Requirements: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1. Fast response time (under 2 seconds).</a:t>
            </a:r>
            <a:endParaRPr/>
          </a:p>
          <a:p>
            <a:pPr indent="-327660" lvl="0" marL="342900" rtl="0" algn="l">
              <a:spcBef>
                <a:spcPts val="640"/>
              </a:spcBef>
              <a:spcAft>
                <a:spcPts val="1200"/>
              </a:spcAft>
              <a:buClr>
                <a:schemeClr val="dk1"/>
              </a:buClr>
              <a:buSzPct val="100000"/>
              <a:buChar char="●"/>
            </a:pPr>
            <a:r>
              <a:rPr lang="en-US" sz="3200">
                <a:solidFill>
                  <a:schemeClr val="dk1"/>
                </a:solidFill>
                <a:latin typeface="Calibri"/>
                <a:ea typeface="Calibri"/>
                <a:cs typeface="Calibri"/>
                <a:sym typeface="Calibri"/>
              </a:rPr>
              <a:t>2. Secure logins and data encryption.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Use Case Diagram</a:t>
            </a:r>
            <a:endParaRPr/>
          </a:p>
        </p:txBody>
      </p:sp>
      <p:pic>
        <p:nvPicPr>
          <p:cNvPr descr="Use Case Diagram (DriverPass System).png" id="81" name="Google Shape;81;p16"/>
          <p:cNvPicPr preferRelativeResize="0"/>
          <p:nvPr/>
        </p:nvPicPr>
        <p:blipFill rotWithShape="1">
          <a:blip r:embed="rId3">
            <a:alphaModFix/>
          </a:blip>
          <a:srcRect b="0" l="0" r="0" t="0"/>
          <a:stretch/>
        </p:blipFill>
        <p:spPr>
          <a:xfrm>
            <a:off x="1549750" y="1876125"/>
            <a:ext cx="6400801" cy="47088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Activity Diagram - Schedule Appointment</a:t>
            </a:r>
            <a:endParaRPr/>
          </a:p>
        </p:txBody>
      </p:sp>
      <p:pic>
        <p:nvPicPr>
          <p:cNvPr descr="Activity Diagram for Scheduling an Appointment.png" id="88" name="Google Shape;88;p17"/>
          <p:cNvPicPr preferRelativeResize="0"/>
          <p:nvPr/>
        </p:nvPicPr>
        <p:blipFill rotWithShape="1">
          <a:blip r:embed="rId3">
            <a:alphaModFix/>
          </a:blip>
          <a:srcRect b="0" l="0" r="0" t="0"/>
          <a:stretch/>
        </p:blipFill>
        <p:spPr>
          <a:xfrm>
            <a:off x="1204050" y="1642550"/>
            <a:ext cx="6400801" cy="4708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Security</a:t>
            </a:r>
            <a:endParaRPr/>
          </a:p>
        </p:txBody>
      </p:sp>
      <p:sp>
        <p:nvSpPr>
          <p:cNvPr id="95" name="Google Shape;9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Key Security Features: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SSL encryption for data transmission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Two-factor authentication for login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Account lockout after failed attempts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Data encryption for user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System Limitations</a:t>
            </a:r>
            <a:endParaRPr/>
          </a:p>
        </p:txBody>
      </p:sp>
      <p:sp>
        <p:nvSpPr>
          <p:cNvPr id="102" name="Google Shape;10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Limited scalability due to budget constraints.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May not support older browsers.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3. DMV integration might introduce delays in updates.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