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1384dd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1384dd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f1384dd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f1384dd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f1384dd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f1384dd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f1384dd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f1384dd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Practical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Maxfield England and Tyler Lorella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38275" y="214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Encryption Demo!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modes of operation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425" y="1799325"/>
            <a:ext cx="3038475" cy="15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00" y="1101629"/>
            <a:ext cx="446586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174" y="1101628"/>
            <a:ext cx="277350" cy="24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124" y="1450628"/>
            <a:ext cx="277350" cy="24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274" y="1838503"/>
            <a:ext cx="277350" cy="24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149" y="2124303"/>
            <a:ext cx="277350" cy="24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174" y="3170528"/>
            <a:ext cx="277350" cy="24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124" y="3471653"/>
            <a:ext cx="277350" cy="24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274" y="2504515"/>
            <a:ext cx="277350" cy="24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274" y="3836528"/>
            <a:ext cx="277350" cy="24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encountered with the project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Translating C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specification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Matching C-Shake test vector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   C-Shake Test Vector: 11000001 11000011 01101001 00100101 10110110 01000000 10011010 00000100...</a:t>
            </a:r>
            <a:endParaRPr sz="12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2719625"/>
            <a:ext cx="76009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663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Have a good rest of the semester!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Questions?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