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9"/>
  </p:notesMasterIdLst>
  <p:handoutMasterIdLst>
    <p:handoutMasterId r:id="rId50"/>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1" autoAdjust="0"/>
    <p:restoredTop sz="86383" autoAdjust="0"/>
  </p:normalViewPr>
  <p:slideViewPr>
    <p:cSldViewPr>
      <p:cViewPr varScale="1">
        <p:scale>
          <a:sx n="73" d="100"/>
          <a:sy n="73" d="100"/>
        </p:scale>
        <p:origin x="24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1/6/2017 1:47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1/6/2017 1:47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p:cNvPicPr>
            <a:picLocks noChangeAspect="1"/>
          </p:cNvPicPr>
          <p:nvPr/>
        </p:nvPicPr>
        <p:blipFill>
          <a:blip r:embed="rId3"/>
          <a:stretch>
            <a:fillRect/>
          </a:stretch>
        </p:blipFill>
        <p:spPr>
          <a:xfrm>
            <a:off x="655638" y="4269025"/>
            <a:ext cx="5562600" cy="2557483"/>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4" name="Picture 3"/>
          <p:cNvPicPr>
            <a:picLocks noChangeAspect="1"/>
          </p:cNvPicPr>
          <p:nvPr/>
        </p:nvPicPr>
        <p:blipFill>
          <a:blip r:embed="rId3"/>
          <a:stretch>
            <a:fillRect/>
          </a:stretch>
        </p:blipFill>
        <p:spPr>
          <a:xfrm>
            <a:off x="579437" y="3268663"/>
            <a:ext cx="6705600" cy="3389832"/>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5914</Words>
  <Application>Microsoft Office PowerPoint</Application>
  <PresentationFormat>Custom</PresentationFormat>
  <Paragraphs>290</Paragraphs>
  <Slides>42</Slides>
  <Notes>39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2017-01-06T05:48:24Z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