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49"/>
  </p:notesMasterIdLst>
  <p:handoutMasterIdLst>
    <p:handoutMasterId r:id="rId50"/>
  </p:handoutMasterIdLst>
  <p:sldIdLst>
    <p:sldId id="258" r:id="rId7"/>
    <p:sldId id="275" r:id="rId8"/>
    <p:sldId id="301" r:id="rId9"/>
    <p:sldId id="335" r:id="rId10"/>
    <p:sldId id="302" r:id="rId11"/>
    <p:sldId id="303" r:id="rId12"/>
    <p:sldId id="351" r:id="rId13"/>
    <p:sldId id="304" r:id="rId14"/>
    <p:sldId id="344" r:id="rId15"/>
    <p:sldId id="345" r:id="rId16"/>
    <p:sldId id="305" r:id="rId17"/>
    <p:sldId id="337" r:id="rId18"/>
    <p:sldId id="306" r:id="rId19"/>
    <p:sldId id="307" r:id="rId20"/>
    <p:sldId id="334" r:id="rId21"/>
    <p:sldId id="336" r:id="rId22"/>
    <p:sldId id="308" r:id="rId23"/>
    <p:sldId id="309" r:id="rId24"/>
    <p:sldId id="311" r:id="rId25"/>
    <p:sldId id="338" r:id="rId26"/>
    <p:sldId id="339" r:id="rId27"/>
    <p:sldId id="312" r:id="rId28"/>
    <p:sldId id="333" r:id="rId29"/>
    <p:sldId id="313" r:id="rId30"/>
    <p:sldId id="314" r:id="rId31"/>
    <p:sldId id="315" r:id="rId32"/>
    <p:sldId id="316" r:id="rId33"/>
    <p:sldId id="340" r:id="rId34"/>
    <p:sldId id="341" r:id="rId35"/>
    <p:sldId id="317" r:id="rId36"/>
    <p:sldId id="318" r:id="rId37"/>
    <p:sldId id="319" r:id="rId38"/>
    <p:sldId id="320" r:id="rId39"/>
    <p:sldId id="321" r:id="rId40"/>
    <p:sldId id="322" r:id="rId41"/>
    <p:sldId id="323" r:id="rId42"/>
    <p:sldId id="342" r:id="rId43"/>
    <p:sldId id="343" r:id="rId44"/>
    <p:sldId id="349" r:id="rId45"/>
    <p:sldId id="350" r:id="rId46"/>
    <p:sldId id="347" r:id="rId47"/>
    <p:sldId id="348" r:id="rId4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51"/>
            <p14:sldId id="304"/>
            <p14:sldId id="344"/>
            <p14:sldId id="345"/>
            <p14:sldId id="305"/>
            <p14:sldId id="337"/>
            <p14:sldId id="306"/>
          </p14:sldIdLst>
        </p14:section>
        <p14:section name="Local Login Authentication Flow" id="{25416694-119D-4363-B320-6A7BB1A3E3D2}">
          <p14:sldIdLst>
            <p14:sldId id="307"/>
            <p14:sldId id="334"/>
            <p14:sldId id="336"/>
            <p14:sldId id="308"/>
            <p14:sldId id="309"/>
            <p14:sldId id="311"/>
            <p14:sldId id="338"/>
            <p14:sldId id="339"/>
          </p14:sldIdLst>
        </p14:section>
        <p14:section name="O365 Login Authentication Flow" id="{C63FAAB1-855C-443B-849C-93575DC9D136}">
          <p14:sldIdLst>
            <p14:sldId id="312"/>
            <p14:sldId id="333"/>
            <p14:sldId id="313"/>
            <p14:sldId id="314"/>
            <p14:sldId id="315"/>
            <p14:sldId id="316"/>
            <p14:sldId id="340"/>
            <p14:sldId id="341"/>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1" autoAdjust="0"/>
    <p:restoredTop sz="86383" autoAdjust="0"/>
  </p:normalViewPr>
  <p:slideViewPr>
    <p:cSldViewPr>
      <p:cViewPr varScale="1">
        <p:scale>
          <a:sx n="73" d="100"/>
          <a:sy n="73" d="100"/>
        </p:scale>
        <p:origin x="246"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1/6/2017 5:06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1/6/2017 5:06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1/6/2017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1/6/2017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1/6/2017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6074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1/6/2017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61037" y="1973262"/>
            <a:ext cx="5865037" cy="3505200"/>
          </a:xfrm>
        </p:spPr>
        <p:txBody>
          <a:bodyPr/>
          <a:lstStyle/>
          <a:p>
            <a:pPr marL="571500" indent="-571500">
              <a:buFont typeface="Arial" panose="020B0604020202020204" pitchFamily="34" charset="0"/>
              <a:buChar char="•"/>
            </a:pPr>
            <a:r>
              <a:rPr lang="en-US" dirty="0" smtClean="0"/>
              <a:t>Admin needs to consent when first go to admin panel.</a:t>
            </a:r>
          </a:p>
          <a:p>
            <a:pPr marL="571500" indent="-571500">
              <a:buFont typeface="Arial" panose="020B0604020202020204" pitchFamily="34" charset="0"/>
              <a:buChar char="•"/>
            </a:pPr>
            <a:r>
              <a:rPr lang="en-US" dirty="0" smtClean="0"/>
              <a:t>Click </a:t>
            </a:r>
            <a:r>
              <a:rPr lang="en-US" b="1" dirty="0" smtClean="0"/>
              <a:t>Consent</a:t>
            </a:r>
            <a:r>
              <a:rPr lang="en-US" dirty="0" smtClean="0"/>
              <a:t> button to login and accept and then consent success. </a:t>
            </a:r>
            <a:endParaRPr lang="en-US" dirty="0"/>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a:t>
            </a:r>
            <a:r>
              <a:rPr lang="en-US" dirty="0" smtClean="0"/>
              <a:t>- Admin Consent and Unconsent</a:t>
            </a:r>
            <a:endParaRPr lang="en-US" dirty="0"/>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smtClean="0"/>
              <a:t>Admin can click consent and unconsent buttons to apply/re-apply admin consent.</a:t>
            </a:r>
          </a:p>
          <a:p>
            <a:r>
              <a:rPr lang="en-US" dirty="0" smtClean="0"/>
              <a:t>If clicks </a:t>
            </a:r>
            <a:r>
              <a:rPr lang="en-US" dirty="0"/>
              <a:t>consent and unconsent buttons </a:t>
            </a:r>
            <a:r>
              <a:rPr lang="en-US" dirty="0" smtClean="0"/>
              <a:t>admin needs to login again and then continue. </a:t>
            </a:r>
            <a:endParaRPr lang="en-US" dirty="0"/>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smtClean="0"/>
              <a:t>Admin can click </a:t>
            </a:r>
            <a:r>
              <a:rPr lang="en-US" b="1" dirty="0" smtClean="0"/>
              <a:t>Enable User Access</a:t>
            </a:r>
            <a:r>
              <a:rPr lang="en-US" dirty="0" smtClean="0"/>
              <a:t> button to enable access to all tenant users.</a:t>
            </a:r>
          </a:p>
          <a:p>
            <a:pPr marL="571500" indent="-571500">
              <a:buFont typeface="Arial" panose="020B0604020202020204" pitchFamily="34" charset="0"/>
              <a:buChar char="•"/>
            </a:pPr>
            <a:r>
              <a:rPr lang="en-US" dirty="0" smtClean="0"/>
              <a:t>It will take a while to effect after the button is clicked.</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a:t>
            </a:r>
            <a:r>
              <a:rPr lang="en-US" dirty="0" smtClean="0"/>
              <a:t>Enable User Access</a:t>
            </a:r>
            <a:endParaRPr lang="en-US" dirty="0"/>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2" name="Picture 1"/>
          <p:cNvPicPr>
            <a:picLocks noChangeAspect="1"/>
          </p:cNvPicPr>
          <p:nvPr/>
        </p:nvPicPr>
        <p:blipFill>
          <a:blip r:embed="rId2"/>
          <a:stretch>
            <a:fillRect/>
          </a:stretch>
        </p:blipFill>
        <p:spPr>
          <a:xfrm>
            <a:off x="427036" y="1212849"/>
            <a:ext cx="10891031" cy="5180013"/>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0400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O365 Account </a:t>
            </a:r>
            <a:r>
              <a:rPr lang="en-US" dirty="0" smtClean="0"/>
              <a:t>button to login and then </a:t>
            </a:r>
            <a:r>
              <a:rPr lang="en-US" dirty="0"/>
              <a:t>link the </a:t>
            </a:r>
            <a:r>
              <a:rPr lang="en-US" dirty="0" smtClean="0"/>
              <a:t>accounts.</a:t>
            </a:r>
          </a:p>
          <a:p>
            <a:pPr marL="571500" indent="-571500">
              <a:buFont typeface="Arial" panose="020B0604020202020204" pitchFamily="34" charset="0"/>
              <a:buChar char="•"/>
            </a:pPr>
            <a:r>
              <a:rPr lang="en-US" dirty="0" smtClean="0"/>
              <a:t>After link succeed it will go to all schools page.</a:t>
            </a:r>
            <a:endParaRPr lang="en-US" dirty="0"/>
          </a:p>
          <a:p>
            <a:pPr marL="571500" indent="-571500">
              <a:buFont typeface="Arial" panose="020B0604020202020204" pitchFamily="34" charset="0"/>
              <a:buChar char="•"/>
            </a:pPr>
            <a:r>
              <a:rPr lang="en-US" dirty="0"/>
              <a:t>Click the </a:t>
            </a:r>
            <a:r>
              <a:rPr lang="en-US" b="1" dirty="0" smtClean="0"/>
              <a:t>Cancel </a:t>
            </a:r>
            <a:r>
              <a:rPr lang="en-US" dirty="0" smtClean="0"/>
              <a:t>button </a:t>
            </a:r>
            <a:r>
              <a:rPr lang="en-US" dirty="0"/>
              <a:t>to show a basic page and stop.</a:t>
            </a:r>
          </a:p>
        </p:txBody>
      </p:sp>
      <p:sp>
        <p:nvSpPr>
          <p:cNvPr id="3" name="Title 2"/>
          <p:cNvSpPr>
            <a:spLocks noGrp="1"/>
          </p:cNvSpPr>
          <p:nvPr>
            <p:ph type="title"/>
          </p:nvPr>
        </p:nvSpPr>
        <p:spPr/>
        <p:txBody>
          <a:bodyPr/>
          <a:lstStyle/>
          <a:p>
            <a:r>
              <a:rPr lang="en-US" dirty="0"/>
              <a:t>Link the Local Account to an Office 365 Account</a:t>
            </a:r>
          </a:p>
        </p:txBody>
      </p:sp>
      <p:pic>
        <p:nvPicPr>
          <p:cNvPr id="5" name="Picture 4"/>
          <p:cNvPicPr>
            <a:picLocks noChangeAspect="1"/>
          </p:cNvPicPr>
          <p:nvPr/>
        </p:nvPicPr>
        <p:blipFill>
          <a:blip r:embed="rId3"/>
          <a:stretch>
            <a:fillRect/>
          </a:stretch>
        </p:blipFill>
        <p:spPr>
          <a:xfrm>
            <a:off x="274639" y="1943291"/>
            <a:ext cx="4532351" cy="1020571"/>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919604"/>
            <a:ext cx="121920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86087" y="3545884"/>
            <a:ext cx="11266667" cy="2866667"/>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a:t>
            </a:r>
            <a:r>
              <a:rPr lang="en-US" dirty="0" smtClean="0"/>
              <a:t>DETAILS</a:t>
            </a:r>
          </a:p>
          <a:p>
            <a:r>
              <a:rPr lang="en-US" altLang="zh-CN" dirty="0" smtClean="0"/>
              <a:t>Teachers/Students</a:t>
            </a:r>
            <a:endParaRPr lang="en-US" dirty="0" smtClean="0"/>
          </a:p>
          <a:p>
            <a:r>
              <a:rPr lang="en-US" dirty="0" smtClean="0"/>
              <a:t>Demo Helper</a:t>
            </a:r>
            <a:endParaRPr lang="en-US" dirty="0"/>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and user can change and save it.</a:t>
            </a:r>
          </a:p>
          <a:p>
            <a:r>
              <a:rPr lang="en-US" dirty="0" smtClean="0"/>
              <a:t>If user is linked to O365 his(her)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O365 account.</a:t>
            </a:r>
          </a:p>
          <a:p>
            <a:pPr marL="571500" indent="-571500">
              <a:buFont typeface="Arial" panose="020B0604020202020204" pitchFamily="34" charset="0"/>
              <a:buChar char="•"/>
            </a:pPr>
            <a:r>
              <a:rPr lang="en-US" altLang="zh-CN" dirty="0" smtClean="0"/>
              <a:t>If local account is not linked to O365 account it will show option “Login” and then link.</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5" name="Picture 4"/>
          <p:cNvPicPr>
            <a:picLocks noChangeAspect="1"/>
          </p:cNvPicPr>
          <p:nvPr/>
        </p:nvPicPr>
        <p:blipFill>
          <a:blip r:embed="rId5"/>
          <a:stretch>
            <a:fillRect/>
          </a:stretch>
        </p:blipFill>
        <p:spPr>
          <a:xfrm>
            <a:off x="281487" y="4823533"/>
            <a:ext cx="4196493" cy="1645529"/>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427037" y="1212848"/>
            <a:ext cx="10999596" cy="5103813"/>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040062"/>
            <a:ext cx="7315203" cy="914400"/>
          </a:xfrm>
        </p:spPr>
        <p:txBody>
          <a:bodyPr/>
          <a:lstStyle/>
          <a:p>
            <a:pPr marL="571500" indent="-571500">
              <a:buFont typeface="Arial" panose="020B0604020202020204" pitchFamily="34" charset="0"/>
              <a:buChar char="•"/>
            </a:pPr>
            <a:r>
              <a:rPr lang="en-US" dirty="0"/>
              <a:t>Click the </a:t>
            </a:r>
            <a:r>
              <a:rPr lang="en-US" b="1" dirty="0" smtClean="0"/>
              <a:t>Use Existing Local Account </a:t>
            </a:r>
            <a:r>
              <a:rPr lang="en-US" dirty="0" smtClean="0"/>
              <a:t>button </a:t>
            </a:r>
            <a:r>
              <a:rPr lang="en-US" dirty="0"/>
              <a:t>to link the </a:t>
            </a:r>
            <a:r>
              <a:rPr lang="en-US" dirty="0" smtClean="0"/>
              <a:t>account to an existing account.</a:t>
            </a:r>
          </a:p>
          <a:p>
            <a:pPr marL="571500" indent="-571500">
              <a:buFont typeface="Arial" panose="020B0604020202020204" pitchFamily="34" charset="0"/>
              <a:buChar char="•"/>
            </a:pPr>
            <a:r>
              <a:rPr lang="en-US" dirty="0" smtClean="0"/>
              <a:t>Click </a:t>
            </a:r>
            <a:r>
              <a:rPr lang="en-US" b="1" dirty="0" smtClean="0"/>
              <a:t>Create Local account button </a:t>
            </a:r>
            <a:r>
              <a:rPr lang="en-US" dirty="0" smtClean="0"/>
              <a:t>to create a new local account and then link.</a:t>
            </a:r>
            <a:endParaRPr lang="en-US" dirty="0"/>
          </a:p>
          <a:p>
            <a:pPr marL="571500" indent="-571500">
              <a:buFont typeface="Arial" panose="020B0604020202020204" pitchFamily="34" charset="0"/>
              <a:buChar char="•"/>
            </a:pPr>
            <a:r>
              <a:rPr lang="en-US" dirty="0"/>
              <a:t>Click the </a:t>
            </a:r>
            <a:r>
              <a:rPr lang="en-US" b="1" dirty="0" smtClean="0"/>
              <a:t>Cancel </a:t>
            </a:r>
            <a:r>
              <a:rPr lang="en-US" dirty="0" smtClean="0"/>
              <a:t>button </a:t>
            </a:r>
            <a:r>
              <a:rPr lang="en-US" dirty="0"/>
              <a:t>to </a:t>
            </a:r>
            <a:r>
              <a:rPr lang="en-US" dirty="0" smtClean="0"/>
              <a:t>show a message and then stop.</a:t>
            </a:r>
            <a:endParaRPr lang="en-US" dirty="0"/>
          </a:p>
        </p:txBody>
      </p:sp>
      <p:sp>
        <p:nvSpPr>
          <p:cNvPr id="3" name="Title 2"/>
          <p:cNvSpPr>
            <a:spLocks noGrp="1"/>
          </p:cNvSpPr>
          <p:nvPr>
            <p:ph type="title"/>
          </p:nvPr>
        </p:nvSpPr>
        <p:spPr/>
        <p:txBody>
          <a:bodyPr/>
          <a:lstStyle/>
          <a:p>
            <a:r>
              <a:rPr lang="en-US" dirty="0"/>
              <a:t>Link an Office 365 Account to a Local Account</a:t>
            </a:r>
          </a:p>
        </p:txBody>
      </p:sp>
      <p:pic>
        <p:nvPicPr>
          <p:cNvPr id="4" name="Picture 3"/>
          <p:cNvPicPr>
            <a:picLocks noChangeAspect="1"/>
          </p:cNvPicPr>
          <p:nvPr/>
        </p:nvPicPr>
        <p:blipFill>
          <a:blip r:embed="rId3"/>
          <a:stretch>
            <a:fillRect/>
          </a:stretch>
        </p:blipFill>
        <p:spPr>
          <a:xfrm>
            <a:off x="274639" y="1925833"/>
            <a:ext cx="4535493" cy="885629"/>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2400657"/>
          </a:xfrm>
          <a:prstGeom prst="rect">
            <a:avLst/>
          </a:prstGeom>
        </p:spPr>
        <p:txBody>
          <a:bodyPr/>
          <a:lstStyle/>
          <a:p>
            <a:r>
              <a:rPr lang="en-US" dirty="0" smtClean="0"/>
              <a:t>Input local account’s email and password and then click </a:t>
            </a:r>
            <a:r>
              <a:rPr lang="en-US" b="1" dirty="0" smtClean="0"/>
              <a:t>Login and Link </a:t>
            </a:r>
            <a:r>
              <a:rPr lang="en-US" dirty="0" smtClean="0"/>
              <a:t>button to link.</a:t>
            </a:r>
            <a:endParaRPr lang="en-US" dirty="0"/>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Input the fields </a:t>
            </a:r>
            <a:r>
              <a:rPr lang="en-US" b="1" dirty="0"/>
              <a:t>Favorite color</a:t>
            </a:r>
            <a:r>
              <a:rPr lang="en-US" dirty="0"/>
              <a:t>, </a:t>
            </a:r>
            <a:r>
              <a:rPr lang="en-US" b="1" dirty="0"/>
              <a:t>Password</a:t>
            </a:r>
            <a:r>
              <a:rPr lang="en-US" dirty="0"/>
              <a:t> and </a:t>
            </a:r>
            <a:r>
              <a:rPr lang="en-US" b="1" dirty="0"/>
              <a:t>Confirm Password</a:t>
            </a:r>
            <a:r>
              <a:rPr lang="en-US" dirty="0"/>
              <a:t>.</a:t>
            </a:r>
          </a:p>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5" name="Picture 4"/>
          <p:cNvPicPr>
            <a:picLocks noChangeAspect="1"/>
          </p:cNvPicPr>
          <p:nvPr/>
        </p:nvPicPr>
        <p:blipFill>
          <a:blip r:embed="rId3"/>
          <a:stretch>
            <a:fillRect/>
          </a:stretch>
        </p:blipFill>
        <p:spPr>
          <a:xfrm>
            <a:off x="288019" y="1592262"/>
            <a:ext cx="4600000" cy="3276190"/>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smtClean="0"/>
              <a:t>Click username on top right corner and click “About Me”.</a:t>
            </a:r>
          </a:p>
          <a:p>
            <a:r>
              <a:rPr lang="en-US" dirty="0" smtClean="0"/>
              <a:t>Username will display here.</a:t>
            </a:r>
          </a:p>
          <a:p>
            <a:r>
              <a:rPr lang="en-US" dirty="0" smtClean="0"/>
              <a:t>User’s favorite color will show here if linked to local account and user can change/save it.</a:t>
            </a:r>
          </a:p>
          <a:p>
            <a:r>
              <a:rPr lang="en-US" dirty="0" smtClean="0"/>
              <a:t>User classes will display here.</a:t>
            </a:r>
            <a:endParaRPr lang="en-US" dirty="0"/>
          </a:p>
        </p:txBody>
      </p:sp>
      <p:pic>
        <p:nvPicPr>
          <p:cNvPr id="2" name="Picture 1"/>
          <p:cNvPicPr>
            <a:picLocks noChangeAspect="1"/>
          </p:cNvPicPr>
          <p:nvPr/>
        </p:nvPicPr>
        <p:blipFill>
          <a:blip r:embed="rId3"/>
          <a:stretch>
            <a:fillRect/>
          </a:stretch>
        </p:blipFill>
        <p:spPr>
          <a:xfrm>
            <a:off x="9205594" y="1363662"/>
            <a:ext cx="2685714" cy="1866667"/>
          </a:xfrm>
          <a:prstGeom prst="rect">
            <a:avLst/>
          </a:prstGeom>
        </p:spPr>
      </p:pic>
      <p:pic>
        <p:nvPicPr>
          <p:cNvPr id="5" name="Picture 4"/>
          <p:cNvPicPr>
            <a:picLocks noChangeAspect="1"/>
          </p:cNvPicPr>
          <p:nvPr/>
        </p:nvPicPr>
        <p:blipFill>
          <a:blip r:embed="rId4"/>
          <a:stretch>
            <a:fillRect/>
          </a:stretch>
        </p:blipFill>
        <p:spPr>
          <a:xfrm>
            <a:off x="9190037" y="3667521"/>
            <a:ext cx="2142857" cy="2285714"/>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a:t>
            </a:r>
            <a:r>
              <a:rPr lang="en-US" altLang="zh-CN" dirty="0" smtClean="0"/>
              <a:t>“Link”.</a:t>
            </a:r>
          </a:p>
          <a:p>
            <a:pPr marL="571500" indent="-571500">
              <a:buFont typeface="Arial" panose="020B0604020202020204" pitchFamily="34" charset="0"/>
              <a:buChar char="•"/>
            </a:pPr>
            <a:r>
              <a:rPr lang="en-US" altLang="zh-CN" dirty="0" smtClean="0"/>
              <a:t>Here will display link status if account is linked to local account.</a:t>
            </a:r>
          </a:p>
          <a:p>
            <a:pPr marL="571500" indent="-571500">
              <a:buFont typeface="Arial" panose="020B0604020202020204" pitchFamily="34" charset="0"/>
              <a:buChar char="•"/>
            </a:pPr>
            <a:r>
              <a:rPr lang="en-US" altLang="zh-CN" dirty="0" smtClean="0"/>
              <a:t>If O365 account is not linked to local account it will show link options like “Login with local account” or “Create local account”.</a:t>
            </a:r>
            <a:endParaRPr lang="en-US" altLang="zh-CN" dirty="0"/>
          </a:p>
        </p:txBody>
      </p:sp>
      <p:sp>
        <p:nvSpPr>
          <p:cNvPr id="3" name="Title 2"/>
          <p:cNvSpPr>
            <a:spLocks noGrp="1"/>
          </p:cNvSpPr>
          <p:nvPr>
            <p:ph type="title"/>
          </p:nvPr>
        </p:nvSpPr>
        <p:spPr/>
        <p:txBody>
          <a:bodyPr/>
          <a:lstStyle/>
          <a:p>
            <a:r>
              <a:rPr lang="en-US" dirty="0" smtClean="0"/>
              <a:t>Link</a:t>
            </a:r>
            <a:endParaRPr lang="en-US" dirty="0"/>
          </a:p>
        </p:txBody>
      </p:sp>
      <p:pic>
        <p:nvPicPr>
          <p:cNvPr id="6" name="Picture 5"/>
          <p:cNvPicPr>
            <a:picLocks noChangeAspect="1"/>
          </p:cNvPicPr>
          <p:nvPr/>
        </p:nvPicPr>
        <p:blipFill>
          <a:blip r:embed="rId3"/>
          <a:stretch>
            <a:fillRect/>
          </a:stretch>
        </p:blipFill>
        <p:spPr>
          <a:xfrm>
            <a:off x="338409" y="1292325"/>
            <a:ext cx="2514600" cy="1747737"/>
          </a:xfrm>
          <a:prstGeom prst="rect">
            <a:avLst/>
          </a:prstGeom>
        </p:spPr>
      </p:pic>
      <p:pic>
        <p:nvPicPr>
          <p:cNvPr id="4" name="Picture 3"/>
          <p:cNvPicPr>
            <a:picLocks noChangeAspect="1"/>
          </p:cNvPicPr>
          <p:nvPr/>
        </p:nvPicPr>
        <p:blipFill>
          <a:blip r:embed="rId4"/>
          <a:stretch>
            <a:fillRect/>
          </a:stretch>
        </p:blipFill>
        <p:spPr>
          <a:xfrm>
            <a:off x="338409" y="3272313"/>
            <a:ext cx="3461340" cy="1318969"/>
          </a:xfrm>
          <a:prstGeom prst="rect">
            <a:avLst/>
          </a:prstGeom>
        </p:spPr>
      </p:pic>
      <p:pic>
        <p:nvPicPr>
          <p:cNvPr id="7" name="Picture 6"/>
          <p:cNvPicPr>
            <a:picLocks noChangeAspect="1"/>
          </p:cNvPicPr>
          <p:nvPr/>
        </p:nvPicPr>
        <p:blipFill>
          <a:blip r:embed="rId5"/>
          <a:stretch>
            <a:fillRect/>
          </a:stretch>
        </p:blipFill>
        <p:spPr>
          <a:xfrm>
            <a:off x="338409" y="4823533"/>
            <a:ext cx="2958288" cy="188706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smtClean="0"/>
              <a:t>CLASSES</a:t>
            </a:r>
            <a:r>
              <a:rPr lang="en-US" sz="2800" dirty="0" smtClean="0"/>
              <a:t> to </a:t>
            </a:r>
            <a:r>
              <a:rPr lang="en-US" sz="2800" dirty="0"/>
              <a:t>go to the classes page.</a:t>
            </a:r>
          </a:p>
          <a:p>
            <a:r>
              <a:rPr lang="en-US" sz="2800" dirty="0"/>
              <a:t>Click the </a:t>
            </a:r>
            <a:r>
              <a:rPr lang="en-US" sz="2800" b="1" dirty="0"/>
              <a:t>Bing map icon </a:t>
            </a:r>
            <a:r>
              <a:rPr lang="en-US" sz="2800" dirty="0"/>
              <a:t>to show a map of the selected school. </a:t>
            </a:r>
            <a:endParaRPr lang="en-US" sz="2800" dirty="0" smtClean="0"/>
          </a:p>
          <a:p>
            <a:r>
              <a:rPr lang="en-US" sz="2800" dirty="0"/>
              <a:t>Click </a:t>
            </a:r>
            <a:r>
              <a:rPr lang="en-US" sz="2800" b="1" dirty="0" smtClean="0"/>
              <a:t>Teachers/students</a:t>
            </a:r>
            <a:r>
              <a:rPr lang="en-US" sz="2800" dirty="0" smtClean="0"/>
              <a:t> to show teachers/students of current school.</a:t>
            </a:r>
            <a:endParaRPr lang="en-US" sz="2800" dirty="0"/>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4" name="Picture 3"/>
          <p:cNvPicPr>
            <a:picLocks noChangeAspect="1"/>
          </p:cNvPicPr>
          <p:nvPr/>
        </p:nvPicPr>
        <p:blipFill>
          <a:blip r:embed="rId3"/>
          <a:stretch>
            <a:fillRect/>
          </a:stretch>
        </p:blipFill>
        <p:spPr>
          <a:xfrm>
            <a:off x="579437" y="4411662"/>
            <a:ext cx="5047562" cy="2384056"/>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a:t>
            </a:r>
            <a:r>
              <a:rPr lang="en-US" dirty="0" smtClean="0"/>
              <a:t>4 </a:t>
            </a:r>
            <a:r>
              <a:rPr lang="en-US" dirty="0"/>
              <a:t>tabs containing  students, class </a:t>
            </a:r>
            <a:r>
              <a:rPr lang="en-US" dirty="0" smtClean="0"/>
              <a:t>documents, conversations and seating chart. </a:t>
            </a:r>
            <a:endParaRPr lang="en-US" dirty="0"/>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a:t>
            </a:r>
            <a:r>
              <a:rPr lang="en-US" dirty="0" smtClean="0"/>
              <a:t>hen login as a student, his assigned seat will display on the chart.</a:t>
            </a:r>
          </a:p>
          <a:p>
            <a:pPr marL="571500" indent="-571500">
              <a:buFont typeface="Arial" panose="020B0604020202020204" pitchFamily="34" charset="0"/>
              <a:buChar char="•"/>
            </a:pPr>
            <a:r>
              <a:rPr lang="en-US" dirty="0" smtClean="0"/>
              <a:t>Current student’s seat will high lighted with the color of his favorite color.</a:t>
            </a:r>
          </a:p>
          <a:p>
            <a:pPr marL="571500" indent="-571500">
              <a:buFont typeface="Arial" panose="020B0604020202020204" pitchFamily="34" charset="0"/>
              <a:buChar char="•"/>
            </a:pPr>
            <a:r>
              <a:rPr lang="en-US" dirty="0" smtClean="0"/>
              <a:t>Other students’ seat will show with gray background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student</a:t>
            </a:r>
            <a:endParaRPr lang="en-US" dirty="0"/>
          </a:p>
        </p:txBody>
      </p:sp>
      <p:pic>
        <p:nvPicPr>
          <p:cNvPr id="4" name="Picture 3"/>
          <p:cNvPicPr>
            <a:picLocks noChangeAspect="1"/>
          </p:cNvPicPr>
          <p:nvPr/>
        </p:nvPicPr>
        <p:blipFill>
          <a:blip r:embed="rId3"/>
          <a:stretch>
            <a:fillRect/>
          </a:stretch>
        </p:blipFill>
        <p:spPr>
          <a:xfrm>
            <a:off x="122237" y="1956709"/>
            <a:ext cx="4794769" cy="1557105"/>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a:t>
            </a:r>
            <a:r>
              <a:rPr lang="en-US" dirty="0" smtClean="0"/>
              <a:t>hen login as a teacher, he can see all students’ seat on the chart.</a:t>
            </a:r>
          </a:p>
          <a:p>
            <a:pPr marL="571500" indent="-571500">
              <a:buFont typeface="Arial" panose="020B0604020202020204" pitchFamily="34" charset="0"/>
              <a:buChar char="•"/>
            </a:pPr>
            <a:r>
              <a:rPr lang="en-US" dirty="0" smtClean="0"/>
              <a:t>A teacher can click edit button and then drag/drop/delete a student’s seat.</a:t>
            </a:r>
          </a:p>
          <a:p>
            <a:pPr marL="571500" indent="-571500">
              <a:buFont typeface="Arial" panose="020B0604020202020204" pitchFamily="34" charset="0"/>
              <a:buChar char="•"/>
            </a:pPr>
            <a:r>
              <a:rPr lang="en-US" dirty="0" smtClean="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a:t>
            </a:r>
            <a:r>
              <a:rPr lang="en-US" dirty="0" smtClean="0"/>
              <a:t>detail seating chart – login as a teacher</a:t>
            </a:r>
            <a:endParaRPr lang="en-US" dirty="0"/>
          </a:p>
        </p:txBody>
      </p:sp>
      <p:pic>
        <p:nvPicPr>
          <p:cNvPr id="5" name="Picture 4"/>
          <p:cNvPicPr>
            <a:picLocks noChangeAspect="1"/>
          </p:cNvPicPr>
          <p:nvPr/>
        </p:nvPicPr>
        <p:blipFill>
          <a:blip r:embed="rId3"/>
          <a:stretch>
            <a:fillRect/>
          </a:stretch>
        </p:blipFill>
        <p:spPr>
          <a:xfrm>
            <a:off x="6827837" y="1516062"/>
            <a:ext cx="4950188" cy="1478894"/>
          </a:xfrm>
          <a:prstGeom prst="rect">
            <a:avLst/>
          </a:prstGeom>
        </p:spPr>
      </p:pic>
      <p:pic>
        <p:nvPicPr>
          <p:cNvPr id="6" name="Picture 5"/>
          <p:cNvPicPr>
            <a:picLocks noChangeAspect="1"/>
          </p:cNvPicPr>
          <p:nvPr/>
        </p:nvPicPr>
        <p:blipFill>
          <a:blip r:embed="rId4"/>
          <a:stretch>
            <a:fillRect/>
          </a:stretch>
        </p:blipFill>
        <p:spPr>
          <a:xfrm>
            <a:off x="6827837" y="3691014"/>
            <a:ext cx="5023733" cy="1596723"/>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2" name="Picture 1"/>
          <p:cNvPicPr>
            <a:picLocks noChangeAspect="1"/>
          </p:cNvPicPr>
          <p:nvPr/>
        </p:nvPicPr>
        <p:blipFill>
          <a:blip r:embed="rId2"/>
          <a:stretch>
            <a:fillRect/>
          </a:stretch>
        </p:blipFill>
        <p:spPr>
          <a:xfrm>
            <a:off x="503237" y="1363662"/>
            <a:ext cx="10946921" cy="41148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smtClean="0"/>
              <a:t>Click </a:t>
            </a:r>
            <a:r>
              <a:rPr lang="en-US" sz="2800" b="1" dirty="0"/>
              <a:t>Teachers/students</a:t>
            </a:r>
            <a:r>
              <a:rPr lang="en-US" sz="2800" dirty="0"/>
              <a:t> </a:t>
            </a:r>
            <a:r>
              <a:rPr lang="en-US" sz="2800" dirty="0" smtClean="0"/>
              <a:t> on all schools page and then go to  all users page.</a:t>
            </a:r>
          </a:p>
          <a:p>
            <a:r>
              <a:rPr lang="en-US" sz="2800" dirty="0" smtClean="0"/>
              <a:t>All teachers/students will list here. </a:t>
            </a:r>
          </a:p>
          <a:p>
            <a:r>
              <a:rPr lang="en-US" sz="2800" dirty="0" smtClean="0"/>
              <a:t>Click the filter on top right corn to filer teachers/students.</a:t>
            </a:r>
          </a:p>
          <a:p>
            <a:r>
              <a:rPr lang="en-US" sz="2800" dirty="0"/>
              <a:t> </a:t>
            </a:r>
            <a:r>
              <a:rPr lang="en-US" sz="2800" dirty="0" smtClean="0"/>
              <a:t>teachers/students will be displayed with paginations.</a:t>
            </a:r>
            <a:endParaRPr lang="en-US" sz="2800" dirty="0"/>
          </a:p>
        </p:txBody>
      </p:sp>
      <p:sp>
        <p:nvSpPr>
          <p:cNvPr id="3" name="Title 2"/>
          <p:cNvSpPr>
            <a:spLocks noGrp="1"/>
          </p:cNvSpPr>
          <p:nvPr>
            <p:ph type="title"/>
          </p:nvPr>
        </p:nvSpPr>
        <p:spPr/>
        <p:txBody>
          <a:bodyPr/>
          <a:lstStyle/>
          <a:p>
            <a:r>
              <a:rPr lang="en-US" dirty="0"/>
              <a:t>ALL </a:t>
            </a:r>
            <a:r>
              <a:rPr lang="en-US" dirty="0" smtClean="0"/>
              <a:t>SCHOOLS – Teachers/Students</a:t>
            </a:r>
            <a:endParaRPr lang="en-US" dirty="0"/>
          </a:p>
        </p:txBody>
      </p:sp>
      <p:pic>
        <p:nvPicPr>
          <p:cNvPr id="5" name="Picture 4"/>
          <p:cNvPicPr>
            <a:picLocks noChangeAspect="1"/>
          </p:cNvPicPr>
          <p:nvPr/>
        </p:nvPicPr>
        <p:blipFill>
          <a:blip r:embed="rId3"/>
          <a:stretch>
            <a:fillRect/>
          </a:stretch>
        </p:blipFill>
        <p:spPr>
          <a:xfrm>
            <a:off x="503237" y="3421062"/>
            <a:ext cx="6128638" cy="3166028"/>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Helper</a:t>
            </a:r>
            <a:endParaRPr lang="en-US" dirty="0"/>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smtClean="0"/>
              <a:t>Click </a:t>
            </a:r>
            <a:r>
              <a:rPr lang="en-US" b="1" dirty="0" smtClean="0"/>
              <a:t>Demo Helper </a:t>
            </a:r>
            <a:r>
              <a:rPr lang="en-US" dirty="0" smtClean="0"/>
              <a:t>on top right corner to open helper.</a:t>
            </a:r>
          </a:p>
          <a:p>
            <a:pPr marL="571500" indent="-571500">
              <a:buFont typeface="Arial" panose="020B0604020202020204" pitchFamily="34" charset="0"/>
              <a:buChar char="•"/>
            </a:pPr>
            <a:r>
              <a:rPr lang="en-US" dirty="0" smtClean="0"/>
              <a:t>It will show information like Controller, View, Services, </a:t>
            </a:r>
            <a:r>
              <a:rPr lang="en-US" dirty="0" err="1" smtClean="0"/>
              <a:t>ViewModel</a:t>
            </a:r>
            <a:r>
              <a:rPr lang="en-US" dirty="0" smtClean="0"/>
              <a:t> of current page.</a:t>
            </a:r>
          </a:p>
          <a:p>
            <a:pPr marL="571500" indent="-571500">
              <a:buFont typeface="Arial" panose="020B0604020202020204" pitchFamily="34" charset="0"/>
              <a:buChar char="•"/>
            </a:pPr>
            <a:r>
              <a:rPr lang="en-US" dirty="0" smtClean="0"/>
              <a:t>Click </a:t>
            </a:r>
            <a:r>
              <a:rPr lang="en-US" b="1" dirty="0" smtClean="0"/>
              <a:t>X</a:t>
            </a:r>
            <a:r>
              <a:rPr lang="en-US" dirty="0" smtClean="0"/>
              <a:t> to hide helper.</a:t>
            </a:r>
            <a:endParaRPr lang="en-US" dirty="0"/>
          </a:p>
        </p:txBody>
      </p:sp>
      <p:sp>
        <p:nvSpPr>
          <p:cNvPr id="3" name="Title 2"/>
          <p:cNvSpPr>
            <a:spLocks noGrp="1"/>
          </p:cNvSpPr>
          <p:nvPr>
            <p:ph type="title"/>
          </p:nvPr>
        </p:nvSpPr>
        <p:spPr/>
        <p:txBody>
          <a:bodyPr/>
          <a:lstStyle/>
          <a:p>
            <a:r>
              <a:rPr lang="en-US" dirty="0" smtClean="0"/>
              <a:t>Demo Helper</a:t>
            </a:r>
            <a:endParaRPr lang="en-US" dirty="0"/>
          </a:p>
        </p:txBody>
      </p:sp>
      <p:pic>
        <p:nvPicPr>
          <p:cNvPr id="4" name="Picture 3"/>
          <p:cNvPicPr>
            <a:picLocks noChangeAspect="1"/>
          </p:cNvPicPr>
          <p:nvPr/>
        </p:nvPicPr>
        <p:blipFill>
          <a:blip r:embed="rId3"/>
          <a:stretch>
            <a:fillRect/>
          </a:stretch>
        </p:blipFill>
        <p:spPr>
          <a:xfrm>
            <a:off x="295276" y="1597167"/>
            <a:ext cx="4094161" cy="2189048"/>
          </a:xfrm>
          <a:prstGeom prst="rect">
            <a:avLst/>
          </a:prstGeom>
        </p:spPr>
      </p:pic>
      <p:pic>
        <p:nvPicPr>
          <p:cNvPr id="5" name="Picture 4"/>
          <p:cNvPicPr>
            <a:picLocks noChangeAspect="1"/>
          </p:cNvPicPr>
          <p:nvPr/>
        </p:nvPicPr>
        <p:blipFill>
          <a:blip r:embed="rId4"/>
          <a:stretch>
            <a:fillRect/>
          </a:stretch>
        </p:blipFill>
        <p:spPr>
          <a:xfrm>
            <a:off x="295276" y="4257675"/>
            <a:ext cx="4094161" cy="1529807"/>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12" name="Picture 11"/>
          <p:cNvPicPr>
            <a:picLocks noChangeAspect="1"/>
          </p:cNvPicPr>
          <p:nvPr/>
        </p:nvPicPr>
        <p:blipFill>
          <a:blip r:embed="rId3"/>
          <a:stretch>
            <a:fillRect/>
          </a:stretch>
        </p:blipFill>
        <p:spPr>
          <a:xfrm>
            <a:off x="6523037" y="2030412"/>
            <a:ext cx="5318811" cy="1847850"/>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smtClean="0">
                <a:latin typeface="+mj-lt"/>
              </a:rPr>
              <a:t>Admin can link use an existing local account.</a:t>
            </a:r>
          </a:p>
          <a:p>
            <a:pPr marL="527050" lvl="1" indent="-285750"/>
            <a:r>
              <a:rPr lang="en-US" sz="2800" dirty="0" smtClean="0">
                <a:latin typeface="+mj-lt"/>
              </a:rPr>
              <a:t>Admin can create a local account and then link.</a:t>
            </a:r>
          </a:p>
          <a:p>
            <a:pPr marL="527050" lvl="1" indent="-285750"/>
            <a:r>
              <a:rPr lang="en-US" sz="2800" dirty="0" smtClean="0">
                <a:latin typeface="+mj-lt"/>
              </a:rPr>
              <a:t>Click </a:t>
            </a:r>
            <a:r>
              <a:rPr lang="en-US" sz="2800" b="1" dirty="0" smtClean="0">
                <a:latin typeface="+mj-lt"/>
              </a:rPr>
              <a:t>Cancel</a:t>
            </a:r>
            <a:r>
              <a:rPr lang="en-US" sz="2800" dirty="0" smtClean="0">
                <a:latin typeface="+mj-lt"/>
              </a:rPr>
              <a:t> button will show a message to tell user that O365 account and local account must be linked..</a:t>
            </a:r>
            <a:endParaRPr lang="en-US" sz="2800" dirty="0">
              <a:latin typeface="+mj-lt"/>
            </a:endParaRP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503237" y="4106862"/>
            <a:ext cx="7866667" cy="1657143"/>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2800" dirty="0" smtClean="0">
                <a:latin typeface="+mj-lt"/>
              </a:rPr>
              <a:t>If a local account already exists with the same email as O365 email, Create Local Account will be disabled.</a:t>
            </a:r>
            <a:endParaRPr lang="en-US" sz="2800" dirty="0">
              <a:latin typeface="+mj-lt"/>
            </a:endParaRPr>
          </a:p>
        </p:txBody>
      </p:sp>
      <p:sp>
        <p:nvSpPr>
          <p:cNvPr id="3" name="Title 2"/>
          <p:cNvSpPr>
            <a:spLocks noGrp="1"/>
          </p:cNvSpPr>
          <p:nvPr>
            <p:ph type="title"/>
          </p:nvPr>
        </p:nvSpPr>
        <p:spPr/>
        <p:txBody>
          <a:bodyPr/>
          <a:lstStyle/>
          <a:p>
            <a:r>
              <a:rPr lang="en-US" dirty="0" smtClean="0"/>
              <a:t>If Account with Same Email Exists</a:t>
            </a:r>
            <a:endParaRPr lang="en-US" dirty="0"/>
          </a:p>
        </p:txBody>
      </p:sp>
      <p:pic>
        <p:nvPicPr>
          <p:cNvPr id="5" name="Picture 4"/>
          <p:cNvPicPr>
            <a:picLocks noChangeAspect="1"/>
          </p:cNvPicPr>
          <p:nvPr/>
        </p:nvPicPr>
        <p:blipFill>
          <a:blip r:embed="rId3"/>
          <a:stretch>
            <a:fillRect/>
          </a:stretch>
        </p:blipFill>
        <p:spPr>
          <a:xfrm>
            <a:off x="427037" y="2825553"/>
            <a:ext cx="9219048" cy="1895238"/>
          </a:xfrm>
          <a:prstGeom prst="rect">
            <a:avLst/>
          </a:prstGeom>
        </p:spPr>
      </p:pic>
    </p:spTree>
    <p:extLst>
      <p:ext uri="{BB962C8B-B14F-4D97-AF65-F5344CB8AC3E}">
        <p14:creationId xmlns:p14="http://schemas.microsoft.com/office/powerpoint/2010/main" val="186326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75237" y="2812823"/>
            <a:ext cx="7088966" cy="914400"/>
          </a:xfrm>
        </p:spPr>
        <p:txBody>
          <a:bodyPr/>
          <a:lstStyle/>
          <a:p>
            <a:pPr marL="571500" indent="-571500">
              <a:buFont typeface="Arial" panose="020B0604020202020204" pitchFamily="34" charset="0"/>
              <a:buChar char="•"/>
            </a:pPr>
            <a:r>
              <a:rPr lang="en-US" dirty="0"/>
              <a:t>If you have a </a:t>
            </a:r>
            <a:r>
              <a:rPr lang="en-US" dirty="0" smtClean="0"/>
              <a:t>local </a:t>
            </a:r>
            <a:r>
              <a:rPr lang="en-US" dirty="0"/>
              <a:t>account, login and then link the </a:t>
            </a:r>
            <a:r>
              <a:rPr lang="en-US" dirty="0" smtClean="0"/>
              <a:t>local account with O365 account.</a:t>
            </a:r>
          </a:p>
          <a:p>
            <a:pPr marL="571500" indent="-571500">
              <a:buFont typeface="Arial" panose="020B0604020202020204" pitchFamily="34" charset="0"/>
              <a:buChar char="•"/>
            </a:pPr>
            <a:r>
              <a:rPr lang="en-US" dirty="0" smtClean="0"/>
              <a:t>After link succeed it will go to all schools page. </a:t>
            </a:r>
          </a:p>
          <a:p>
            <a:pPr marL="571500" indent="-571500">
              <a:buFont typeface="Arial" panose="020B0604020202020204" pitchFamily="34" charset="0"/>
              <a:buChar char="•"/>
            </a:pPr>
            <a:r>
              <a:rPr lang="en-US" dirty="0" smtClean="0"/>
              <a:t>Admin can also go to admin panel on top navigation.</a:t>
            </a:r>
            <a:endParaRPr lang="en-US" dirty="0"/>
          </a:p>
        </p:txBody>
      </p:sp>
      <p:sp>
        <p:nvSpPr>
          <p:cNvPr id="3" name="Title 2"/>
          <p:cNvSpPr>
            <a:spLocks noGrp="1"/>
          </p:cNvSpPr>
          <p:nvPr>
            <p:ph type="title"/>
          </p:nvPr>
        </p:nvSpPr>
        <p:spPr>
          <a:xfrm>
            <a:off x="46037" y="295274"/>
            <a:ext cx="11889564" cy="917575"/>
          </a:xfrm>
        </p:spPr>
        <p:txBody>
          <a:bodyPr/>
          <a:lstStyle/>
          <a:p>
            <a:r>
              <a:rPr lang="en-US" dirty="0"/>
              <a:t>Link the Admin Account </a:t>
            </a:r>
            <a:r>
              <a:rPr lang="en-US" dirty="0" smtClean="0"/>
              <a:t>to Existing Local </a:t>
            </a:r>
            <a:r>
              <a:rPr lang="en-US" dirty="0"/>
              <a:t>Account</a:t>
            </a:r>
          </a:p>
        </p:txBody>
      </p:sp>
      <p:pic>
        <p:nvPicPr>
          <p:cNvPr id="4" name="Picture 3"/>
          <p:cNvPicPr>
            <a:picLocks noChangeAspect="1"/>
          </p:cNvPicPr>
          <p:nvPr/>
        </p:nvPicPr>
        <p:blipFill>
          <a:blip r:embed="rId3"/>
          <a:stretch>
            <a:fillRect/>
          </a:stretch>
        </p:blipFill>
        <p:spPr>
          <a:xfrm>
            <a:off x="274640" y="1668462"/>
            <a:ext cx="4952998" cy="1600200"/>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Create Local account and Link</a:t>
            </a:r>
            <a:endParaRPr lang="en-US" dirty="0"/>
          </a:p>
        </p:txBody>
      </p:sp>
      <p:sp>
        <p:nvSpPr>
          <p:cNvPr id="8" name="Text Placeholder 1"/>
          <p:cNvSpPr>
            <a:spLocks noGrp="1"/>
          </p:cNvSpPr>
          <p:nvPr>
            <p:ph type="body" sz="quarter" idx="4294967295"/>
          </p:nvPr>
        </p:nvSpPr>
        <p:spPr>
          <a:xfrm>
            <a:off x="274640" y="1820862"/>
            <a:ext cx="6248398" cy="4739759"/>
          </a:xfrm>
          <a:prstGeom prst="rect">
            <a:avLst/>
          </a:prstGeom>
        </p:spPr>
        <p:txBody>
          <a:bodyPr/>
          <a:lstStyle/>
          <a:p>
            <a:r>
              <a:rPr lang="en-US" dirty="0" smtClean="0"/>
              <a:t>If there’s no local account admin can create a new local account and then link.</a:t>
            </a:r>
          </a:p>
          <a:p>
            <a:r>
              <a:rPr lang="en-US" dirty="0" smtClean="0"/>
              <a:t>Input password and confirm password and then click </a:t>
            </a:r>
            <a:r>
              <a:rPr lang="en-US" b="1" dirty="0" smtClean="0"/>
              <a:t>Create and Link</a:t>
            </a:r>
            <a:r>
              <a:rPr lang="en-US" dirty="0" smtClean="0"/>
              <a:t> button.</a:t>
            </a:r>
            <a:endParaRPr lang="en-US" dirty="0"/>
          </a:p>
        </p:txBody>
      </p:sp>
      <p:pic>
        <p:nvPicPr>
          <p:cNvPr id="2" name="Picture 1"/>
          <p:cNvPicPr>
            <a:picLocks noChangeAspect="1"/>
          </p:cNvPicPr>
          <p:nvPr/>
        </p:nvPicPr>
        <p:blipFill>
          <a:blip r:embed="rId3"/>
          <a:stretch>
            <a:fillRect/>
          </a:stretch>
        </p:blipFill>
        <p:spPr>
          <a:xfrm>
            <a:off x="6370637" y="1592262"/>
            <a:ext cx="5580952" cy="3952381"/>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9EF7F2-79F0-4950-9137-4016BE64CE46}">
  <ds:schemaRefs>
    <ds:schemaRef ds:uri="http://schemas.openxmlformats.org/package/2006/metadata/core-properties"/>
    <ds:schemaRef ds:uri="http://purl.org/dc/terms/"/>
    <ds:schemaRef ds:uri="09eba053-c572-4474-974d-b0bef0e9174f"/>
    <ds:schemaRef ds:uri="http://schemas.microsoft.com/office/infopath/2007/PartnerControl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41543473-98BF-41A8-AEE8-AF1C274C4DD8}">
  <ds:schemaRefs>
    <ds:schemaRef ds:uri="http://schemas.microsoft.com/sharepoint/v3/contenttype/forms"/>
  </ds:schemaRefs>
</ds:datastoreItem>
</file>

<file path=customXml/itemProps3.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5914</Words>
  <Application>Microsoft Office PowerPoint</Application>
  <PresentationFormat>Custom</PresentationFormat>
  <Paragraphs>290</Paragraphs>
  <Slides>42</Slides>
  <Notes>39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42</vt:i4>
      </vt:variant>
    </vt:vector>
  </HeadingPairs>
  <TitlesOfParts>
    <vt:vector size="51"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If Account with Same Email Exists</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2017-01-06T09:10:53Z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