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2"/>
  </p:notesMasterIdLst>
  <p:handoutMasterIdLst>
    <p:handoutMasterId r:id="rId53"/>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383" autoAdjust="0"/>
  </p:normalViewPr>
  <p:slideViewPr>
    <p:cSldViewPr>
      <p:cViewPr varScale="1">
        <p:scale>
          <a:sx n="71" d="100"/>
          <a:sy n="71" d="100"/>
        </p:scale>
        <p:origin x="642"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3/1/2017 3:44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3/1/2017 3:44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3/1/2017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Use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the </a:t>
            </a:r>
            <a:r>
              <a:rPr lang="en-US" sz="2800" b="1" dirty="0"/>
              <a:t>Bing map icon </a:t>
            </a:r>
            <a:r>
              <a:rPr lang="en-US" sz="2800" dirty="0"/>
              <a:t>to show a map of the selected school. </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use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a:latin typeface="+mj-lt"/>
              </a:rPr>
              <a:t>If a local account already exists with the same email as O365 email, Create Local Account will be disabled.</a:t>
            </a:r>
          </a:p>
        </p:txBody>
      </p:sp>
      <p:sp>
        <p:nvSpPr>
          <p:cNvPr id="3" name="Title 2"/>
          <p:cNvSpPr>
            <a:spLocks noGrp="1"/>
          </p:cNvSpPr>
          <p:nvPr>
            <p:ph type="title"/>
          </p:nvPr>
        </p:nvSpPr>
        <p:spPr/>
        <p:txBody>
          <a:bodyPr/>
          <a:lstStyle/>
          <a:p>
            <a:r>
              <a:rPr lang="en-US" dirty="0"/>
              <a:t>If Account with Same Email Exists</a:t>
            </a:r>
          </a:p>
        </p:txBody>
      </p:sp>
      <p:pic>
        <p:nvPicPr>
          <p:cNvPr id="4" name="Picture 3"/>
          <p:cNvPicPr>
            <a:picLocks noChangeAspect="1"/>
          </p:cNvPicPr>
          <p:nvPr/>
        </p:nvPicPr>
        <p:blipFill>
          <a:blip r:embed="rId3"/>
          <a:stretch>
            <a:fillRect/>
          </a:stretch>
        </p:blipFill>
        <p:spPr>
          <a:xfrm>
            <a:off x="427037" y="3116262"/>
            <a:ext cx="7342857" cy="1771429"/>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125662"/>
            <a:ext cx="11813366" cy="914400"/>
          </a:xfrm>
        </p:spPr>
        <p:txBody>
          <a:bodyPr/>
          <a:lstStyle/>
          <a:p>
            <a:pPr marL="571500" indent="-571500">
              <a:buFont typeface="Arial" panose="020B0604020202020204" pitchFamily="34" charset="0"/>
              <a:buChar char="•"/>
            </a:pPr>
            <a:r>
              <a:rPr lang="en-US" dirty="0"/>
              <a:t>If you have a local account, click </a:t>
            </a:r>
            <a:r>
              <a:rPr lang="en-US" b="1" dirty="0"/>
              <a:t>Link with existing Local Account</a:t>
            </a:r>
            <a:r>
              <a:rPr lang="en-US" dirty="0"/>
              <a:t> will link O365 account to local account.</a:t>
            </a:r>
          </a:p>
          <a:p>
            <a:pPr marL="571500" indent="-571500">
              <a:buFont typeface="Arial" panose="020B0604020202020204" pitchFamily="34" charset="0"/>
              <a:buChar char="•"/>
            </a:pPr>
            <a:r>
              <a:rPr lang="en-US" dirty="0"/>
              <a:t>After link succeed it will go to all schools page. </a:t>
            </a:r>
          </a:p>
          <a:p>
            <a:pPr marL="571500" indent="-571500">
              <a:buFont typeface="Arial" panose="020B0604020202020204" pitchFamily="34" charset="0"/>
              <a:buChar char="•"/>
            </a:pPr>
            <a:r>
              <a:rPr lang="en-US"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41830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543473-98BF-41A8-AEE8-AF1C274C4D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6347</Words>
  <Application>Microsoft Office PowerPoint</Application>
  <PresentationFormat>Custom</PresentationFormat>
  <Paragraphs>305</Paragraphs>
  <Slides>45</Slides>
  <Notes>42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45</vt:i4>
      </vt:variant>
    </vt:vector>
  </HeadingPairs>
  <TitlesOfParts>
    <vt:vector size="54"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2017-03-01T07:52:00Z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