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60"/>
  </p:notesMasterIdLst>
  <p:handoutMasterIdLst>
    <p:handoutMasterId r:id="rId61"/>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 id="324" r:id="rId52"/>
    <p:sldId id="325" r:id="rId53"/>
    <p:sldId id="326" r:id="rId54"/>
    <p:sldId id="331" r:id="rId55"/>
    <p:sldId id="328" r:id="rId56"/>
    <p:sldId id="329" r:id="rId57"/>
    <p:sldId id="330" r:id="rId58"/>
    <p:sldId id="332"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112" d="100"/>
          <a:sy n="112" d="100"/>
        </p:scale>
        <p:origin x="408" y="108"/>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8/4/2017 4:31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8/4/2017 4:31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8/4/2017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4" name="Picture 3">
            <a:extLst>
              <a:ext uri="{FF2B5EF4-FFF2-40B4-BE49-F238E27FC236}">
                <a16:creationId xmlns:a16="http://schemas.microsoft.com/office/drawing/2014/main" id="{24CE180C-8EA6-41DF-B235-126AFF042241}"/>
              </a:ext>
            </a:extLst>
          </p:cNvPr>
          <p:cNvPicPr>
            <a:picLocks noChangeAspect="1"/>
          </p:cNvPicPr>
          <p:nvPr/>
        </p:nvPicPr>
        <p:blipFill>
          <a:blip r:embed="rId3"/>
          <a:stretch>
            <a:fillRect/>
          </a:stretch>
        </p:blipFill>
        <p:spPr>
          <a:xfrm>
            <a:off x="808037" y="3649662"/>
            <a:ext cx="9158288" cy="318311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7944</Words>
  <Application>Microsoft Office PowerPoint</Application>
  <PresentationFormat>Custom</PresentationFormat>
  <Paragraphs>369</Paragraphs>
  <Slides>53</Slides>
  <Notes>50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53</vt:i4>
      </vt:variant>
    </vt:vector>
  </HeadingPairs>
  <TitlesOfParts>
    <vt:vector size="62"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2017-08-04T08:31:26Z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