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2"/>
  </p:notesMasterIdLst>
  <p:handoutMasterIdLst>
    <p:handoutMasterId r:id="rId53"/>
  </p:handoutMasterIdLst>
  <p:sldIdLst>
    <p:sldId id="258" r:id="rId7"/>
    <p:sldId id="275" r:id="rId8"/>
    <p:sldId id="301" r:id="rId9"/>
    <p:sldId id="335" r:id="rId10"/>
    <p:sldId id="302" r:id="rId11"/>
    <p:sldId id="303" r:id="rId12"/>
    <p:sldId id="304" r:id="rId13"/>
    <p:sldId id="344" r:id="rId14"/>
    <p:sldId id="345" r:id="rId15"/>
    <p:sldId id="305" r:id="rId16"/>
    <p:sldId id="337" r:id="rId17"/>
    <p:sldId id="306" r:id="rId18"/>
    <p:sldId id="355"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42" r:id="rId46"/>
    <p:sldId id="343" r:id="rId47"/>
    <p:sldId id="349" r:id="rId48"/>
    <p:sldId id="350" r:id="rId49"/>
    <p:sldId id="347" r:id="rId50"/>
    <p:sldId id="348"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5"/>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383" autoAdjust="0"/>
  </p:normalViewPr>
  <p:slideViewPr>
    <p:cSldViewPr>
      <p:cViewPr varScale="1">
        <p:scale>
          <a:sx n="112" d="100"/>
          <a:sy n="112" d="100"/>
        </p:scale>
        <p:origin x="408" y="78"/>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8/7/2017 3:00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8/7/2017 2:59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8/7/2017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3335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8/7/2017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8/7/2017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8/7/2017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8/7/2017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744662"/>
            <a:ext cx="11122837" cy="3505200"/>
          </a:xfrm>
        </p:spPr>
        <p:txBody>
          <a:bodyPr/>
          <a:lstStyle/>
          <a:p>
            <a:pPr marL="571500" indent="-571500">
              <a:buFont typeface="Arial" panose="020B0604020202020204" pitchFamily="34" charset="0"/>
              <a:buChar char="•"/>
            </a:pPr>
            <a:r>
              <a:rPr lang="en-US" dirty="0"/>
              <a:t>Admin can click </a:t>
            </a:r>
            <a:r>
              <a:rPr lang="en-US" b="1" dirty="0"/>
              <a:t>Clear Login Cache</a:t>
            </a:r>
            <a:r>
              <a:rPr lang="en-US" dirty="0"/>
              <a:t> button to reset a login cache.</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altLang="zh-CN" dirty="0"/>
              <a:t>Clear Login Cache</a:t>
            </a:r>
            <a:endParaRPr lang="en-US" dirty="0"/>
          </a:p>
        </p:txBody>
      </p:sp>
      <p:pic>
        <p:nvPicPr>
          <p:cNvPr id="4" name="Picture 3">
            <a:extLst>
              <a:ext uri="{FF2B5EF4-FFF2-40B4-BE49-F238E27FC236}">
                <a16:creationId xmlns:a16="http://schemas.microsoft.com/office/drawing/2014/main" id="{2A193D34-CB9E-48D8-A27B-56E645C93C7F}"/>
              </a:ext>
            </a:extLst>
          </p:cNvPr>
          <p:cNvPicPr>
            <a:picLocks noChangeAspect="1"/>
          </p:cNvPicPr>
          <p:nvPr/>
        </p:nvPicPr>
        <p:blipFill>
          <a:blip r:embed="rId3"/>
          <a:stretch>
            <a:fillRect/>
          </a:stretch>
        </p:blipFill>
        <p:spPr>
          <a:xfrm>
            <a:off x="1189037" y="4259262"/>
            <a:ext cx="8923809" cy="800000"/>
          </a:xfrm>
          <a:prstGeom prst="rect">
            <a:avLst/>
          </a:prstGeom>
        </p:spPr>
      </p:pic>
    </p:spTree>
    <p:extLst>
      <p:ext uri="{BB962C8B-B14F-4D97-AF65-F5344CB8AC3E}">
        <p14:creationId xmlns:p14="http://schemas.microsoft.com/office/powerpoint/2010/main" val="28460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altLang="zh-CN" dirty="0"/>
              <a:t>Teachers/Students</a:t>
            </a:r>
            <a:endParaRPr lang="en-US" dirty="0"/>
          </a:p>
          <a:p>
            <a:r>
              <a:rPr lang="en-US"/>
              <a:t>Demo Helper </a:t>
            </a:r>
            <a:endParaRPr lang="en-US" dirty="0"/>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4" name="Picture 3"/>
          <p:cNvPicPr>
            <a:picLocks noChangeAspect="1"/>
          </p:cNvPicPr>
          <p:nvPr/>
        </p:nvPicPr>
        <p:blipFill>
          <a:blip r:embed="rId3"/>
          <a:stretch>
            <a:fillRect/>
          </a:stretch>
        </p:blipFill>
        <p:spPr>
          <a:xfrm>
            <a:off x="503237" y="1744662"/>
            <a:ext cx="4942189" cy="2453958"/>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a:p>
            <a:r>
              <a:rPr lang="en-US" sz="2800" dirty="0"/>
              <a:t>Click </a:t>
            </a:r>
            <a:r>
              <a:rPr lang="en-US" sz="2800" b="1" dirty="0"/>
              <a:t>Teachers/students</a:t>
            </a:r>
            <a:r>
              <a:rPr lang="en-US" sz="2800" dirty="0"/>
              <a:t> to show teachers/students of current school.</a:t>
            </a:r>
          </a:p>
        </p:txBody>
      </p:sp>
      <p:sp>
        <p:nvSpPr>
          <p:cNvPr id="3" name="Title 2"/>
          <p:cNvSpPr>
            <a:spLocks noGrp="1"/>
          </p:cNvSpPr>
          <p:nvPr>
            <p:ph type="title"/>
          </p:nvPr>
        </p:nvSpPr>
        <p:spPr/>
        <p:txBody>
          <a:bodyPr/>
          <a:lstStyle/>
          <a:p>
            <a:r>
              <a:rPr lang="en-US" dirty="0"/>
              <a:t>ALL SCHOOLS</a:t>
            </a:r>
          </a:p>
        </p:txBody>
      </p:sp>
      <p:pic>
        <p:nvPicPr>
          <p:cNvPr id="4" name="Picture 3">
            <a:extLst>
              <a:ext uri="{FF2B5EF4-FFF2-40B4-BE49-F238E27FC236}">
                <a16:creationId xmlns:a16="http://schemas.microsoft.com/office/drawing/2014/main" id="{24CE180C-8EA6-41DF-B235-126AFF042241}"/>
              </a:ext>
            </a:extLst>
          </p:cNvPr>
          <p:cNvPicPr>
            <a:picLocks noChangeAspect="1"/>
          </p:cNvPicPr>
          <p:nvPr/>
        </p:nvPicPr>
        <p:blipFill>
          <a:blip r:embed="rId3"/>
          <a:stretch>
            <a:fillRect/>
          </a:stretch>
        </p:blipFill>
        <p:spPr>
          <a:xfrm>
            <a:off x="808037" y="3649662"/>
            <a:ext cx="9158288" cy="318311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4 tabs containing  students, class documents, conversations and seating chart. </a:t>
            </a:r>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5" name="Picture 4"/>
          <p:cNvPicPr>
            <a:picLocks noChangeAspect="1"/>
          </p:cNvPicPr>
          <p:nvPr/>
        </p:nvPicPr>
        <p:blipFill>
          <a:blip r:embed="rId3"/>
          <a:stretch>
            <a:fillRect/>
          </a:stretch>
        </p:blipFill>
        <p:spPr>
          <a:xfrm>
            <a:off x="553966" y="1529355"/>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Click </a:t>
            </a:r>
            <a:r>
              <a:rPr lang="en-US" sz="2800" b="1" dirty="0"/>
              <a:t>Teachers/students</a:t>
            </a:r>
            <a:r>
              <a:rPr lang="en-US" sz="2800" dirty="0"/>
              <a:t>  on all schools page and then go to  all users page.</a:t>
            </a:r>
          </a:p>
          <a:p>
            <a:r>
              <a:rPr lang="en-US" sz="2800" dirty="0"/>
              <a:t>All teachers/students will list here. </a:t>
            </a:r>
          </a:p>
          <a:p>
            <a:r>
              <a:rPr lang="en-US" sz="2800" dirty="0"/>
              <a:t>Click the filter on top right corn to filer teachers/students.</a:t>
            </a:r>
          </a:p>
          <a:p>
            <a:r>
              <a:rPr lang="en-US" sz="2800" dirty="0"/>
              <a:t> teachers/students will be displayed with paginations.</a:t>
            </a:r>
          </a:p>
        </p:txBody>
      </p:sp>
      <p:sp>
        <p:nvSpPr>
          <p:cNvPr id="3" name="Title 2"/>
          <p:cNvSpPr>
            <a:spLocks noGrp="1"/>
          </p:cNvSpPr>
          <p:nvPr>
            <p:ph type="title"/>
          </p:nvPr>
        </p:nvSpPr>
        <p:spPr/>
        <p:txBody>
          <a:bodyPr/>
          <a:lstStyle/>
          <a:p>
            <a:r>
              <a:rPr lang="en-US" dirty="0"/>
              <a:t>ALL SCHOOLS – Teachers/Students</a:t>
            </a:r>
          </a:p>
        </p:txBody>
      </p:sp>
      <p:pic>
        <p:nvPicPr>
          <p:cNvPr id="5" name="Picture 4"/>
          <p:cNvPicPr>
            <a:picLocks noChangeAspect="1"/>
          </p:cNvPicPr>
          <p:nvPr/>
        </p:nvPicPr>
        <p:blipFill>
          <a:blip r:embed="rId3"/>
          <a:stretch>
            <a:fillRect/>
          </a:stretch>
        </p:blipFill>
        <p:spPr>
          <a:xfrm>
            <a:off x="731837" y="3344862"/>
            <a:ext cx="6866124" cy="3412645"/>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2.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6637</Words>
  <Application>Microsoft Office PowerPoint</Application>
  <PresentationFormat>Custom</PresentationFormat>
  <Paragraphs>305</Paragraphs>
  <Slides>45</Slides>
  <Notes>42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45</vt:i4>
      </vt:variant>
    </vt:vector>
  </HeadingPairs>
  <TitlesOfParts>
    <vt:vector size="54"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Panel – Clear Login Cache</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2017-08-07T07:00:25Z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