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1"/>
  </p:notesMasterIdLst>
  <p:handoutMasterIdLst>
    <p:handoutMasterId r:id="rId52"/>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56" r:id="rId46"/>
    <p:sldId id="342" r:id="rId47"/>
    <p:sldId id="343" r:id="rId48"/>
    <p:sldId id="347" r:id="rId49"/>
    <p:sldId id="348"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56"/>
            <p14:sldId id="342"/>
            <p14:sldId id="343"/>
          </p14:sldIdLst>
        </p14:section>
        <p14:section name="Demo Helper" id="{4E7ABD03-156A-423B-8919-765633C8C604}">
          <p14:sldIdLst>
            <p14:sldId id="347"/>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383" autoAdjust="0"/>
  </p:normalViewPr>
  <p:slideViewPr>
    <p:cSldViewPr>
      <p:cViewPr varScale="1">
        <p:scale>
          <a:sx n="71" d="100"/>
          <a:sy n="71" d="100"/>
        </p:scale>
        <p:origin x="606" y="60"/>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12/14/2017 10:46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12/14/2017 10:46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12/14/2017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12/14/2017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12/14/2017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12/14/2017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12/14/2017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119002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dirty="0"/>
              <a:t>Demo Helper</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a:extLst>
              <a:ext uri="{FF2B5EF4-FFF2-40B4-BE49-F238E27FC236}">
                <a16:creationId xmlns:a16="http://schemas.microsoft.com/office/drawing/2014/main" id="{B0A01391-03CF-4ED7-A2A7-F7710AD130A3}"/>
              </a:ext>
            </a:extLst>
          </p:cNvPr>
          <p:cNvPicPr>
            <a:picLocks noChangeAspect="1"/>
          </p:cNvPicPr>
          <p:nvPr/>
        </p:nvPicPr>
        <p:blipFill>
          <a:blip r:embed="rId3"/>
          <a:stretch>
            <a:fillRect/>
          </a:stretch>
        </p:blipFill>
        <p:spPr>
          <a:xfrm>
            <a:off x="294283" y="1668462"/>
            <a:ext cx="5009554" cy="1720886"/>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p:txBody>
      </p:sp>
      <p:sp>
        <p:nvSpPr>
          <p:cNvPr id="3" name="Title 2"/>
          <p:cNvSpPr>
            <a:spLocks noGrp="1"/>
          </p:cNvSpPr>
          <p:nvPr>
            <p:ph type="title"/>
          </p:nvPr>
        </p:nvSpPr>
        <p:spPr/>
        <p:txBody>
          <a:bodyPr/>
          <a:lstStyle/>
          <a:p>
            <a:r>
              <a:rPr lang="en-US" dirty="0"/>
              <a:t>ALL SCHOOLS</a:t>
            </a:r>
          </a:p>
        </p:txBody>
      </p:sp>
      <p:pic>
        <p:nvPicPr>
          <p:cNvPr id="5" name="Picture 4">
            <a:extLst>
              <a:ext uri="{FF2B5EF4-FFF2-40B4-BE49-F238E27FC236}">
                <a16:creationId xmlns:a16="http://schemas.microsoft.com/office/drawing/2014/main" id="{0AD1B9E5-0679-4BAB-966D-A7716253818D}"/>
              </a:ext>
            </a:extLst>
          </p:cNvPr>
          <p:cNvPicPr>
            <a:picLocks noChangeAspect="1"/>
          </p:cNvPicPr>
          <p:nvPr/>
        </p:nvPicPr>
        <p:blipFill>
          <a:blip r:embed="rId3"/>
          <a:stretch>
            <a:fillRect/>
          </a:stretch>
        </p:blipFill>
        <p:spPr>
          <a:xfrm>
            <a:off x="641349" y="3497262"/>
            <a:ext cx="11153775" cy="2819400"/>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5" name="Picture 4">
            <a:extLst>
              <a:ext uri="{FF2B5EF4-FFF2-40B4-BE49-F238E27FC236}">
                <a16:creationId xmlns:a16="http://schemas.microsoft.com/office/drawing/2014/main" id="{00CD81B2-992D-4754-B547-724555D268BE}"/>
              </a:ext>
            </a:extLst>
          </p:cNvPr>
          <p:cNvPicPr>
            <a:picLocks noChangeAspect="1"/>
          </p:cNvPicPr>
          <p:nvPr/>
        </p:nvPicPr>
        <p:blipFill>
          <a:blip r:embed="rId3"/>
          <a:stretch>
            <a:fillRect/>
          </a:stretch>
        </p:blipFill>
        <p:spPr>
          <a:xfrm>
            <a:off x="274639" y="1750301"/>
            <a:ext cx="4647729" cy="2415859"/>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32686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5 tabs containing  students, Assignments, class documents, conversations and seating chart. </a:t>
            </a:r>
          </a:p>
          <a:p>
            <a:pPr marL="571500" indent="-571500">
              <a:buFont typeface="Arial" panose="020B0604020202020204" pitchFamily="34" charset="0"/>
              <a:buChar char="•"/>
            </a:pPr>
            <a:r>
              <a:rPr lang="en-US" dirty="0"/>
              <a:t>Click each tab to see detailed information.</a:t>
            </a:r>
          </a:p>
          <a:p>
            <a:pPr marL="571500" indent="-571500">
              <a:buFont typeface="Arial" panose="020B0604020202020204" pitchFamily="34" charset="0"/>
              <a:buChar char="•"/>
            </a:pPr>
            <a:r>
              <a:rPr lang="en-US" dirty="0"/>
              <a:t>The owner can add a co-teacher to the class.</a:t>
            </a:r>
          </a:p>
        </p:txBody>
      </p:sp>
      <p:sp>
        <p:nvSpPr>
          <p:cNvPr id="3" name="Title 2"/>
          <p:cNvSpPr>
            <a:spLocks noGrp="1"/>
          </p:cNvSpPr>
          <p:nvPr>
            <p:ph type="title"/>
          </p:nvPr>
        </p:nvSpPr>
        <p:spPr/>
        <p:txBody>
          <a:bodyPr/>
          <a:lstStyle/>
          <a:p>
            <a:r>
              <a:rPr lang="en-US" dirty="0"/>
              <a:t>Class detail</a:t>
            </a:r>
          </a:p>
        </p:txBody>
      </p:sp>
      <p:pic>
        <p:nvPicPr>
          <p:cNvPr id="4" name="Picture 3">
            <a:extLst>
              <a:ext uri="{FF2B5EF4-FFF2-40B4-BE49-F238E27FC236}">
                <a16:creationId xmlns:a16="http://schemas.microsoft.com/office/drawing/2014/main" id="{2C325DD6-3C75-4E9B-95AB-751F09F19050}"/>
              </a:ext>
            </a:extLst>
          </p:cNvPr>
          <p:cNvPicPr>
            <a:picLocks noChangeAspect="1"/>
          </p:cNvPicPr>
          <p:nvPr/>
        </p:nvPicPr>
        <p:blipFill>
          <a:blip r:embed="rId3"/>
          <a:stretch>
            <a:fillRect/>
          </a:stretch>
        </p:blipFill>
        <p:spPr>
          <a:xfrm>
            <a:off x="229276" y="1212849"/>
            <a:ext cx="4590630" cy="2595563"/>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1439862"/>
            <a:ext cx="11708072" cy="2057400"/>
          </a:xfrm>
        </p:spPr>
        <p:txBody>
          <a:bodyPr/>
          <a:lstStyle/>
          <a:p>
            <a:pPr marL="571500" indent="-571500">
              <a:buFont typeface="Arial" panose="020B0604020202020204" pitchFamily="34" charset="0"/>
              <a:buChar char="•"/>
            </a:pPr>
            <a:r>
              <a:rPr lang="en-US" dirty="0"/>
              <a:t>A teacher can add/publish an assignment.</a:t>
            </a:r>
          </a:p>
          <a:p>
            <a:pPr marL="571500" indent="-571500">
              <a:buFont typeface="Arial" panose="020B0604020202020204" pitchFamily="34" charset="0"/>
              <a:buChar char="•"/>
            </a:pPr>
            <a:r>
              <a:rPr lang="en-US" dirty="0"/>
              <a:t>A student can add resources for an assignment. </a:t>
            </a:r>
          </a:p>
        </p:txBody>
      </p:sp>
      <p:sp>
        <p:nvSpPr>
          <p:cNvPr id="3" name="Title 2"/>
          <p:cNvSpPr>
            <a:spLocks noGrp="1"/>
          </p:cNvSpPr>
          <p:nvPr>
            <p:ph type="title"/>
          </p:nvPr>
        </p:nvSpPr>
        <p:spPr/>
        <p:txBody>
          <a:bodyPr/>
          <a:lstStyle/>
          <a:p>
            <a:r>
              <a:rPr lang="en-US" dirty="0"/>
              <a:t>Class detail - Assignment</a:t>
            </a:r>
          </a:p>
        </p:txBody>
      </p:sp>
      <p:pic>
        <p:nvPicPr>
          <p:cNvPr id="5" name="Picture 4">
            <a:extLst>
              <a:ext uri="{FF2B5EF4-FFF2-40B4-BE49-F238E27FC236}">
                <a16:creationId xmlns:a16="http://schemas.microsoft.com/office/drawing/2014/main" id="{34C70B43-773E-4FA2-8D8C-D66BFC1AFCBB}"/>
              </a:ext>
            </a:extLst>
          </p:cNvPr>
          <p:cNvPicPr>
            <a:picLocks noChangeAspect="1"/>
          </p:cNvPicPr>
          <p:nvPr/>
        </p:nvPicPr>
        <p:blipFill>
          <a:blip r:embed="rId3"/>
          <a:stretch>
            <a:fillRect/>
          </a:stretch>
        </p:blipFill>
        <p:spPr>
          <a:xfrm>
            <a:off x="1036637" y="3766897"/>
            <a:ext cx="9672637" cy="3108174"/>
          </a:xfrm>
          <a:prstGeom prst="rect">
            <a:avLst/>
          </a:prstGeom>
        </p:spPr>
      </p:pic>
    </p:spTree>
    <p:extLst>
      <p:ext uri="{BB962C8B-B14F-4D97-AF65-F5344CB8AC3E}">
        <p14:creationId xmlns:p14="http://schemas.microsoft.com/office/powerpoint/2010/main" val="13467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668462"/>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6472</Words>
  <Application>Microsoft Office PowerPoint</Application>
  <PresentationFormat>Custom</PresentationFormat>
  <Paragraphs>297</Paragraphs>
  <Slides>44</Slides>
  <Notes>41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44</vt:i4>
      </vt:variant>
    </vt:vector>
  </HeadingPairs>
  <TitlesOfParts>
    <vt:vector size="53"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 Assignment</vt:lpstr>
      <vt:lpstr>Class detail seating chart – login as a student</vt:lpstr>
      <vt:lpstr>Class detail seating chart – login as a teacher</vt:lpstr>
      <vt:lpstr>Demo Helper</vt:lpstr>
      <vt:lpstr>Demo Helper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2017-12-14T02:46:58Z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