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9"/>
  </p:notesMasterIdLst>
  <p:handoutMasterIdLst>
    <p:handoutMasterId r:id="rId60"/>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 id="324" r:id="rId51"/>
    <p:sldId id="325" r:id="rId52"/>
    <p:sldId id="326" r:id="rId53"/>
    <p:sldId id="331" r:id="rId54"/>
    <p:sldId id="328" r:id="rId55"/>
    <p:sldId id="329" r:id="rId56"/>
    <p:sldId id="330" r:id="rId57"/>
    <p:sldId id="332"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3" autoAdjust="0"/>
  </p:normalViewPr>
  <p:slideViewPr>
    <p:cSldViewPr>
      <p:cViewPr varScale="1">
        <p:scale>
          <a:sx n="71" d="100"/>
          <a:sy n="71" d="100"/>
        </p:scale>
        <p:origin x="606" y="6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11/23/2017 10:02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11/23/2017 10:02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4" name="Picture 3">
            <a:extLst>
              <a:ext uri="{FF2B5EF4-FFF2-40B4-BE49-F238E27FC236}">
                <a16:creationId xmlns:a16="http://schemas.microsoft.com/office/drawing/2014/main" id="{2C325DD6-3C75-4E9B-95AB-751F09F19050}"/>
              </a:ext>
            </a:extLst>
          </p:cNvPr>
          <p:cNvPicPr>
            <a:picLocks noChangeAspect="1"/>
          </p:cNvPicPr>
          <p:nvPr/>
        </p:nvPicPr>
        <p:blipFill>
          <a:blip r:embed="rId3"/>
          <a:stretch>
            <a:fillRect/>
          </a:stretch>
        </p:blipFill>
        <p:spPr>
          <a:xfrm>
            <a:off x="229276" y="1212849"/>
            <a:ext cx="4590630" cy="2595563"/>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resources for an assignment. </a:t>
            </a:r>
          </a:p>
        </p:txBody>
      </p:sp>
      <p:sp>
        <p:nvSpPr>
          <p:cNvPr id="3" name="Title 2"/>
          <p:cNvSpPr>
            <a:spLocks noGrp="1"/>
          </p:cNvSpPr>
          <p:nvPr>
            <p:ph type="title"/>
          </p:nvPr>
        </p:nvSpPr>
        <p:spPr/>
        <p:txBody>
          <a:bodyPr/>
          <a:lstStyle/>
          <a:p>
            <a:r>
              <a:rPr lang="en-US" dirty="0"/>
              <a:t>Class detail - Assignment</a:t>
            </a:r>
          </a:p>
        </p:txBody>
      </p:sp>
      <p:pic>
        <p:nvPicPr>
          <p:cNvPr id="5" name="Picture 4">
            <a:extLst>
              <a:ext uri="{FF2B5EF4-FFF2-40B4-BE49-F238E27FC236}">
                <a16:creationId xmlns:a16="http://schemas.microsoft.com/office/drawing/2014/main" id="{34C70B43-773E-4FA2-8D8C-D66BFC1AFCBB}"/>
              </a:ext>
            </a:extLst>
          </p:cNvPr>
          <p:cNvPicPr>
            <a:picLocks noChangeAspect="1"/>
          </p:cNvPicPr>
          <p:nvPr/>
        </p:nvPicPr>
        <p:blipFill>
          <a:blip r:embed="rId3"/>
          <a:stretch>
            <a:fillRect/>
          </a:stretch>
        </p:blipFill>
        <p:spPr>
          <a:xfrm>
            <a:off x="1036637" y="3766897"/>
            <a:ext cx="9672637" cy="310817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7784</Words>
  <Application>Microsoft Office PowerPoint</Application>
  <PresentationFormat>Custom</PresentationFormat>
  <Paragraphs>362</Paragraphs>
  <Slides>52</Slides>
  <Notes>49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2017-11-23T02:14:50Z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