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58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EC89EB-1766-4CFE-9101-36D537EB566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EA21-400D-4188-BB98-A54DCE99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driverscan</a:t>
            </a:r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to keep your eyes on the road</a:t>
            </a:r>
          </a:p>
        </p:txBody>
      </p:sp>
    </p:spTree>
    <p:extLst>
      <p:ext uri="{BB962C8B-B14F-4D97-AF65-F5344CB8AC3E}">
        <p14:creationId xmlns:p14="http://schemas.microsoft.com/office/powerpoint/2010/main" val="18744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Distracted Driving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According to NHTSA, in 2015</a:t>
            </a:r>
          </a:p>
          <a:p>
            <a:pPr lvl="1"/>
            <a:r>
              <a:rPr lang="en-US" dirty="0"/>
              <a:t>3,477 drivers killed by distracted driving</a:t>
            </a:r>
          </a:p>
          <a:p>
            <a:pPr lvl="1"/>
            <a:r>
              <a:rPr lang="en-US" dirty="0"/>
              <a:t>391,000 injured</a:t>
            </a:r>
          </a:p>
          <a:p>
            <a:pPr lvl="1"/>
            <a:r>
              <a:rPr lang="en-US" dirty="0"/>
              <a:t>“</a:t>
            </a:r>
            <a:r>
              <a:rPr lang="en-US" dirty="0"/>
              <a:t>During daylight hours, approximately 660,000 drivers are using cell phones while driving. That creates enormous potential for deaths and injuries on U.S. roads”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drivers’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alert when driver enters high-risk area</a:t>
            </a:r>
          </a:p>
          <a:p>
            <a:pPr lvl="1"/>
            <a:r>
              <a:rPr lang="en-US" dirty="0"/>
              <a:t>Doesn’t require drivers to use phones</a:t>
            </a:r>
          </a:p>
          <a:p>
            <a:pPr lvl="1"/>
            <a:r>
              <a:rPr lang="en-US" dirty="0"/>
              <a:t>Reminds drivers to pay attention</a:t>
            </a:r>
          </a:p>
          <a:p>
            <a:r>
              <a:rPr lang="en-US" dirty="0"/>
              <a:t>TXDOT CRIS Data</a:t>
            </a:r>
          </a:p>
          <a:p>
            <a:pPr lvl="1"/>
            <a:r>
              <a:rPr lang="en-US" dirty="0"/>
              <a:t>26,000+ car accidents over 7 years</a:t>
            </a:r>
          </a:p>
          <a:p>
            <a:r>
              <a:rPr lang="en-US" dirty="0"/>
              <a:t>Roughly 43% of accidents happen in one of 20 clusters</a:t>
            </a:r>
          </a:p>
          <a:p>
            <a:r>
              <a:rPr lang="en-US" dirty="0"/>
              <a:t>App alerts users when they are approaching a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58" y="-1006874"/>
            <a:ext cx="14651925" cy="88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1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for pedestrians</a:t>
            </a:r>
          </a:p>
          <a:p>
            <a:r>
              <a:rPr lang="en-US" dirty="0"/>
              <a:t>Improved voice alerts</a:t>
            </a:r>
          </a:p>
          <a:p>
            <a:r>
              <a:rPr lang="en-US" dirty="0"/>
              <a:t>Conditional subsets of data </a:t>
            </a:r>
          </a:p>
          <a:p>
            <a:r>
              <a:rPr lang="en-US" dirty="0"/>
              <a:t>Extension to other cities</a:t>
            </a:r>
          </a:p>
        </p:txBody>
      </p:sp>
    </p:spTree>
    <p:extLst>
      <p:ext uri="{BB962C8B-B14F-4D97-AF65-F5344CB8AC3E}">
        <p14:creationId xmlns:p14="http://schemas.microsoft.com/office/powerpoint/2010/main" val="178893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128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driverscan.</vt:lpstr>
      <vt:lpstr>Problem:  Distracted Driving</vt:lpstr>
      <vt:lpstr>Solution: Get drivers’ attention</vt:lpstr>
      <vt:lpstr>PowerPoint Presentation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19</cp:revision>
  <dcterms:created xsi:type="dcterms:W3CDTF">2017-05-21T09:18:30Z</dcterms:created>
  <dcterms:modified xsi:type="dcterms:W3CDTF">2017-05-21T16:44:58Z</dcterms:modified>
</cp:coreProperties>
</file>