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9" r:id="rId4"/>
    <p:sldId id="257" r:id="rId5"/>
    <p:sldId id="282" r:id="rId6"/>
    <p:sldId id="258" r:id="rId7"/>
    <p:sldId id="304" r:id="rId8"/>
    <p:sldId id="305" r:id="rId9"/>
    <p:sldId id="306" r:id="rId10"/>
    <p:sldId id="307" r:id="rId11"/>
    <p:sldId id="287" r:id="rId12"/>
    <p:sldId id="288" r:id="rId13"/>
    <p:sldId id="289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F3B80-C491-4097-8846-1555BC3928F2}" v="30" dt="2019-03-27T04:36:1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 Gronborg" userId="59d4d580508f3b79" providerId="LiveId" clId="{ECCF3B80-C491-4097-8846-1555BC3928F2}"/>
    <pc:docChg chg="undo custSel addSld delSld modSld">
      <pc:chgData name="Kai Gronborg" userId="59d4d580508f3b79" providerId="LiveId" clId="{ECCF3B80-C491-4097-8846-1555BC3928F2}" dt="2019-03-27T04:36:40.944" v="1031" actId="20577"/>
      <pc:docMkLst>
        <pc:docMk/>
      </pc:docMkLst>
      <pc:sldChg chg="addSp delSp modSp">
        <pc:chgData name="Kai Gronborg" userId="59d4d580508f3b79" providerId="LiveId" clId="{ECCF3B80-C491-4097-8846-1555BC3928F2}" dt="2019-03-27T04:36:40.944" v="1031" actId="20577"/>
        <pc:sldMkLst>
          <pc:docMk/>
          <pc:sldMk cId="3315294261" sldId="256"/>
        </pc:sldMkLst>
        <pc:spChg chg="mod">
          <ac:chgData name="Kai Gronborg" userId="59d4d580508f3b79" providerId="LiveId" clId="{ECCF3B80-C491-4097-8846-1555BC3928F2}" dt="2019-03-27T04:36:16.888" v="986" actId="20577"/>
          <ac:spMkLst>
            <pc:docMk/>
            <pc:sldMk cId="3315294261" sldId="256"/>
            <ac:spMk id="2" creationId="{80527B37-BAE6-4F15-8CB3-C33C51FD057B}"/>
          </ac:spMkLst>
        </pc:spChg>
        <pc:spChg chg="mod">
          <ac:chgData name="Kai Gronborg" userId="59d4d580508f3b79" providerId="LiveId" clId="{ECCF3B80-C491-4097-8846-1555BC3928F2}" dt="2019-03-27T04:36:40.944" v="1031" actId="20577"/>
          <ac:spMkLst>
            <pc:docMk/>
            <pc:sldMk cId="3315294261" sldId="256"/>
            <ac:spMk id="3" creationId="{DA4B9928-62F9-44EC-B9D7-9EBFB6BD7DF5}"/>
          </ac:spMkLst>
        </pc:spChg>
        <pc:picChg chg="add del">
          <ac:chgData name="Kai Gronborg" userId="59d4d580508f3b79" providerId="LiveId" clId="{ECCF3B80-C491-4097-8846-1555BC3928F2}" dt="2019-03-27T03:14:14.614" v="1"/>
          <ac:picMkLst>
            <pc:docMk/>
            <pc:sldMk cId="3315294261" sldId="256"/>
            <ac:picMk id="4" creationId="{9444BF5D-572D-452D-9844-D47083FC3EF8}"/>
          </ac:picMkLst>
        </pc:picChg>
      </pc:sldChg>
      <pc:sldChg chg="add modAnim">
        <pc:chgData name="Kai Gronborg" userId="59d4d580508f3b79" providerId="LiveId" clId="{ECCF3B80-C491-4097-8846-1555BC3928F2}" dt="2019-03-27T03:50:01.469" v="315"/>
        <pc:sldMkLst>
          <pc:docMk/>
          <pc:sldMk cId="3498389334" sldId="257"/>
        </pc:sldMkLst>
      </pc:sldChg>
      <pc:sldChg chg="delSp modSp add delAnim">
        <pc:chgData name="Kai Gronborg" userId="59d4d580508f3b79" providerId="LiveId" clId="{ECCF3B80-C491-4097-8846-1555BC3928F2}" dt="2019-03-27T03:52:27.206" v="389" actId="20577"/>
        <pc:sldMkLst>
          <pc:docMk/>
          <pc:sldMk cId="3690284831" sldId="258"/>
        </pc:sldMkLst>
        <pc:spChg chg="mod">
          <ac:chgData name="Kai Gronborg" userId="59d4d580508f3b79" providerId="LiveId" clId="{ECCF3B80-C491-4097-8846-1555BC3928F2}" dt="2019-03-27T03:52:27.206" v="389" actId="20577"/>
          <ac:spMkLst>
            <pc:docMk/>
            <pc:sldMk cId="3690284831" sldId="258"/>
            <ac:spMk id="2" creationId="{F1F23474-3E1A-4B2B-92C3-77DD586A45F9}"/>
          </ac:spMkLst>
        </pc:spChg>
        <pc:spChg chg="del">
          <ac:chgData name="Kai Gronborg" userId="59d4d580508f3b79" providerId="LiveId" clId="{ECCF3B80-C491-4097-8846-1555BC3928F2}" dt="2019-03-27T03:49:03.343" v="312" actId="478"/>
          <ac:spMkLst>
            <pc:docMk/>
            <pc:sldMk cId="3690284831" sldId="258"/>
            <ac:spMk id="7" creationId="{E648A4C1-91E2-4FD0-B2E5-6FD8713843AD}"/>
          </ac:spMkLst>
        </pc:spChg>
        <pc:picChg chg="del">
          <ac:chgData name="Kai Gronborg" userId="59d4d580508f3b79" providerId="LiveId" clId="{ECCF3B80-C491-4097-8846-1555BC3928F2}" dt="2019-03-27T03:49:03.902" v="313" actId="478"/>
          <ac:picMkLst>
            <pc:docMk/>
            <pc:sldMk cId="3690284831" sldId="258"/>
            <ac:picMk id="6" creationId="{19FFEDB7-E53E-4E2E-8441-6990BAED4D08}"/>
          </ac:picMkLst>
        </pc:picChg>
      </pc:sldChg>
      <pc:sldChg chg="addSp delSp modSp add delAnim">
        <pc:chgData name="Kai Gronborg" userId="59d4d580508f3b79" providerId="LiveId" clId="{ECCF3B80-C491-4097-8846-1555BC3928F2}" dt="2019-03-27T03:15:55.053" v="8" actId="1076"/>
        <pc:sldMkLst>
          <pc:docMk/>
          <pc:sldMk cId="1381342498" sldId="265"/>
        </pc:sldMkLst>
        <pc:spChg chg="del">
          <ac:chgData name="Kai Gronborg" userId="59d4d580508f3b79" providerId="LiveId" clId="{ECCF3B80-C491-4097-8846-1555BC3928F2}" dt="2019-03-27T03:15:41.600" v="4" actId="478"/>
          <ac:spMkLst>
            <pc:docMk/>
            <pc:sldMk cId="1381342498" sldId="265"/>
            <ac:spMk id="2" creationId="{0FA3ED82-2C3E-4D91-9555-D3A24E71B068}"/>
          </ac:spMkLst>
        </pc:spChg>
        <pc:spChg chg="del">
          <ac:chgData name="Kai Gronborg" userId="59d4d580508f3b79" providerId="LiveId" clId="{ECCF3B80-C491-4097-8846-1555BC3928F2}" dt="2019-03-27T03:14:30.887" v="3" actId="478"/>
          <ac:spMkLst>
            <pc:docMk/>
            <pc:sldMk cId="1381342498" sldId="265"/>
            <ac:spMk id="6" creationId="{84138E42-394C-4D04-859B-7DB74C8C1AB2}"/>
          </ac:spMkLst>
        </pc:spChg>
        <pc:spChg chg="add del mod">
          <ac:chgData name="Kai Gronborg" userId="59d4d580508f3b79" providerId="LiveId" clId="{ECCF3B80-C491-4097-8846-1555BC3928F2}" dt="2019-03-27T03:15:44.438" v="5" actId="478"/>
          <ac:spMkLst>
            <pc:docMk/>
            <pc:sldMk cId="1381342498" sldId="265"/>
            <ac:spMk id="7" creationId="{7AE13AC7-37BF-4E3C-8238-3E66D2C43DD9}"/>
          </ac:spMkLst>
        </pc:spChg>
        <pc:picChg chg="mod">
          <ac:chgData name="Kai Gronborg" userId="59d4d580508f3b79" providerId="LiveId" clId="{ECCF3B80-C491-4097-8846-1555BC3928F2}" dt="2019-03-27T03:15:52.661" v="7" actId="1076"/>
          <ac:picMkLst>
            <pc:docMk/>
            <pc:sldMk cId="1381342498" sldId="265"/>
            <ac:picMk id="2050" creationId="{62ABC2C3-8F19-4FAC-A52A-C77D300BC39B}"/>
          </ac:picMkLst>
        </pc:picChg>
        <pc:picChg chg="mod">
          <ac:chgData name="Kai Gronborg" userId="59d4d580508f3b79" providerId="LiveId" clId="{ECCF3B80-C491-4097-8846-1555BC3928F2}" dt="2019-03-27T03:15:55.053" v="8" actId="1076"/>
          <ac:picMkLst>
            <pc:docMk/>
            <pc:sldMk cId="1381342498" sldId="265"/>
            <ac:picMk id="2054" creationId="{24794D89-389E-4521-8E17-2CF95B25FFC4}"/>
          </ac:picMkLst>
        </pc:picChg>
      </pc:sldChg>
      <pc:sldChg chg="add">
        <pc:chgData name="Kai Gronborg" userId="59d4d580508f3b79" providerId="LiveId" clId="{ECCF3B80-C491-4097-8846-1555BC3928F2}" dt="2019-03-27T03:19:00.494" v="9"/>
        <pc:sldMkLst>
          <pc:docMk/>
          <pc:sldMk cId="1217850049" sldId="279"/>
        </pc:sldMkLst>
      </pc:sldChg>
      <pc:sldChg chg="addSp delSp add modAnim">
        <pc:chgData name="Kai Gronborg" userId="59d4d580508f3b79" providerId="LiveId" clId="{ECCF3B80-C491-4097-8846-1555BC3928F2}" dt="2019-03-27T03:29:39.461" v="11"/>
        <pc:sldMkLst>
          <pc:docMk/>
          <pc:sldMk cId="2300922549" sldId="282"/>
        </pc:sldMkLst>
        <pc:picChg chg="add del">
          <ac:chgData name="Kai Gronborg" userId="59d4d580508f3b79" providerId="LiveId" clId="{ECCF3B80-C491-4097-8846-1555BC3928F2}" dt="2019-03-27T03:29:39.461" v="11"/>
          <ac:picMkLst>
            <pc:docMk/>
            <pc:sldMk cId="2300922549" sldId="282"/>
            <ac:picMk id="5" creationId="{80177CE1-E927-4280-BB93-F3F943F85A17}"/>
          </ac:picMkLst>
        </pc:picChg>
      </pc:sldChg>
      <pc:sldChg chg="addSp delSp modSp">
        <pc:chgData name="Kai Gronborg" userId="59d4d580508f3b79" providerId="LiveId" clId="{ECCF3B80-C491-4097-8846-1555BC3928F2}" dt="2019-03-27T03:44:06.830" v="224" actId="20577"/>
        <pc:sldMkLst>
          <pc:docMk/>
          <pc:sldMk cId="3201269721" sldId="287"/>
        </pc:sldMkLst>
        <pc:spChg chg="mod">
          <ac:chgData name="Kai Gronborg" userId="59d4d580508f3b79" providerId="LiveId" clId="{ECCF3B80-C491-4097-8846-1555BC3928F2}" dt="2019-03-27T03:44:06.830" v="224" actId="20577"/>
          <ac:spMkLst>
            <pc:docMk/>
            <pc:sldMk cId="3201269721" sldId="287"/>
            <ac:spMk id="2" creationId="{808E6166-A502-49CE-BBC8-152CE893F2D9}"/>
          </ac:spMkLst>
        </pc:spChg>
        <pc:spChg chg="add del mod">
          <ac:chgData name="Kai Gronborg" userId="59d4d580508f3b79" providerId="LiveId" clId="{ECCF3B80-C491-4097-8846-1555BC3928F2}" dt="2019-03-27T03:41:06.296" v="13"/>
          <ac:spMkLst>
            <pc:docMk/>
            <pc:sldMk cId="3201269721" sldId="287"/>
            <ac:spMk id="5" creationId="{052045F9-3711-407C-876E-A1B583BF05C5}"/>
          </ac:spMkLst>
        </pc:spChg>
        <pc:spChg chg="add del mod">
          <ac:chgData name="Kai Gronborg" userId="59d4d580508f3b79" providerId="LiveId" clId="{ECCF3B80-C491-4097-8846-1555BC3928F2}" dt="2019-03-27T03:42:00.512" v="23" actId="478"/>
          <ac:spMkLst>
            <pc:docMk/>
            <pc:sldMk cId="3201269721" sldId="287"/>
            <ac:spMk id="7" creationId="{36EB31E7-B418-421D-A12A-C05A79064560}"/>
          </ac:spMkLst>
        </pc:spChg>
        <pc:picChg chg="add del mod">
          <ac:chgData name="Kai Gronborg" userId="59d4d580508f3b79" providerId="LiveId" clId="{ECCF3B80-C491-4097-8846-1555BC3928F2}" dt="2019-03-27T03:41:51.408" v="18" actId="478"/>
          <ac:picMkLst>
            <pc:docMk/>
            <pc:sldMk cId="3201269721" sldId="287"/>
            <ac:picMk id="1026" creationId="{D54B38A8-F65A-4345-A8C9-EBD73074320A}"/>
          </ac:picMkLst>
        </pc:picChg>
        <pc:picChg chg="add mod">
          <ac:chgData name="Kai Gronborg" userId="59d4d580508f3b79" providerId="LiveId" clId="{ECCF3B80-C491-4097-8846-1555BC3928F2}" dt="2019-03-27T03:43:44.358" v="177" actId="1076"/>
          <ac:picMkLst>
            <pc:docMk/>
            <pc:sldMk cId="3201269721" sldId="287"/>
            <ac:picMk id="1028" creationId="{FA51D5C3-31F2-483B-97F5-E6D3CE55E73C}"/>
          </ac:picMkLst>
        </pc:picChg>
        <pc:picChg chg="del">
          <ac:chgData name="Kai Gronborg" userId="59d4d580508f3b79" providerId="LiveId" clId="{ECCF3B80-C491-4097-8846-1555BC3928F2}" dt="2019-03-27T03:41:02.224" v="12" actId="478"/>
          <ac:picMkLst>
            <pc:docMk/>
            <pc:sldMk cId="3201269721" sldId="287"/>
            <ac:picMk id="15362" creationId="{96EE83B9-F676-4837-B20C-2C4A033A2788}"/>
          </ac:picMkLst>
        </pc:picChg>
      </pc:sldChg>
      <pc:sldChg chg="addSp delSp modSp">
        <pc:chgData name="Kai Gronborg" userId="59d4d580508f3b79" providerId="LiveId" clId="{ECCF3B80-C491-4097-8846-1555BC3928F2}" dt="2019-03-27T04:07:46.845" v="960" actId="1076"/>
        <pc:sldMkLst>
          <pc:docMk/>
          <pc:sldMk cId="4178121847" sldId="293"/>
        </pc:sldMkLst>
        <pc:spChg chg="mod">
          <ac:chgData name="Kai Gronborg" userId="59d4d580508f3b79" providerId="LiveId" clId="{ECCF3B80-C491-4097-8846-1555BC3928F2}" dt="2019-03-27T04:07:42.823" v="958" actId="1076"/>
          <ac:spMkLst>
            <pc:docMk/>
            <pc:sldMk cId="4178121847" sldId="293"/>
            <ac:spMk id="2" creationId="{F8F2E545-A8EC-4572-9F6F-193C851CA8FC}"/>
          </ac:spMkLst>
        </pc:spChg>
        <pc:spChg chg="add del mod">
          <ac:chgData name="Kai Gronborg" userId="59d4d580508f3b79" providerId="LiveId" clId="{ECCF3B80-C491-4097-8846-1555BC3928F2}" dt="2019-03-27T04:07:26.054" v="953" actId="478"/>
          <ac:spMkLst>
            <pc:docMk/>
            <pc:sldMk cId="4178121847" sldId="293"/>
            <ac:spMk id="6" creationId="{C419F95D-2889-4F95-B89E-5015EEB3F02D}"/>
          </ac:spMkLst>
        </pc:spChg>
        <pc:picChg chg="del">
          <ac:chgData name="Kai Gronborg" userId="59d4d580508f3b79" providerId="LiveId" clId="{ECCF3B80-C491-4097-8846-1555BC3928F2}" dt="2019-03-27T04:07:22.001" v="951" actId="478"/>
          <ac:picMkLst>
            <pc:docMk/>
            <pc:sldMk cId="4178121847" sldId="293"/>
            <ac:picMk id="5" creationId="{86B7A1BD-7A98-4CA9-92B8-7EEFAFD7E67E}"/>
          </ac:picMkLst>
        </pc:picChg>
        <pc:picChg chg="add mod modCrop">
          <ac:chgData name="Kai Gronborg" userId="59d4d580508f3b79" providerId="LiveId" clId="{ECCF3B80-C491-4097-8846-1555BC3928F2}" dt="2019-03-27T04:07:46.845" v="960" actId="1076"/>
          <ac:picMkLst>
            <pc:docMk/>
            <pc:sldMk cId="4178121847" sldId="293"/>
            <ac:picMk id="7" creationId="{41C04AA1-6D38-4B16-986A-90AB781339EF}"/>
          </ac:picMkLst>
        </pc:picChg>
      </pc:sldChg>
      <pc:sldChg chg="modSp">
        <pc:chgData name="Kai Gronborg" userId="59d4d580508f3b79" providerId="LiveId" clId="{ECCF3B80-C491-4097-8846-1555BC3928F2}" dt="2019-03-27T04:08:44.502" v="961" actId="20577"/>
        <pc:sldMkLst>
          <pc:docMk/>
          <pc:sldMk cId="2946023018" sldId="298"/>
        </pc:sldMkLst>
        <pc:spChg chg="mod">
          <ac:chgData name="Kai Gronborg" userId="59d4d580508f3b79" providerId="LiveId" clId="{ECCF3B80-C491-4097-8846-1555BC3928F2}" dt="2019-03-27T04:08:44.502" v="961" actId="20577"/>
          <ac:spMkLst>
            <pc:docMk/>
            <pc:sldMk cId="2946023018" sldId="298"/>
            <ac:spMk id="2" creationId="{61094D84-8832-40C4-8C46-AFC70402360A}"/>
          </ac:spMkLst>
        </pc:spChg>
      </pc:sldChg>
      <pc:sldChg chg="addSp delSp modSp">
        <pc:chgData name="Kai Gronborg" userId="59d4d580508f3b79" providerId="LiveId" clId="{ECCF3B80-C491-4097-8846-1555BC3928F2}" dt="2019-03-27T04:14:48.991" v="980" actId="20577"/>
        <pc:sldMkLst>
          <pc:docMk/>
          <pc:sldMk cId="2340892824" sldId="302"/>
        </pc:sldMkLst>
        <pc:spChg chg="mod">
          <ac:chgData name="Kai Gronborg" userId="59d4d580508f3b79" providerId="LiveId" clId="{ECCF3B80-C491-4097-8846-1555BC3928F2}" dt="2019-03-27T04:14:48.991" v="980" actId="20577"/>
          <ac:spMkLst>
            <pc:docMk/>
            <pc:sldMk cId="2340892824" sldId="302"/>
            <ac:spMk id="2" creationId="{6B832B7D-1DDE-4BD2-8E0E-E6157DCD5FBE}"/>
          </ac:spMkLst>
        </pc:spChg>
        <pc:picChg chg="del">
          <ac:chgData name="Kai Gronborg" userId="59d4d580508f3b79" providerId="LiveId" clId="{ECCF3B80-C491-4097-8846-1555BC3928F2}" dt="2019-03-27T04:13:09.478" v="967" actId="478"/>
          <ac:picMkLst>
            <pc:docMk/>
            <pc:sldMk cId="2340892824" sldId="302"/>
            <ac:picMk id="5" creationId="{B48D7ED0-B430-4347-8CA6-F12CB20EDE97}"/>
          </ac:picMkLst>
        </pc:picChg>
        <pc:picChg chg="del">
          <ac:chgData name="Kai Gronborg" userId="59d4d580508f3b79" providerId="LiveId" clId="{ECCF3B80-C491-4097-8846-1555BC3928F2}" dt="2019-03-27T04:13:22.542" v="968" actId="478"/>
          <ac:picMkLst>
            <pc:docMk/>
            <pc:sldMk cId="2340892824" sldId="302"/>
            <ac:picMk id="6" creationId="{8D45A9D3-5877-47DF-BE09-CFBFABCB5AF3}"/>
          </ac:picMkLst>
        </pc:picChg>
        <pc:picChg chg="add mod">
          <ac:chgData name="Kai Gronborg" userId="59d4d580508f3b79" providerId="LiveId" clId="{ECCF3B80-C491-4097-8846-1555BC3928F2}" dt="2019-03-27T04:14:40.814" v="976" actId="1076"/>
          <ac:picMkLst>
            <pc:docMk/>
            <pc:sldMk cId="2340892824" sldId="302"/>
            <ac:picMk id="7" creationId="{997B8FAA-FD21-4C7A-90FA-07560A37CDC1}"/>
          </ac:picMkLst>
        </pc:picChg>
        <pc:picChg chg="add mod">
          <ac:chgData name="Kai Gronborg" userId="59d4d580508f3b79" providerId="LiveId" clId="{ECCF3B80-C491-4097-8846-1555BC3928F2}" dt="2019-03-27T04:14:38.422" v="975" actId="1076"/>
          <ac:picMkLst>
            <pc:docMk/>
            <pc:sldMk cId="2340892824" sldId="302"/>
            <ac:picMk id="8" creationId="{59BD4D53-B916-47A9-9814-1ED16555A4F5}"/>
          </ac:picMkLst>
        </pc:picChg>
      </pc:sldChg>
      <pc:sldChg chg="addSp delSp modSp add modAnim">
        <pc:chgData name="Kai Gronborg" userId="59d4d580508f3b79" providerId="LiveId" clId="{ECCF3B80-C491-4097-8846-1555BC3928F2}" dt="2019-03-27T03:50:12.478" v="316"/>
        <pc:sldMkLst>
          <pc:docMk/>
          <pc:sldMk cId="1780552706" sldId="304"/>
        </pc:sldMkLst>
        <pc:spChg chg="mod">
          <ac:chgData name="Kai Gronborg" userId="59d4d580508f3b79" providerId="LiveId" clId="{ECCF3B80-C491-4097-8846-1555BC3928F2}" dt="2019-03-27T03:48:04.146" v="310" actId="115"/>
          <ac:spMkLst>
            <pc:docMk/>
            <pc:sldMk cId="1780552706" sldId="304"/>
            <ac:spMk id="2" creationId="{19BF1BBC-726F-49B4-BDA3-E2858B7B0EA2}"/>
          </ac:spMkLst>
        </pc:spChg>
        <pc:spChg chg="del">
          <ac:chgData name="Kai Gronborg" userId="59d4d580508f3b79" providerId="LiveId" clId="{ECCF3B80-C491-4097-8846-1555BC3928F2}" dt="2019-03-27T03:46:49.238" v="226" actId="478"/>
          <ac:spMkLst>
            <pc:docMk/>
            <pc:sldMk cId="1780552706" sldId="304"/>
            <ac:spMk id="3" creationId="{ED383595-15AA-4420-8D62-BE1DADE3A593}"/>
          </ac:spMkLst>
        </pc:spChg>
        <pc:spChg chg="add">
          <ac:chgData name="Kai Gronborg" userId="59d4d580508f3b79" providerId="LiveId" clId="{ECCF3B80-C491-4097-8846-1555BC3928F2}" dt="2019-03-27T03:46:49.602" v="227"/>
          <ac:spMkLst>
            <pc:docMk/>
            <pc:sldMk cId="1780552706" sldId="304"/>
            <ac:spMk id="5" creationId="{77AA7A5C-6FF9-4322-9BDE-3CA97BE418C8}"/>
          </ac:spMkLst>
        </pc:spChg>
        <pc:picChg chg="add mod">
          <ac:chgData name="Kai Gronborg" userId="59d4d580508f3b79" providerId="LiveId" clId="{ECCF3B80-C491-4097-8846-1555BC3928F2}" dt="2019-03-27T03:47:21.156" v="231" actId="1076"/>
          <ac:picMkLst>
            <pc:docMk/>
            <pc:sldMk cId="1780552706" sldId="304"/>
            <ac:picMk id="4" creationId="{FEF51186-7BCC-4D13-A8EC-530AF2F18FB2}"/>
          </ac:picMkLst>
        </pc:picChg>
      </pc:sldChg>
      <pc:sldChg chg="addSp delSp modSp add modAnim">
        <pc:chgData name="Kai Gronborg" userId="59d4d580508f3b79" providerId="LiveId" clId="{ECCF3B80-C491-4097-8846-1555BC3928F2}" dt="2019-03-27T03:54:13.638" v="490" actId="20577"/>
        <pc:sldMkLst>
          <pc:docMk/>
          <pc:sldMk cId="2473580281" sldId="305"/>
        </pc:sldMkLst>
        <pc:spChg chg="mod">
          <ac:chgData name="Kai Gronborg" userId="59d4d580508f3b79" providerId="LiveId" clId="{ECCF3B80-C491-4097-8846-1555BC3928F2}" dt="2019-03-27T03:54:13.638" v="490" actId="20577"/>
          <ac:spMkLst>
            <pc:docMk/>
            <pc:sldMk cId="2473580281" sldId="305"/>
            <ac:spMk id="2" creationId="{29ABAA55-92DC-438D-BB88-DE9B7C4B2DA5}"/>
          </ac:spMkLst>
        </pc:spChg>
        <pc:spChg chg="del">
          <ac:chgData name="Kai Gronborg" userId="59d4d580508f3b79" providerId="LiveId" clId="{ECCF3B80-C491-4097-8846-1555BC3928F2}" dt="2019-03-27T03:50:56.033" v="317"/>
          <ac:spMkLst>
            <pc:docMk/>
            <pc:sldMk cId="2473580281" sldId="305"/>
            <ac:spMk id="3" creationId="{78882960-0E6D-44E0-AB8C-6A485F36ED6D}"/>
          </ac:spMkLst>
        </pc:spChg>
        <pc:spChg chg="add">
          <ac:chgData name="Kai Gronborg" userId="59d4d580508f3b79" providerId="LiveId" clId="{ECCF3B80-C491-4097-8846-1555BC3928F2}" dt="2019-03-27T03:51:09.706" v="321"/>
          <ac:spMkLst>
            <pc:docMk/>
            <pc:sldMk cId="2473580281" sldId="305"/>
            <ac:spMk id="5" creationId="{99951F0C-762B-4E5E-B991-64C30B5785B6}"/>
          </ac:spMkLst>
        </pc:spChg>
        <pc:picChg chg="add mod">
          <ac:chgData name="Kai Gronborg" userId="59d4d580508f3b79" providerId="LiveId" clId="{ECCF3B80-C491-4097-8846-1555BC3928F2}" dt="2019-03-27T03:51:01.941" v="320" actId="1076"/>
          <ac:picMkLst>
            <pc:docMk/>
            <pc:sldMk cId="2473580281" sldId="305"/>
            <ac:picMk id="4" creationId="{F70751A0-B7BE-415A-95E2-D937A0E1DD0B}"/>
          </ac:picMkLst>
        </pc:picChg>
      </pc:sldChg>
      <pc:sldChg chg="addSp delSp modSp add modAnim">
        <pc:chgData name="Kai Gronborg" userId="59d4d580508f3b79" providerId="LiveId" clId="{ECCF3B80-C491-4097-8846-1555BC3928F2}" dt="2019-03-27T03:59:14.591" v="718" actId="20577"/>
        <pc:sldMkLst>
          <pc:docMk/>
          <pc:sldMk cId="1469444471" sldId="306"/>
        </pc:sldMkLst>
        <pc:spChg chg="mod">
          <ac:chgData name="Kai Gronborg" userId="59d4d580508f3b79" providerId="LiveId" clId="{ECCF3B80-C491-4097-8846-1555BC3928F2}" dt="2019-03-27T03:59:14.591" v="718" actId="20577"/>
          <ac:spMkLst>
            <pc:docMk/>
            <pc:sldMk cId="1469444471" sldId="306"/>
            <ac:spMk id="2" creationId="{80949D80-29FB-45D6-832F-588877710EAD}"/>
          </ac:spMkLst>
        </pc:spChg>
        <pc:spChg chg="del">
          <ac:chgData name="Kai Gronborg" userId="59d4d580508f3b79" providerId="LiveId" clId="{ECCF3B80-C491-4097-8846-1555BC3928F2}" dt="2019-03-27T03:54:47.802" v="492"/>
          <ac:spMkLst>
            <pc:docMk/>
            <pc:sldMk cId="1469444471" sldId="306"/>
            <ac:spMk id="3" creationId="{95A7E59E-C05F-4A32-B152-A7FE29D23517}"/>
          </ac:spMkLst>
        </pc:spChg>
        <pc:spChg chg="add">
          <ac:chgData name="Kai Gronborg" userId="59d4d580508f3b79" providerId="LiveId" clId="{ECCF3B80-C491-4097-8846-1555BC3928F2}" dt="2019-03-27T03:54:55.193" v="494"/>
          <ac:spMkLst>
            <pc:docMk/>
            <pc:sldMk cId="1469444471" sldId="306"/>
            <ac:spMk id="5" creationId="{AFD72792-6357-4AA6-88E6-2FF0D6F07003}"/>
          </ac:spMkLst>
        </pc:spChg>
        <pc:picChg chg="add mod">
          <ac:chgData name="Kai Gronborg" userId="59d4d580508f3b79" providerId="LiveId" clId="{ECCF3B80-C491-4097-8846-1555BC3928F2}" dt="2019-03-27T03:54:47.802" v="492"/>
          <ac:picMkLst>
            <pc:docMk/>
            <pc:sldMk cId="1469444471" sldId="306"/>
            <ac:picMk id="4" creationId="{17A71C09-9ED7-4044-BB0D-29B545922637}"/>
          </ac:picMkLst>
        </pc:picChg>
      </pc:sldChg>
      <pc:sldChg chg="addSp delSp modSp add modAnim">
        <pc:chgData name="Kai Gronborg" userId="59d4d580508f3b79" providerId="LiveId" clId="{ECCF3B80-C491-4097-8846-1555BC3928F2}" dt="2019-03-27T04:04:01.422" v="950" actId="20577"/>
        <pc:sldMkLst>
          <pc:docMk/>
          <pc:sldMk cId="3263137376" sldId="307"/>
        </pc:sldMkLst>
        <pc:spChg chg="mod">
          <ac:chgData name="Kai Gronborg" userId="59d4d580508f3b79" providerId="LiveId" clId="{ECCF3B80-C491-4097-8846-1555BC3928F2}" dt="2019-03-27T04:04:01.422" v="950" actId="20577"/>
          <ac:spMkLst>
            <pc:docMk/>
            <pc:sldMk cId="3263137376" sldId="307"/>
            <ac:spMk id="2" creationId="{CFC6771F-D03E-4556-8A6E-9603E93ECE1C}"/>
          </ac:spMkLst>
        </pc:spChg>
        <pc:spChg chg="del">
          <ac:chgData name="Kai Gronborg" userId="59d4d580508f3b79" providerId="LiveId" clId="{ECCF3B80-C491-4097-8846-1555BC3928F2}" dt="2019-03-27T03:59:59.926" v="720" actId="478"/>
          <ac:spMkLst>
            <pc:docMk/>
            <pc:sldMk cId="3263137376" sldId="307"/>
            <ac:spMk id="3" creationId="{D7D8DB32-F3AE-4820-BCEE-990471F5344C}"/>
          </ac:spMkLst>
        </pc:spChg>
        <pc:spChg chg="add">
          <ac:chgData name="Kai Gronborg" userId="59d4d580508f3b79" providerId="LiveId" clId="{ECCF3B80-C491-4097-8846-1555BC3928F2}" dt="2019-03-27T04:00:09.042" v="723"/>
          <ac:spMkLst>
            <pc:docMk/>
            <pc:sldMk cId="3263137376" sldId="307"/>
            <ac:spMk id="5" creationId="{C8B472F1-0428-44CC-8A6C-4ABAFB389A9F}"/>
          </ac:spMkLst>
        </pc:spChg>
        <pc:picChg chg="add mod ord">
          <ac:chgData name="Kai Gronborg" userId="59d4d580508f3b79" providerId="LiveId" clId="{ECCF3B80-C491-4097-8846-1555BC3928F2}" dt="2019-03-27T04:03:47.479" v="932" actId="167"/>
          <ac:picMkLst>
            <pc:docMk/>
            <pc:sldMk cId="3263137376" sldId="307"/>
            <ac:picMk id="4" creationId="{86BD9EEF-9540-43F5-B7D8-C135CB79AA60}"/>
          </ac:picMkLst>
        </pc:picChg>
      </pc:sldChg>
      <pc:sldChg chg="delSp add del">
        <pc:chgData name="Kai Gronborg" userId="59d4d580508f3b79" providerId="LiveId" clId="{ECCF3B80-C491-4097-8846-1555BC3928F2}" dt="2019-03-27T04:15:22.499" v="984" actId="2696"/>
        <pc:sldMkLst>
          <pc:docMk/>
          <pc:sldMk cId="3739936247" sldId="308"/>
        </pc:sldMkLst>
        <pc:spChg chg="del">
          <ac:chgData name="Kai Gronborg" userId="59d4d580508f3b79" providerId="LiveId" clId="{ECCF3B80-C491-4097-8846-1555BC3928F2}" dt="2019-03-27T04:15:12.847" v="982" actId="478"/>
          <ac:spMkLst>
            <pc:docMk/>
            <pc:sldMk cId="3739936247" sldId="308"/>
            <ac:spMk id="2" creationId="{DECD5DF9-768A-4330-8362-30D7E94E46AC}"/>
          </ac:spMkLst>
        </pc:spChg>
        <pc:spChg chg="del">
          <ac:chgData name="Kai Gronborg" userId="59d4d580508f3b79" providerId="LiveId" clId="{ECCF3B80-C491-4097-8846-1555BC3928F2}" dt="2019-03-27T04:15:14.374" v="983" actId="478"/>
          <ac:spMkLst>
            <pc:docMk/>
            <pc:sldMk cId="3739936247" sldId="308"/>
            <ac:spMk id="3" creationId="{90545EE9-43CC-4449-9D3C-DDED351076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9318-DD21-4033-B344-2D4287968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E99BD-9050-4C97-9456-812888580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56ED-1BE2-40E9-89C2-5B60148F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0004-FC10-4FE9-A5C9-9B901C41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C164A-9BA4-4026-A5B7-D6F30BC2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486-D7DE-454E-B9C0-16035DA1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BF62C-C831-4372-BF84-7E3349DB1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5D2D-FB02-4884-A445-C63BA3E7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DE57-3196-4018-ADE8-511A542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FA28C-FBD9-4D61-A3B9-C37D9CA0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2530A7-F583-4FC0-A0B6-2689A0F9F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BFD7-EC2A-477D-9CE6-E8698C829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B47F5-9F9C-4024-A938-E1C8E549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136C-284A-46D9-9A1F-15E282B0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93D02-35AD-4E91-9AE6-A67F767C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13C4-9B33-4490-BD6D-795CA479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7384-27B8-459A-9F9F-C506AD18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4BE80-7010-48B8-8CA6-CD84D6A74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E512-899F-4BE2-84A4-27C88A9B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6853A-229D-4B71-987B-A45B778A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1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8F99-67B3-47DA-B887-93731075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E5E4D-5389-4436-9686-E4A640E6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D34D-8C1A-4A39-9065-AFDE0E4C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30C9-A074-4310-85A1-D0438B6E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05DC-E81E-479B-9D30-5F8249A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FF87-8859-47EA-84D3-748DF22B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936E-8286-4EF1-843A-5505E92B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2C64B-E4E8-4078-8079-E248FB5E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23F89-269D-4AC1-8741-A37BA284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63B52-92FF-415F-BBE2-7099F9E3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1C0E8-414F-4678-8968-B38AAF01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4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04B3-DC1D-4C4A-811F-C6A1D284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757FB-2CFE-4CCC-B385-6F3309C8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5654-346C-4440-98A0-134392BDE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1354D5-55A5-421B-9203-29CB98E44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FE1A7-00C4-4300-8A05-B0033FEE5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0E88-5BA7-4A8C-AA27-8B2A17BC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22C96-CFB1-4A39-9AA2-8862EE65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72286-555B-48F0-A7C9-B5EA04B8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438F-5160-47BA-8080-3C84194E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5ED65-E5A7-4D91-99FB-DB92D340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A563-2609-4E4F-9E60-95231BDC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7C327-3F7F-4D9E-947E-092B6D6C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6D737-9239-4084-A578-D053CC1C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97DB1-9E2C-4961-9040-793926EE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E98A-76F6-42E4-97D8-B609A262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2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D920-DE59-4C0D-AD27-0CF6366F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5185-2E38-43B8-BD2E-1265F23C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75E58-DCE0-4F17-A6B3-4705488BB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9AC9B-B7F8-4977-93B9-FF6E54F6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4C995-455B-4243-BCE1-41894D54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A58BC-F500-46A4-99E7-38C52F9D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983E-DDCA-473E-968B-190C89948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88B32-F42A-4689-AEB2-E6CAD2A6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B8149-5EBD-45CE-B519-ADDC944E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5121-61E9-4F86-810E-D5F0C2DC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333AC-2757-44BF-87E6-1B81614C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7D952-F63F-41A2-81F5-1186CC50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A031E-CA7B-4392-8C53-605BD01C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438B8-0624-43F7-89D4-E2833BF6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4D0D-1D24-4CB4-9E53-CE734E1B9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F31C-94E1-498C-B92B-368A2159EDBD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4825B-E7E5-43E1-AF54-935A18B7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58F6-D0FF-4327-B773-8F9F58FE3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48E3-4E5A-46AA-8E1C-D0E30AA91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7B37-BAE6-4F15-8CB3-C33C51FD0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GUIde</a:t>
            </a:r>
            <a:r>
              <a:rPr lang="en-US" dirty="0"/>
              <a:t> for Orbiting the Sun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B9928-62F9-44EC-B9D7-9EBFB6BD7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Kai C. Gronborg</a:t>
            </a:r>
          </a:p>
          <a:p>
            <a:r>
              <a:rPr lang="en-US" dirty="0"/>
              <a:t>27 March 2019</a:t>
            </a:r>
          </a:p>
        </p:txBody>
      </p:sp>
    </p:spTree>
    <p:extLst>
      <p:ext uri="{BB962C8B-B14F-4D97-AF65-F5344CB8AC3E}">
        <p14:creationId xmlns:p14="http://schemas.microsoft.com/office/powerpoint/2010/main" val="3315294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BD9EEF-9540-43F5-B7D8-C135CB79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23" y="1542827"/>
            <a:ext cx="6328958" cy="5143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6771F-D03E-4556-8A6E-9603E93E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Polymorphism</a:t>
            </a:r>
            <a:r>
              <a:rPr lang="en-US" dirty="0"/>
              <a:t> Lets Us Abstractly Define The Idea Of Shapes Without Knowing Much About Shapes</a:t>
            </a:r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472F1-0428-44CC-8A6C-4ABAFB389A9F}"/>
              </a:ext>
            </a:extLst>
          </p:cNvPr>
          <p:cNvSpPr txBox="1"/>
          <p:nvPr/>
        </p:nvSpPr>
        <p:spPr>
          <a:xfrm>
            <a:off x="173903" y="6538912"/>
            <a:ext cx="56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https://medium.freecodecamp.org/object-oriented-programming-concepts-21bb035f7260</a:t>
            </a:r>
          </a:p>
        </p:txBody>
      </p:sp>
    </p:spTree>
    <p:extLst>
      <p:ext uri="{BB962C8B-B14F-4D97-AF65-F5344CB8AC3E}">
        <p14:creationId xmlns:p14="http://schemas.microsoft.com/office/powerpoint/2010/main" val="326313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166-A502-49CE-BBC8-152CE893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Interfaces Allow Users To Use Code In Blissful Ignorance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695B7-9524-4C05-ABE0-954DD48E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A51D5C3-31F2-483B-97F5-E6D3CE55E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64" y="1690688"/>
            <a:ext cx="6584302" cy="49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6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9B53-C5D5-4FA6-A96C-FC5BBAA1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We Use A Graphical User Interface (GUI)?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B187-6DD3-453E-913A-61022465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They allow for input control</a:t>
            </a:r>
          </a:p>
          <a:p>
            <a:endParaRPr lang="en-US" sz="3200" dirty="0"/>
          </a:p>
          <a:p>
            <a:r>
              <a:rPr lang="en-US" sz="3200" dirty="0"/>
              <a:t>They allow complex procedures to occur at the push of a button</a:t>
            </a:r>
          </a:p>
          <a:p>
            <a:endParaRPr lang="en-US" sz="3200" dirty="0"/>
          </a:p>
          <a:p>
            <a:r>
              <a:rPr lang="en-US" sz="3200" dirty="0"/>
              <a:t>Accessibility to code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87107-4386-43F2-957D-4D3C5C89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3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CD73-EF6C-465A-8A2A-449D91DC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Neato! How Can I Build A GUI Using MatLab?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EA53E-4AFE-41CA-B773-CBA69A9E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13</a:t>
            </a:fld>
            <a:endParaRPr lang="en-US"/>
          </a:p>
        </p:txBody>
      </p:sp>
      <p:pic>
        <p:nvPicPr>
          <p:cNvPr id="17410" name="Picture 2" descr="Image result for matlab guide">
            <a:extLst>
              <a:ext uri="{FF2B5EF4-FFF2-40B4-BE49-F238E27FC236}">
                <a16:creationId xmlns:a16="http://schemas.microsoft.com/office/drawing/2014/main" id="{207E1732-A3AC-4716-BBFF-A06A3B5831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429" y="1170316"/>
            <a:ext cx="6057143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6F612A-BEA9-4A3C-A93C-20C322109619}"/>
              </a:ext>
            </a:extLst>
          </p:cNvPr>
          <p:cNvSpPr txBox="1"/>
          <p:nvPr/>
        </p:nvSpPr>
        <p:spPr>
          <a:xfrm>
            <a:off x="1499287" y="5811384"/>
            <a:ext cx="9193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MatLab offers a package called “guide” which is essentially a GUI for… well, making GUIs</a:t>
            </a:r>
          </a:p>
        </p:txBody>
      </p:sp>
    </p:spTree>
    <p:extLst>
      <p:ext uri="{BB962C8B-B14F-4D97-AF65-F5344CB8AC3E}">
        <p14:creationId xmlns:p14="http://schemas.microsoft.com/office/powerpoint/2010/main" val="108476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E545-A8EC-4572-9F6F-193C851C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Example: Orbit Plotter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6F07B-CBBB-4CC9-8B2B-108BB4B2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04AA1-6D38-4B16-986A-90AB78133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0"/>
          <a:stretch/>
        </p:blipFill>
        <p:spPr>
          <a:xfrm>
            <a:off x="3148985" y="1061707"/>
            <a:ext cx="5461615" cy="55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2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73F8-D2CD-4AEF-B881-60DD57BF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Is Provided By NASA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C7751-264D-4A42-82B6-16D02E0B6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7469"/>
            <a:ext cx="10515600" cy="40276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3C737-19F0-4D22-864C-9C966357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0608-8359-42CC-BDDE-79111C009EAE}"/>
              </a:ext>
            </a:extLst>
          </p:cNvPr>
          <p:cNvSpPr txBox="1"/>
          <p:nvPr/>
        </p:nvSpPr>
        <p:spPr>
          <a:xfrm>
            <a:off x="885061" y="1476732"/>
            <a:ext cx="447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~/</a:t>
            </a:r>
            <a:r>
              <a:rPr lang="en-US" dirty="0" err="1"/>
              <a:t>GUIWorkspaces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simpleorbit.m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6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1AE0-EFA9-4050-B2A1-8B049F19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96EA-F3DD-4670-BEBE-27C790F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A47F0-FB78-4128-9EAF-DB3BB8F1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0794"/>
            <a:ext cx="2614027" cy="3473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7B20E-D216-4681-AA15-7898F37091EF}"/>
              </a:ext>
            </a:extLst>
          </p:cNvPr>
          <p:cNvSpPr txBox="1"/>
          <p:nvPr/>
        </p:nvSpPr>
        <p:spPr>
          <a:xfrm>
            <a:off x="838200" y="1701636"/>
            <a:ext cx="235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Create GUI Directory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A604F-D64D-4E79-BB10-1CE7CA139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37" y="2100794"/>
            <a:ext cx="2671036" cy="34845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33F30-D3E9-423A-8D96-7186A420D9F9}"/>
              </a:ext>
            </a:extLst>
          </p:cNvPr>
          <p:cNvSpPr txBox="1"/>
          <p:nvPr/>
        </p:nvSpPr>
        <p:spPr>
          <a:xfrm>
            <a:off x="4544737" y="1701636"/>
            <a:ext cx="235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Go to “</a:t>
            </a:r>
            <a:r>
              <a:rPr lang="en-US" dirty="0" err="1"/>
              <a:t>gui</a:t>
            </a:r>
            <a:r>
              <a:rPr lang="en-US" dirty="0"/>
              <a:t>” directory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757900-2EC5-41E8-8107-CE46CBBA6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389" y="2100794"/>
            <a:ext cx="4231749" cy="3473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277647-1341-4039-AECA-92D37D563DC3}"/>
              </a:ext>
            </a:extLst>
          </p:cNvPr>
          <p:cNvSpPr txBox="1"/>
          <p:nvPr/>
        </p:nvSpPr>
        <p:spPr>
          <a:xfrm>
            <a:off x="7704389" y="1701636"/>
            <a:ext cx="39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Type “guide” in to Command Window</a:t>
            </a:r>
          </a:p>
        </p:txBody>
      </p:sp>
    </p:spTree>
    <p:extLst>
      <p:ext uri="{BB962C8B-B14F-4D97-AF65-F5344CB8AC3E}">
        <p14:creationId xmlns:p14="http://schemas.microsoft.com/office/powerpoint/2010/main" val="298899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CB1E-466A-447D-BDF8-00D5420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Blank GUI; Click OK!!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F66377-A706-4929-A869-A63E7EE54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4537" y="1825625"/>
            <a:ext cx="6542926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F16D8-8A66-4877-B817-86C0A968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8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F201-8012-4167-8335-A28C4BE6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guide layout designer…it’s super cool,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9FF2F-FE42-4FFC-BBCF-4BBE5B94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32C80-BCAC-4893-B753-9B3A83C6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975" y="1825625"/>
            <a:ext cx="5302050" cy="43513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EB77F7-33F9-48E8-9B4A-457E0FC09DE9}"/>
              </a:ext>
            </a:extLst>
          </p:cNvPr>
          <p:cNvSpPr/>
          <p:nvPr/>
        </p:nvSpPr>
        <p:spPr>
          <a:xfrm>
            <a:off x="3444975" y="2347123"/>
            <a:ext cx="921652" cy="23569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C740A-09EC-4B22-9B9D-08A069015AD9}"/>
              </a:ext>
            </a:extLst>
          </p:cNvPr>
          <p:cNvSpPr txBox="1"/>
          <p:nvPr/>
        </p:nvSpPr>
        <p:spPr>
          <a:xfrm>
            <a:off x="190705" y="3114828"/>
            <a:ext cx="219064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Component Palette</a:t>
            </a:r>
            <a:r>
              <a:rPr lang="en-US" dirty="0"/>
              <a:t>:</a:t>
            </a:r>
            <a:endParaRPr lang="en-US" u="sng" dirty="0"/>
          </a:p>
          <a:p>
            <a:r>
              <a:rPr lang="en-US" dirty="0"/>
              <a:t>These are the available GUI components!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6583B-2CE2-41FC-9A4D-EB118E296392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2381353" y="3525575"/>
            <a:ext cx="1063622" cy="189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076C74-6D91-44D3-ACDC-373B01C36EAD}"/>
              </a:ext>
            </a:extLst>
          </p:cNvPr>
          <p:cNvSpPr txBox="1"/>
          <p:nvPr/>
        </p:nvSpPr>
        <p:spPr>
          <a:xfrm>
            <a:off x="9810647" y="4001294"/>
            <a:ext cx="2190648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Layout Area</a:t>
            </a:r>
            <a:r>
              <a:rPr lang="en-US" dirty="0"/>
              <a:t>:</a:t>
            </a:r>
            <a:endParaRPr lang="en-US" u="sng" dirty="0"/>
          </a:p>
          <a:p>
            <a:r>
              <a:rPr lang="en-US" dirty="0"/>
              <a:t>Where you put the GUI components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92F70-DDAD-4A42-84D1-6391AA807754}"/>
              </a:ext>
            </a:extLst>
          </p:cNvPr>
          <p:cNvSpPr/>
          <p:nvPr/>
        </p:nvSpPr>
        <p:spPr>
          <a:xfrm>
            <a:off x="4366627" y="2347123"/>
            <a:ext cx="4243973" cy="3256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0D792-34CD-459B-8831-8D46F30EAC87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 flipV="1">
            <a:off x="8610600" y="3975440"/>
            <a:ext cx="1200047" cy="48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7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4D84-8832-40C4-8C46-AFC7040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a plot! (or as guide calls it “Axes”)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D761-3147-48AA-A941-4C432E24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7AE0-E639-4725-AB6D-7DB1D696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6" y="1632010"/>
            <a:ext cx="2017466" cy="494899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E2F3EC8-903A-4609-A115-9074C3DF4C6E}"/>
              </a:ext>
            </a:extLst>
          </p:cNvPr>
          <p:cNvSpPr/>
          <p:nvPr/>
        </p:nvSpPr>
        <p:spPr>
          <a:xfrm>
            <a:off x="0" y="5109882"/>
            <a:ext cx="1095324" cy="572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AAA2F-1349-4D68-A189-CFA8B20D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12" y="1925041"/>
            <a:ext cx="5850414" cy="4421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844E4A-CB96-40EB-A2CB-B0FCAD2628B4}"/>
              </a:ext>
            </a:extLst>
          </p:cNvPr>
          <p:cNvSpPr txBox="1"/>
          <p:nvPr/>
        </p:nvSpPr>
        <p:spPr>
          <a:xfrm>
            <a:off x="3422888" y="1422943"/>
            <a:ext cx="27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“Axes” in Layout area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AB9892-6DE8-40F7-A00B-73DFA1C9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247" y="1310276"/>
            <a:ext cx="1792379" cy="1725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DC1ECF-6EC5-49A6-A30D-C3FA028FFDBC}"/>
              </a:ext>
            </a:extLst>
          </p:cNvPr>
          <p:cNvSpPr/>
          <p:nvPr/>
        </p:nvSpPr>
        <p:spPr>
          <a:xfrm>
            <a:off x="8322507" y="2215097"/>
            <a:ext cx="1188230" cy="180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67A86C-9EB4-4DEE-A37E-457032E6C22C}"/>
              </a:ext>
            </a:extLst>
          </p:cNvPr>
          <p:cNvSpPr/>
          <p:nvPr/>
        </p:nvSpPr>
        <p:spPr>
          <a:xfrm>
            <a:off x="7541643" y="2075736"/>
            <a:ext cx="780864" cy="4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B36A7B8-4150-4A3D-A275-B5D0BDD78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113" y="1310276"/>
            <a:ext cx="2281742" cy="5270729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F779CE-401D-492C-A5CD-0969639937FC}"/>
              </a:ext>
            </a:extLst>
          </p:cNvPr>
          <p:cNvSpPr/>
          <p:nvPr/>
        </p:nvSpPr>
        <p:spPr>
          <a:xfrm>
            <a:off x="9519634" y="2075736"/>
            <a:ext cx="658422" cy="4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3CD3B8-0CEB-4EC9-8C2C-3044EB4D3959}"/>
              </a:ext>
            </a:extLst>
          </p:cNvPr>
          <p:cNvSpPr/>
          <p:nvPr/>
        </p:nvSpPr>
        <p:spPr>
          <a:xfrm>
            <a:off x="9784113" y="2581835"/>
            <a:ext cx="2161765" cy="1858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B9119-7875-4C69-A417-35A22DE5C393}"/>
              </a:ext>
            </a:extLst>
          </p:cNvPr>
          <p:cNvSpPr txBox="1"/>
          <p:nvPr/>
        </p:nvSpPr>
        <p:spPr>
          <a:xfrm>
            <a:off x="9833467" y="3090379"/>
            <a:ext cx="211241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Tag to something you can remember</a:t>
            </a:r>
          </a:p>
        </p:txBody>
      </p:sp>
    </p:spTree>
    <p:extLst>
      <p:ext uri="{BB962C8B-B14F-4D97-AF65-F5344CB8AC3E}">
        <p14:creationId xmlns:p14="http://schemas.microsoft.com/office/powerpoint/2010/main" val="29460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DD4F-BFDC-4D6D-8BEF-24EEA376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Image result for diagram of git">
            <a:extLst>
              <a:ext uri="{FF2B5EF4-FFF2-40B4-BE49-F238E27FC236}">
                <a16:creationId xmlns:a16="http://schemas.microsoft.com/office/drawing/2014/main" id="{62ABC2C3-8F19-4FAC-A52A-C77D300BC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66" y="613182"/>
            <a:ext cx="8206643" cy="545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13E08-29DC-4145-AF10-6F8A9DE1E838}"/>
              </a:ext>
            </a:extLst>
          </p:cNvPr>
          <p:cNvSpPr txBox="1"/>
          <p:nvPr/>
        </p:nvSpPr>
        <p:spPr>
          <a:xfrm>
            <a:off x="126937" y="6565900"/>
            <a:ext cx="35429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https://sselab.de/lab2/public/wiki/sselab/index.php?title=Git</a:t>
            </a:r>
          </a:p>
        </p:txBody>
      </p:sp>
      <p:pic>
        <p:nvPicPr>
          <p:cNvPr id="2052" name="Picture 4" descr="Image result for Git">
            <a:extLst>
              <a:ext uri="{FF2B5EF4-FFF2-40B4-BE49-F238E27FC236}">
                <a16:creationId xmlns:a16="http://schemas.microsoft.com/office/drawing/2014/main" id="{2C4A25BE-A991-4376-8811-9EF403702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325" y="5404826"/>
            <a:ext cx="1030899" cy="10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Github logo">
            <a:extLst>
              <a:ext uri="{FF2B5EF4-FFF2-40B4-BE49-F238E27FC236}">
                <a16:creationId xmlns:a16="http://schemas.microsoft.com/office/drawing/2014/main" id="{24794D89-389E-4521-8E17-2CF95B25F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 r="23634"/>
          <a:stretch/>
        </p:blipFill>
        <p:spPr bwMode="auto">
          <a:xfrm>
            <a:off x="8095150" y="5325451"/>
            <a:ext cx="1030899" cy="10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4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8A022B-0D5F-4BF9-B192-74823F53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113" y="871217"/>
            <a:ext cx="2314979" cy="5395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D8393-5CB6-4C12-A158-2869E7C59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038" y="1925041"/>
            <a:ext cx="5826388" cy="4251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094D84-8832-40C4-8C46-AFC70402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Button!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BD761-3147-48AA-A941-4C432E24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7AE0-E639-4725-AB6D-7DB1D696C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86" y="1632010"/>
            <a:ext cx="2017466" cy="494899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E2F3EC8-903A-4609-A115-9074C3DF4C6E}"/>
              </a:ext>
            </a:extLst>
          </p:cNvPr>
          <p:cNvSpPr/>
          <p:nvPr/>
        </p:nvSpPr>
        <p:spPr>
          <a:xfrm>
            <a:off x="55903" y="1886879"/>
            <a:ext cx="1095324" cy="572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44E4A-CB96-40EB-A2CB-B0FCAD2628B4}"/>
              </a:ext>
            </a:extLst>
          </p:cNvPr>
          <p:cNvSpPr txBox="1"/>
          <p:nvPr/>
        </p:nvSpPr>
        <p:spPr>
          <a:xfrm>
            <a:off x="3422888" y="1422943"/>
            <a:ext cx="271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“Push Button”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AB9892-6DE8-40F7-A00B-73DFA1C9E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5247" y="1310276"/>
            <a:ext cx="1792379" cy="1725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3DC1ECF-6EC5-49A6-A30D-C3FA028FFDBC}"/>
              </a:ext>
            </a:extLst>
          </p:cNvPr>
          <p:cNvSpPr/>
          <p:nvPr/>
        </p:nvSpPr>
        <p:spPr>
          <a:xfrm>
            <a:off x="8322507" y="2215097"/>
            <a:ext cx="1188230" cy="1809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767A86C-9EB4-4DEE-A37E-457032E6C22C}"/>
              </a:ext>
            </a:extLst>
          </p:cNvPr>
          <p:cNvSpPr/>
          <p:nvPr/>
        </p:nvSpPr>
        <p:spPr>
          <a:xfrm>
            <a:off x="7541643" y="2075736"/>
            <a:ext cx="780864" cy="4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4F779CE-401D-492C-A5CD-0969639937FC}"/>
              </a:ext>
            </a:extLst>
          </p:cNvPr>
          <p:cNvSpPr/>
          <p:nvPr/>
        </p:nvSpPr>
        <p:spPr>
          <a:xfrm>
            <a:off x="9519634" y="2075736"/>
            <a:ext cx="658422" cy="459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3CD3B8-0CEB-4EC9-8C2C-3044EB4D3959}"/>
              </a:ext>
            </a:extLst>
          </p:cNvPr>
          <p:cNvSpPr/>
          <p:nvPr/>
        </p:nvSpPr>
        <p:spPr>
          <a:xfrm>
            <a:off x="9787144" y="5070763"/>
            <a:ext cx="2161765" cy="18581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89EE1-5DAB-480C-9FD4-4F6D9520147F}"/>
              </a:ext>
            </a:extLst>
          </p:cNvPr>
          <p:cNvSpPr txBox="1"/>
          <p:nvPr/>
        </p:nvSpPr>
        <p:spPr>
          <a:xfrm>
            <a:off x="9811820" y="4088114"/>
            <a:ext cx="211241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Change Tag to something you can remember</a:t>
            </a:r>
          </a:p>
        </p:txBody>
      </p:sp>
    </p:spTree>
    <p:extLst>
      <p:ext uri="{BB962C8B-B14F-4D97-AF65-F5344CB8AC3E}">
        <p14:creationId xmlns:p14="http://schemas.microsoft.com/office/powerpoint/2010/main" val="1990914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9C88-4867-467D-9780-1049B9C1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some other components and arrange them and edit their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953B0-9CD1-430E-8746-88703D75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30375-51E1-4EC2-A389-B04C6F85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404" y="1690688"/>
            <a:ext cx="2164809" cy="4965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563D5-E518-4B20-BE12-1C6BD3D5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2" y="1727898"/>
            <a:ext cx="6330842" cy="47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8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9184-8D3A-4A1E-A094-37719CCE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Ooookk</a:t>
            </a:r>
            <a:r>
              <a:rPr lang="en-US" dirty="0"/>
              <a:t>, So we have a nice looking GUI but how do we make it do stuff?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C745-B05F-4C20-9466-EACFAB16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7E1A4-BB99-47B0-8BC8-D9F6D10A9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6" y="1785925"/>
            <a:ext cx="7416555" cy="385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095DBA-2098-4B17-B898-1D9EE718A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4" y="5095213"/>
            <a:ext cx="7776953" cy="16295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B6D4C-9885-4539-9416-25AF19D93C54}"/>
              </a:ext>
            </a:extLst>
          </p:cNvPr>
          <p:cNvCxnSpPr>
            <a:cxnSpLocks/>
          </p:cNvCxnSpPr>
          <p:nvPr/>
        </p:nvCxnSpPr>
        <p:spPr>
          <a:xfrm>
            <a:off x="3941211" y="4043897"/>
            <a:ext cx="2205317" cy="1193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9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2B7D-1DDE-4BD2-8E0E-E6157DCD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Code Behavior of GUI and Edit </a:t>
            </a:r>
            <a:r>
              <a:rPr lang="en-US" dirty="0" err="1"/>
              <a:t>simpleorbit.m</a:t>
            </a:r>
            <a:r>
              <a:rPr lang="en-US" dirty="0"/>
              <a:t> to work with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1189-E27A-4499-A80C-FAF0BABCB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F8A6E-EB25-4A91-9ED7-2910C79B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B8FAA-FD21-4C7A-90FA-07560A37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9" y="1638620"/>
            <a:ext cx="6691197" cy="3176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D4D53-B916-47A9-9814-1ED16555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24" y="4465704"/>
            <a:ext cx="6757152" cy="22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9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E113-FBD0-484E-994D-977BEF37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B6FF85-A4F7-46F9-81E3-6569B2E0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956" y="427131"/>
            <a:ext cx="5496963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67C06-F6F0-4358-9D72-9B5FD963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2" descr="Image result for Object oriented programming cartoon">
            <a:extLst>
              <a:ext uri="{FF2B5EF4-FFF2-40B4-BE49-F238E27FC236}">
                <a16:creationId xmlns:a16="http://schemas.microsoft.com/office/drawing/2014/main" id="{880D0633-AF59-44DF-A94E-2CAB2A28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27" y="2704081"/>
            <a:ext cx="4468520" cy="36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Git">
            <a:extLst>
              <a:ext uri="{FF2B5EF4-FFF2-40B4-BE49-F238E27FC236}">
                <a16:creationId xmlns:a16="http://schemas.microsoft.com/office/drawing/2014/main" id="{F148DB79-0BEC-4BC8-A602-15AAFEAA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663" y="1385613"/>
            <a:ext cx="4868747" cy="243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6B69-F288-4B6A-9B90-139985CE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3</a:t>
            </a:fld>
            <a:endParaRPr lang="en-US"/>
          </a:p>
        </p:txBody>
      </p:sp>
      <p:pic>
        <p:nvPicPr>
          <p:cNvPr id="9218" name="Picture 2" descr="Image result for Object oriented programming cartoon">
            <a:extLst>
              <a:ext uri="{FF2B5EF4-FFF2-40B4-BE49-F238E27FC236}">
                <a16:creationId xmlns:a16="http://schemas.microsoft.com/office/drawing/2014/main" id="{63227EF0-5608-4008-94FD-43C6B3AF2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365125"/>
            <a:ext cx="7418584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85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FDF-4C5C-4958-8BB3-20904C8A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E3437-1C7D-4966-BE2B-B0A936B9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/>
              <a:t>Imperative</a:t>
            </a:r>
            <a:r>
              <a:rPr lang="en-US" dirty="0"/>
              <a:t>: The programmer tells the computer how to change its state</a:t>
            </a:r>
          </a:p>
          <a:p>
            <a:pPr lvl="1"/>
            <a:r>
              <a:rPr lang="en-US" u="sng" dirty="0"/>
              <a:t>Procedural</a:t>
            </a:r>
            <a:r>
              <a:rPr lang="en-US" dirty="0"/>
              <a:t>: groups instructions into procedures</a:t>
            </a:r>
            <a:endParaRPr lang="en-US" u="sng" dirty="0"/>
          </a:p>
          <a:p>
            <a:pPr lvl="1"/>
            <a:r>
              <a:rPr lang="en-US" u="sng" dirty="0"/>
              <a:t>Object-oriented</a:t>
            </a:r>
            <a:r>
              <a:rPr lang="en-US" dirty="0"/>
              <a:t>: groups instructions together with the part of the state they operate on</a:t>
            </a:r>
            <a:endParaRPr lang="en-US" u="sng" dirty="0"/>
          </a:p>
          <a:p>
            <a:r>
              <a:rPr lang="en-US" b="1" u="sng" dirty="0"/>
              <a:t>Declarative</a:t>
            </a:r>
            <a:r>
              <a:rPr lang="en-US" dirty="0"/>
              <a:t>: The programmer declares properties of the desired result but not how to compute it</a:t>
            </a:r>
            <a:endParaRPr lang="en-US" b="1" u="sng" dirty="0"/>
          </a:p>
          <a:p>
            <a:pPr lvl="1"/>
            <a:r>
              <a:rPr lang="en-US" u="sng" dirty="0"/>
              <a:t>Functional</a:t>
            </a:r>
            <a:r>
              <a:rPr lang="en-US" dirty="0"/>
              <a:t>: the desired result is declared as the value of a series of function applications</a:t>
            </a:r>
            <a:endParaRPr lang="en-US" u="sng" dirty="0"/>
          </a:p>
          <a:p>
            <a:pPr lvl="1"/>
            <a:r>
              <a:rPr lang="en-US" u="sng" dirty="0"/>
              <a:t>Logic</a:t>
            </a:r>
            <a:r>
              <a:rPr lang="en-US" dirty="0"/>
              <a:t>: the desired result is declared as the answer to a question about a system of facts and rules</a:t>
            </a:r>
            <a:endParaRPr lang="en-US" u="sng" dirty="0"/>
          </a:p>
          <a:p>
            <a:pPr lvl="1"/>
            <a:r>
              <a:rPr lang="en-US" u="sng" dirty="0"/>
              <a:t>Mathematical</a:t>
            </a:r>
            <a:r>
              <a:rPr lang="en-US" dirty="0"/>
              <a:t>: the desired result is declared as the solution of an optimization problem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E7AD0-48DE-4D48-B8FA-5F37DFBCCED3}"/>
              </a:ext>
            </a:extLst>
          </p:cNvPr>
          <p:cNvSpPr txBox="1"/>
          <p:nvPr/>
        </p:nvSpPr>
        <p:spPr>
          <a:xfrm>
            <a:off x="257175" y="6335713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https://www.wikiwand.com/en/Programming_paradigm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A5410-0AD3-4065-B08B-BB9338C2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AC0DFE-947C-4860-8B14-B9C038151DF0}"/>
              </a:ext>
            </a:extLst>
          </p:cNvPr>
          <p:cNvSpPr/>
          <p:nvPr/>
        </p:nvSpPr>
        <p:spPr>
          <a:xfrm>
            <a:off x="762935" y="1643676"/>
            <a:ext cx="10590865" cy="16492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C2BC-9ABC-4824-B329-6CC07D76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Components Of Object Oriented Programming?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82AA9-90AB-4B27-9AAD-F5D300F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5</a:t>
            </a:fld>
            <a:endParaRPr lang="en-US"/>
          </a:p>
        </p:txBody>
      </p:sp>
      <p:pic>
        <p:nvPicPr>
          <p:cNvPr id="12292" name="Picture 4" descr="Image result for object programming">
            <a:extLst>
              <a:ext uri="{FF2B5EF4-FFF2-40B4-BE49-F238E27FC236}">
                <a16:creationId xmlns:a16="http://schemas.microsoft.com/office/drawing/2014/main" id="{2CD4B94F-7399-4D1F-B5ED-A4EBDC42D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1834"/>
            <a:ext cx="10515600" cy="415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92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3474-3E1A-4B2B-92C3-77DD586A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Four Advantages To Object 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2DD9-69DE-4F32-9B04-42569EBCD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Encapsulation</a:t>
            </a:r>
          </a:p>
          <a:p>
            <a:endParaRPr lang="en-US" b="1" u="sng" dirty="0"/>
          </a:p>
          <a:p>
            <a:r>
              <a:rPr lang="en-US" b="1" u="sng" dirty="0"/>
              <a:t>Abstraction</a:t>
            </a:r>
          </a:p>
          <a:p>
            <a:endParaRPr lang="en-US" b="1" u="sng" dirty="0"/>
          </a:p>
          <a:p>
            <a:r>
              <a:rPr lang="en-US" b="1" u="sng" dirty="0"/>
              <a:t>Inheritance</a:t>
            </a:r>
          </a:p>
          <a:p>
            <a:endParaRPr lang="en-US" b="1" u="sng" dirty="0"/>
          </a:p>
          <a:p>
            <a:r>
              <a:rPr lang="en-US" b="1" u="sng" dirty="0"/>
              <a:t>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4125-6557-4D83-8CDE-03CEDCEF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2E60-DA46-40EA-9378-0292ABD664C5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40286-7568-4EE4-B5BE-9B583C1D7D62}"/>
              </a:ext>
            </a:extLst>
          </p:cNvPr>
          <p:cNvSpPr txBox="1"/>
          <p:nvPr/>
        </p:nvSpPr>
        <p:spPr>
          <a:xfrm>
            <a:off x="173903" y="6538912"/>
            <a:ext cx="56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https://medium.freecodecamp.org/object-oriented-programming-concepts-21bb035f7260</a:t>
            </a:r>
          </a:p>
        </p:txBody>
      </p:sp>
    </p:spTree>
    <p:extLst>
      <p:ext uri="{BB962C8B-B14F-4D97-AF65-F5344CB8AC3E}">
        <p14:creationId xmlns:p14="http://schemas.microsoft.com/office/powerpoint/2010/main" val="369028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1BBC-726F-49B4-BDA3-E2858B7B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Encapsulation</a:t>
            </a:r>
            <a:r>
              <a:rPr lang="en-US" dirty="0"/>
              <a:t> Allows Us To Know Which Cat We Are Feeding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51186-7BCC-4D13-A8EC-530AF2F1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488" y="1820211"/>
            <a:ext cx="6705023" cy="4451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AA7A5C-6FF9-4322-9BDE-3CA97BE418C8}"/>
              </a:ext>
            </a:extLst>
          </p:cNvPr>
          <p:cNvSpPr txBox="1"/>
          <p:nvPr/>
        </p:nvSpPr>
        <p:spPr>
          <a:xfrm>
            <a:off x="173903" y="6538912"/>
            <a:ext cx="56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https://medium.freecodecamp.org/object-oriented-programming-concepts-21bb035f7260</a:t>
            </a:r>
          </a:p>
        </p:txBody>
      </p:sp>
    </p:spTree>
    <p:extLst>
      <p:ext uri="{BB962C8B-B14F-4D97-AF65-F5344CB8AC3E}">
        <p14:creationId xmlns:p14="http://schemas.microsoft.com/office/powerpoint/2010/main" val="178055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AA55-92DC-438D-BB88-DE9B7C4B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Abstraction</a:t>
            </a:r>
            <a:r>
              <a:rPr lang="en-US" dirty="0"/>
              <a:t> Lets Us Turn Up Our Music Without Knowing How To Turn Up Our Music </a:t>
            </a:r>
            <a:endParaRPr lang="en-US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751A0-B7BE-415A-95E2-D937A0E1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022" y="2005017"/>
            <a:ext cx="7527956" cy="4303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951F0C-762B-4E5E-B991-64C30B5785B6}"/>
              </a:ext>
            </a:extLst>
          </p:cNvPr>
          <p:cNvSpPr txBox="1"/>
          <p:nvPr/>
        </p:nvSpPr>
        <p:spPr>
          <a:xfrm>
            <a:off x="173903" y="6538912"/>
            <a:ext cx="56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https://medium.freecodecamp.org/object-oriented-programming-concepts-21bb035f7260</a:t>
            </a:r>
          </a:p>
        </p:txBody>
      </p:sp>
    </p:spTree>
    <p:extLst>
      <p:ext uri="{BB962C8B-B14F-4D97-AF65-F5344CB8AC3E}">
        <p14:creationId xmlns:p14="http://schemas.microsoft.com/office/powerpoint/2010/main" val="247358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9D80-29FB-45D6-832F-58887771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Inheritance</a:t>
            </a:r>
            <a:r>
              <a:rPr lang="en-US" dirty="0"/>
              <a:t> Means That Child Classes Inherit All Of Their Parent Class’s Attributes (Yes, Even The Bad Ones…)</a:t>
            </a:r>
            <a:endParaRPr lang="en-US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A71C09-9ED7-4044-BB0D-29B545922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55" y="1825625"/>
            <a:ext cx="687549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72792-6357-4AA6-88E6-2FF0D6F07003}"/>
              </a:ext>
            </a:extLst>
          </p:cNvPr>
          <p:cNvSpPr txBox="1"/>
          <p:nvPr/>
        </p:nvSpPr>
        <p:spPr>
          <a:xfrm>
            <a:off x="173903" y="6538912"/>
            <a:ext cx="5671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https://medium.freecodecamp.org/object-oriented-programming-concepts-21bb035f7260</a:t>
            </a:r>
          </a:p>
        </p:txBody>
      </p:sp>
    </p:spTree>
    <p:extLst>
      <p:ext uri="{BB962C8B-B14F-4D97-AF65-F5344CB8AC3E}">
        <p14:creationId xmlns:p14="http://schemas.microsoft.com/office/powerpoint/2010/main" val="146944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</TotalTime>
  <Words>546</Words>
  <Application>Microsoft Office PowerPoint</Application>
  <PresentationFormat>Widescreen</PresentationFormat>
  <Paragraphs>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A GUIde for Orbiting the Sun</vt:lpstr>
      <vt:lpstr>PowerPoint Presentation</vt:lpstr>
      <vt:lpstr>PowerPoint Presentation</vt:lpstr>
      <vt:lpstr>Programming Paradigms</vt:lpstr>
      <vt:lpstr>What Are The Components Of Object Oriented Programming?</vt:lpstr>
      <vt:lpstr>There Are Four Advantages To Object Oriented Programming (OOP)</vt:lpstr>
      <vt:lpstr>Encapsulation Allows Us To Know Which Cat We Are Feeding</vt:lpstr>
      <vt:lpstr>Abstraction Lets Us Turn Up Our Music Without Knowing How To Turn Up Our Music </vt:lpstr>
      <vt:lpstr>Inheritance Means That Child Classes Inherit All Of Their Parent Class’s Attributes (Yes, Even The Bad Ones…)</vt:lpstr>
      <vt:lpstr>Polymorphism Lets Us Abstractly Define The Idea Of Shapes Without Knowing Much About Shapes</vt:lpstr>
      <vt:lpstr>Graphical User Interfaces Allow Users To Use Code In Blissful Ignorance</vt:lpstr>
      <vt:lpstr>Why Would We Use A Graphical User Interface (GUI)?</vt:lpstr>
      <vt:lpstr>That’s Neato! How Can I Build A GUI Using MatLab?</vt:lpstr>
      <vt:lpstr>Example: Orbit Plotter</vt:lpstr>
      <vt:lpstr>Source Code Is Provided By NASA</vt:lpstr>
      <vt:lpstr>Setup</vt:lpstr>
      <vt:lpstr>Select Blank GUI; Click OK!!</vt:lpstr>
      <vt:lpstr>This is a guide layout designer…it’s super cool, Right?</vt:lpstr>
      <vt:lpstr>Let’s add a plot! (or as guide calls it “Axes”)</vt:lpstr>
      <vt:lpstr>Add a Button!</vt:lpstr>
      <vt:lpstr>Let’s add some other components and arrange them and edit their properties</vt:lpstr>
      <vt:lpstr>Ooookk, So we have a nice looking GUI but how do we make it do stuff?</vt:lpstr>
      <vt:lpstr>Now Code Behavior of GUI and Edit simpleorbit.m to work with GUI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Gronborg</dc:creator>
  <cp:lastModifiedBy>Kai Gronborg</cp:lastModifiedBy>
  <cp:revision>2</cp:revision>
  <dcterms:created xsi:type="dcterms:W3CDTF">2019-03-25T03:00:06Z</dcterms:created>
  <dcterms:modified xsi:type="dcterms:W3CDTF">2019-03-27T04:36:44Z</dcterms:modified>
</cp:coreProperties>
</file>