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6T23:20:40.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8244 10799 16383 0 0,'6'0'0'0'0,"17"0"0"0"0,10 0 0 0 0,10 0 0 0 0,3 0 0 0 0,10 0 0 0 0,5 0 0 0 0,9 0 0 0 0,8 0 0 0 0,12 0 0 0 0,12 0 0 0 0,5 0 0 0 0,10 0 0 0 0,11 0 0 0 0,6 0 0 0 0,2 0 0 0 0,-8 0 0 0 0,-14 0 0 0 0,-11 0 0 0 0,-7 0 0 0 0,-14 0 0 0 0,-11 0 0 0 0,-7-5 0 0 0,-9-2 0 0 0,-3 0 0 0 0,-5 2 0 0 0,-1 1 0 0 0,4 2 0 0 0,-3 1 0 0 0,3 0 0 0 0,2 1 0 0 0,-2 0 0 0 0,7 1 0 0 0,3-1 0 0 0,3 0 0 0 0,1 0 0 0 0,6 0 0 0 0,6 0 0 0 0,-4 0 0 0 0,2 0 0 0 0,-2 0 0 0 0,-2 0 0 0 0,3 0 0 0 0,-1 0 0 0 0,-6 0 0 0 0,-5 0 0 0 0,-2 0 0 0 0,5 0 0 0 0,-3 0 0 0 0,-7 0 0 0 0,-1 0 0 0 0,5 0 0 0 0,-1 0 0 0 0,-6 0 0 0 0,-5 0 0 0 0,-6 0 0 0 0,1 0 0 0 0,4 0 0 0 0,0 0 0 0 0,-3 0 0 0 0,-3 0 0 0 0,3 0 0 0 0,-1 0 0 0 0,3 0 0 0 0,0 0 0 0 0,2 0 0 0 0,0 0 0 0 0,-4 0 0 0 0,-3 0 0 0 0,-3 0 0 0 0,-2 0 0 0 0,-2 0 0 0 0,-1 0 0 0 0,-1 0 0 0 0,1 0 0 0 0,-1 0 0 0 0,-4-5 0 0 0,-3-2 0 0 0,7 0 0 0 0,2 2 0 0 0,2 1 0 0 0,1 2 0 0 0,-2 0 0 0 0,6 2 0 0 0,0 0 0 0 0,0 0 0 0 0,3 0 0 0 0,0 1 0 0 0,-2-1 0 0 0,3 0 0 0 0,26 0 0 0 0,17 0 0 0 0,-1 0 0 0 0,1 0 0 0 0,2 0 0 0 0,-4 0 0 0 0,1 0 0 0 0,0 0 0 0 0,-2 0 0 0 0,-6 0 0 0 0,-10 0 0 0 0,-11 0 0 0 0,-11 0 0 0 0,-1 0 0 0 0,-3 0 0 0 0,-4 0 0 0 0,3 0 0 0 0,0 0 0 0 0,-2 0 0 0 0,-2 0 0 0 0,-1 0 0 0 0,-2 0 0 0 0,-2 0 0 0 0,1 0 0 0 0,-2 0 0 0 0,1 0 0 0 0,0 0 0 0 0,0 0 0 0 0,0 0 0 0 0,0 0 0 0 0,0 0 0 0 0,0 0 0 0 0,5 0 0 0 0,2 0 0 0 0,6 0 0 0 0,4 0 0 0 0,1 0 0 0 0,2 6 0 0 0,-2 1 0 0 0,1-1 0 0 0,-3 0 0 0 0,2-2 0 0 0,2-2 0 0 0,-2 4 0 0 0,-3 2 0 0 0,-5-1 0 0 0,1-2 0 0 0,-1-2 0 0 0,-2 0 0 0 0,3-2 0 0 0,-1-1 0 0 0,-2 0 0 0 0,-2 5 0 0 0,-2 2 0 0 0,-2-1 0 0 0,-6 4 0 0 0,-3 1 0 0 0,0-2 0 0 0,1-2 0 0 0,2-3 0 0 0,2-1 0 0 0,0-2 0 0 0,2-1 0 0 0,0 0 0 0 0,0-1 0 0 0,0 1 0 0 0,1-1 0 0 0,-1 1 0 0 0,0 0 0 0 0,1 0 0 0 0,-1 0 0 0 0,0 0 0 0 0,6 0 0 0 0,1 0 0 0 0,-1 0 0 0 0,0 0 0 0 0,-2 0 0 0 0,-2 0 0 0 0,0 0 0 0 0,-1 0 0 0 0,-1 0 0 0 0,5 0 0 0 0,2 0 0 0 0,-1 0 0 0 0,0 0 0 0 0,-3 0 0 0 0,0 0 0 0 0,-2 0 0 0 0,-6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6T23:20:40.6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8371 11166 16383 0 0,'11'0'0'0'0,"19"0"0"0"0,26 0 0 0 0,35 0 0 0 0,28 0 0 0 0,16 0 0 0 0,21 0 0 0 0,22 0 0 0 0,17 0 0 0 0,13 0 0 0 0,7 0 0 0 0,11 0 0 0 0,13-11 0 0 0,10-3 0 0 0,-2-5 0 0 0,32-4 0 0 0,11 2 0 0 0,9 4 0 0 0,1 5 0 0 0,8 5 0 0 0,25 3 0 0 0,15 8 0 0 0,28 14 0 0 0,-4 9 0 0 0,5 5 0 0 0,-3 8 0 0 0,-14 2 0 0 0,-45-6 0 0 0,-51-8 0 0 0,-54-10 0 0 0,-41-8 0 0 0,-45-11 0 0 0,-38-5 0 0 0,-28-7 0 0 0,-18-1 0 0 0,-12 2 0 0 0,-4 3 0 0 0,-2 2 0 0 0,1 3 0 0 0,3-3 0 0 0,1 0 0 0 0,1-5 0 0 0,2 0 0 0 0,6-3 0 0 0,2 1 0 0 0,6 2 0 0 0,0-1 0 0 0,3-4 0 0 0,-1 0 0 0 0,-3 4 0 0 0,-3 4 0 0 0,-4-2 0 0 0,-2 1 0 0 0,4 2 0 0 0,5 3 0 0 0,7-4 0 0 0,-6-5 0 0 0,1 0 0 0 0,-3 2 0 0 0,-2-2 0 0 0,-4 1 0 0 0,-1 3 0 0 0,-3 3 0 0 0,5-2 0 0 0,6-1 0 0 0,1 3 0 0 0,-1-3 0 0 0,-3-1 0 0 0,-3 3 0 0 0,3 2 0 0 0,5 2 0 0 0,0 2 0 0 0,-2 1 0 0 0,-3 1 0 0 0,-3 0 0 0 0,-3 0 0 0 0,-1 1 0 0 0,3-1 0 0 0,2 0 0 0 0,5 1 0 0 0,5-1 0 0 0,0 0 0 0 0,3 0 0 0 0,2 0 0 0 0,9 0 0 0 0,-1 5 0 0 0,0 7 0 0 0,-6 2 0 0 0,-1-2 0 0 0,-4 3 0 0 0,-6-2 0 0 0,-5 3 0 0 0,2-2 0 0 0,-2-3 0 0 0,-1-3 0 0 0,3-4 0 0 0,-5 4 0 0 0,1 0 0 0 0,1-2 0 0 0,3 4 0 0 0,6 0 0 0 0,-5 4 0 0 0,-4-1 0 0 0,1 3 0 0 0,0-1 0 0 0,-1-3 0 0 0,-3-4 0 0 0,-1 2 0 0 0,4-1 0 0 0,-5 4 0 0 0,4-1 0 0 0,-1-2 0 0 0,5-2 0 0 0,1-4 0 0 0,-7 4 0 0 0,-4 0 0 0 0,-2-2 0 0 0,-6 5 0 0 0,-2-1 0 0 0,2-1 0 0 0,1-3 0 0 0,2-2 0 0 0,3 3 0 0 0,6 1 0 0 0,2-1 0 0 0,1-2 0 0 0,-1-1 0 0 0,-2-2 0 0 0,-1-1 0 0 0,-1-1 0 0 0,-1 0 0 0 0,-1-1 0 0 0,0 1 0 0 0,0 0 0 0 0,0 0 0 0 0,0-1 0 0 0,0 1 0 0 0,0 0 0 0 0,0 0 0 0 0,0 0 0 0 0,0 0 0 0 0,0 0 0 0 0,0 0 0 0 0,-5-5 0 0 0,-2-2 0 0 0,-5-5 0 0 0,0-1 0 0 0,1 3 0 0 0,4 2 0 0 0,2 3 0 0 0,2 2 0 0 0,2 2 0 0 0,1 1 0 0 0,0 0 0 0 0,1 0 0 0 0,-1 1 0 0 0,1-1 0 0 0,0 1 0 0 0,-1-1 0 0 0,0 0 0 0 0,0 0 0 0 0,0 0 0 0 0,1 0 0 0 0,-1 0 0 0 0,0 0 0 0 0,0 0 0 0 0,0 0 0 0 0,0 0 0 0 0,0 0 0 0 0,0 0 0 0 0,0 0 0 0 0,1 0 0 0 0,-1 0 0 0 0,0 0 0 0 0,0 0 0 0 0,0 0 0 0 0,0 0 0 0 0,-10 0 0 0 0,-15 0 0 0 0,-13 0 0 0 0,-10 0 0 0 0,-9 0 0 0 0,-10 0 0 0 0,-3 0 0 0 0,-2 0 0 0 0,2 0 0 0 0,2 0 0 0 0,1 0 0 0 0,3 0 0 0 0,1 0 0 0 0,0 0 0 0 0,1 0 0 0 0,1 0 0 0 0,-1 0 0 0 0,0 0 0 0 0,0 0 0 0 0,0 0 0 0 0,0 0 0 0 0,-5 5 0 0 0,-2 8 0 0 0,-5 0 0 0 0,-6 5 0 0 0,-5-2 0 0 0,-4 2 0 0 0,2-2 0 0 0,1 2 0 0 0,-1 3 0 0 0,3-3 0 0 0,6-3 0 0 0,0 0 0 0 0,-3-2 0 0 0,-2-3 0 0 0,1-4 0 0 0,4-2 0 0 0,0-2 0 0 0,-3-2 0 0 0,-3 0 0 0 0,1-1 0 0 0,0 0 0 0 0,3 1 0 0 0,-1-6 0 0 0,-2-1 0 0 0,2-5 0 0 0,0-1 0 0 0,-3-3 0 0 0,-3 1 0 0 0,2 4 0 0 0,7 2 0 0 0,4-1 0 0 0,5 0 0 0 0,4 2 0 0 0,2 3 0 0 0,1 2 0 0 0,1 1 0 0 0,0 1 0 0 0,-1 1 0 0 0,1 1 0 0 0,-1-1 0 0 0,-5 1 0 0 0,-2-1 0 0 0,-5 0 0 0 0,0 0 0 0 0,1 0 0 0 0,3 0 0 0 0,3 0 0 0 0,-4-5 0 0 0,1-2 0 0 0,1 0 0 0 0,1 2 0 0 0,8-4 0 0 0,3-1 0 0 0,1 2 0 0 0,-1 2 0 0 0,-1 3 0 0 0,-1 0 0 0 0,-2 2 0 0 0,0 1 0 0 0,-1 0 0 0 0,0 1 0 0 0,0-1 0 0 0,-6 1 0 0 0,-1-1 0 0 0,-1 0 0 0 0,-2 0 0 0 0,-7 0 0 0 0,-4 0 0 0 0,0 0 0 0 0,4 0 0 0 0,6 0 0 0 0,3 0 0 0 0,-1 0 0 0 0,0 0 0 0 0,2 0 0 0 0,3 0 0 0 0,0 0 0 0 0,3 0 0 0 0,0 0 0 0 0,1 0 0 0 0,0 0 0 0 0,-5 0 0 0 0,-2 0 0 0 0,1 0 0 0 0,1 0 0 0 0,1 0 0 0 0,1 5 0 0 0,2 2 0 0 0,0 0 0 0 0,1-1 0 0 0,0-3 0 0 0,0 0 0 0 0,0-2 0 0 0,1 5 0 0 0,-1 1 0 0 0,0-1 0 0 0,0 0 0 0 0,-1-3 0 0 0,-4 5 0 0 0,-2 0 0 0 0,0-1 0 0 0,-4-2 0 0 0,0-1 0 0 0,2-2 0 0 0,-3 4 0 0 0,0 7 0 0 0,-2 0 0 0 0,0-1 0 0 0,-2-3 0 0 0,-4-3 0 0 0,-4-3 0 0 0,2-1 0 0 0,5 4 0 0 0,0 1 0 0 0,3 4 0 0 0,-2 1 0 0 0,-3-2 0 0 0,2-3 0 0 0,-2-2 0 0 0,2-2 0 0 0,-1-2 0 0 0,3-1 0 0 0,3 0 0 0 0,4 0 0 0 0,3-1 0 0 0,3 1 0 0 0,2-1 0 0 0,0 1 0 0 0,0 0 0 0 0,1 0 0 0 0,0 0 0 0 0,-1 0 0 0 0,-5 0 0 0 0,-2 0 0 0 0,-5 0 0 0 0,-1 0 0 0 0,3 5 0 0 0,2 2 0 0 0,2 0 0 0 0,-2-1 0 0 0,0-3 0 0 0,0 5 0 0 0,3 0 0 0 0,2 0 0 0 0,-5 2 0 0 0,0 1 0 0 0,-4 3 0 0 0,-5-1 0 0 0,-11-2 0 0 0,-6-3 0 0 0,3-3 0 0 0,7-3 0 0 0,2-1 0 0 0,5-1 0 0 0,5 0 0 0 0,4-1 0 0 0,5 1 0 0 0,-4-1 0 0 0,0 1 0 0 0,1 0 0 0 0,1-1 0 0 0,2 1 0 0 0,2 0 0 0 0,0 6 0 0 0,1 1 0 0 0,0 0 0 0 0,-6 3 0 0 0,0 1 0 0 0,-1 4 0 0 0,2-2 0 0 0,1-2 0 0 0,-4-3 0 0 0,0-3 0 0 0,-5-2 0 0 0,0-2 0 0 0,3-1 0 0 0,2-1 0 0 0,3 1 0 0 0,3-1 0 0 0,0 1 0 0 0,2-1 0 0 0,0 1 0 0 0,1 0 0 0 0,-1 0 0 0 0,0 0 0 0 0,1 0 0 0 0,-7 0 0 0 0,-6 0 0 0 0,-2 0 0 0 0,-3 0 0 0 0,0 0 0 0 0,4 0 0 0 0,-1 0 0 0 0,1 0 0 0 0,3 0 0 0 0,3 0 0 0 0,3 0 0 0 0,2 0 0 0 0,2 0 0 0 0,0 0 0 0 0,0 0 0 0 0,1 0 0 0 0,-1 0 0 0 0,1 0 0 0 0,-7-5 0 0 0,-6-2 0 0 0,-7-5 0 0 0,-5-1 0 0 0,-5-3 0 0 0,-2 1 0 0 0,-1-2 0 0 0,-1 2 0 0 0,1 3 0 0 0,-1 4 0 0 0,1 3 0 0 0,6 3 0 0 0,1-4 0 0 0,1-1 0 0 0,3 1 0 0 0,6 1 0 0 0,5 2 0 0 0,0 1 0 0 0,0 1 0 0 0,3 1 0 0 0,2 0 0 0 0,2 0 0 0 0,2 1 0 0 0,0-1 0 0 0,1 0 0 0 0,-5 0 0 0 0,-2 0 0 0 0,1 0 0 0 0,1 0 0 0 0,-4 0 0 0 0,-1 0 0 0 0,2 0 0 0 0,2 0 0 0 0,2 0 0 0 0,2 0 0 0 0,-5 0 0 0 0,0 0 0 0 0,0 0 0 0 0,-3 0 0 0 0,-1 0 0 0 0,3 0 0 0 0,1 0 0 0 0,3 0 0 0 0,1 0 0 0 0,-3 0 0 0 0,-2 0 0 0 0,2 0 0 0 0,1 0 0 0 0,1 0 0 0 0,2 0 0 0 0,1 0 0 0 0,1 0 0 0 0,0 0 0 0 0,-6 0 0 0 0,0 0 0 0 0,-1 0 0 0 0,-4 0 0 0 0,0 0 0 0 0,2 0 0 0 0,3 0 0 0 0,1 0 0 0 0,3 0 0 0 0,0 0 0 0 0,2 0 0 0 0,0 0 0 0 0,1 0 0 0 0,-1 0 0 0 0,-5 0 0 0 0,-2 0 0 0 0,0 0 0 0 0,2 0 0 0 0,1 0 0 0 0,1 0 0 0 0,2 0 0 0 0,0 0 0 0 0,1 0 0 0 0,0 0 0 0 0,0 0 0 0 0,1 0 0 0 0,-1 0 0 0 0,0 0 0 0 0,0 0 0 0 0,0 0 0 0 0,0 0 0 0 0,-1 0 0 0 0,1 0 0 0 0,0 0 0 0 0,0 0 0 0 0,0 0 0 0 0,0 0 0 0 0,0 0 0 0 0,-1 0 0 0 0,1 0 0 0 0,0 0 0 0 0,0 0 0 0 0,0 6 0 0 0,0 6 0 0 0,0 2 0 0 0,0-2 0 0 0,-1-3 0 0 0,1-3 0 0 0,0-2 0 0 0,5 3 0 0 0,8 6 0 0 0,6 6 0 0 0,5 5 0 0 0,4 3 0 0 0,3 4 0 0 0,0 0 0 0 0,2 1 0 0 0,-1 1 0 0 0,0-1 0 0 0,0 0 0 0 0,0-1 0 0 0,4 1 0 0 0,2-1 0 0 0,0 0 0 0 0,-2 6 0 0 0,-1 1 0 0 0,-1 0 0 0 0,-2-2 0 0 0,-1-1 0 0 0,0-1 0 0 0,5-7 0 0 0,7-8 0 0 0,7-7 0 0 0,5-6 0 0 0,4-3 0 0 0,3-3 0 0 0,1-1 0 0 0,0 0 0 0 0,1-1 0 0 0,-1 1 0 0 0,0 0 0 0 0,-5-5 0 0 0,-3-1 0 0 0,0 0 0 0 0,2 2 0 0 0,1 1 0 0 0,2 1 0 0 0,1 2 0 0 0,1 1 0 0 0,0 0 0 0 0,0 0 0 0 0,0 0 0 0 0,1 1 0 0 0,-1-1 0 0 0,0 0 0 0 0,1 0 0 0 0,-1 0 0 0 0,0 0 0 0 0,0 0 0 0 0,0 0 0 0 0,0 0 0 0 0,0 0 0 0 0,1 0 0 0 0,-1-5 0 0 0,0-2 0 0 0,-5-5 0 0 0,-2-1 0 0 0,0-2 0 0 0,2 0 0 0 0,1 3 0 0 0,2 4 0 0 0,1 2 0 0 0,0 4 0 0 0,1 1 0 0 0,1 1 0 0 0,-1 0 0 0 0,1 1 0 0 0,-1 0 0 0 0,0-1 0 0 0,1 1 0 0 0,-1-1 0 0 0,0 0 0 0 0,0 0 0 0 0,0 0 0 0 0,6 0 0 0 0,-5 5 0 0 0,-1 8 0 0 0,-1 0 0 0 0,0-1 0 0 0,-1-2 0 0 0,1-4 0 0 0,-5 3 0 0 0,-1 0 0 0 0,0-2 0 0 0,2-2 0 0 0,1-2 0 0 0,-3 4 0 0 0,-2 1 0 0 0,2-1 0 0 0,2-2 0 0 0,-4-1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6T23:20:40.6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8772 12235 16383 0 0,'11'0'0'0'0,"8"0"0"0"0,7 0 0 0 0,4 0 0 0 0,2 0 0 0 0,1 0 0 0 0,5 0 0 0 0,2 0 0 0 0,0 0 0 0 0,-3 0 0 0 0,-1 0 0 0 0,-3 0 0 0 0,0 0 0 0 0,-2 0 0 0 0,1 0 0 0 0,-2 0 0 0 0,1 0 0 0 0,0 0 0 0 0,0 0 0 0 0,0 0 0 0 0,0 0 0 0 0,0 0 0 0 0,0 0 0 0 0,0 0 0 0 0,0 0 0 0 0,0 0 0 0 0,0 0 0 0 0,1 0 0 0 0,-1 0 0 0 0,0 0 0 0 0,0 0 0 0 0,0 0 0 0 0,0 0 0 0 0,0 0 0 0 0,0 0 0 0 0,1 0 0 0 0,-1 0 0 0 0,0 0 0 0 0,0 0 0 0 0,0 0 0 0 0,0 0 0 0 0,0 0 0 0 0,0 0 0 0 0,1 0 0 0 0,-1 0 0 0 0,0 0 0 0 0,0 0 0 0 0,0 0 0 0 0,0 0 0 0 0,0 0 0 0 0,0 0 0 0 0,1 0 0 0 0,-1 0 0 0 0,0 0 0 0 0,0 0 0 0 0,0 0 0 0 0,0 0 0 0 0,0 0 0 0 0,0 0 0 0 0,1 0 0 0 0,-1 0 0 0 0,0 0 0 0 0,0 0 0 0 0,0 0 0 0 0,0 0 0 0 0,0 0 0 0 0,0 0 0 0 0,1 0 0 0 0,-1 0 0 0 0,0 0 0 0 0,0 0 0 0 0,0 0 0 0 0,0 0 0 0 0,6 0 0 0 0,1 0 0 0 0,0 0 0 0 0,-2 0 0 0 0,-1 0 0 0 0,-1 0 0 0 0,-2 0 0 0 0,0 0 0 0 0,-1 0 0 0 0,0 0 0 0 0,0 0 0 0 0,-1 0 0 0 0,1 0 0 0 0,0 0 0 0 0,0 0 0 0 0,0 0 0 0 0,0 0 0 0 0,1 0 0 0 0,-1 0 0 0 0,0 0 0 0 0,0 0 0 0 0,0 0 0 0 0,0 0 0 0 0,6 0 0 0 0,1-5 0 0 0,0-2 0 0 0,4 0 0 0 0,0 2 0 0 0,-2 1 0 0 0,-2 2 0 0 0,-3 0 0 0 0,-1 2 0 0 0,-2 0 0 0 0,-1 0 0 0 0,0 0 0 0 0,0 1 0 0 0,-1-1 0 0 0,1 0 0 0 0,0 0 0 0 0,0 0 0 0 0,0 0 0 0 0,0 0 0 0 0,0 0 0 0 0,0 0 0 0 0,0 0 0 0 0,0 0 0 0 0,1 0 0 0 0,-1 0 0 0 0,0 0 0 0 0,0 0 0 0 0,0 0 0 0 0,0 0 0 0 0,0 0 0 0 0,1 0 0 0 0,-1 0 0 0 0,0 0 0 0 0,0 0 0 0 0,0 0 0 0 0,0 0 0 0 0,0 0 0 0 0,0 0 0 0 0,6 0 0 0 0,1 0 0 0 0,0 0 0 0 0,-2 0 0 0 0,-1 0 0 0 0,-1 0 0 0 0,-2 0 0 0 0,0 0 0 0 0,-1 0 0 0 0,5 0 0 0 0,2 0 0 0 0,5 0 0 0 0,0 0 0 0 0,-1 0 0 0 0,-3 0 0 0 0,-3 0 0 0 0,-2 0 0 0 0,-2 0 0 0 0,0 0 0 0 0,-2 0 0 0 0,1 0 0 0 0,0 0 0 0 0,-1 0 0 0 0,1 0 0 0 0,0 0 0 0 0,0 0 0 0 0,0 0 0 0 0,0 0 0 0 0,0 0 0 0 0,1 0 0 0 0,-1 0 0 0 0,0 0 0 0 0,0 0 0 0 0,0 0 0 0 0,0 0 0 0 0,0 0 0 0 0,1 0 0 0 0,-1 0 0 0 0,0 0 0 0 0,0 0 0 0 0,0 0 0 0 0,0 0 0 0 0,6 0 0 0 0,1 0 0 0 0,0 0 0 0 0,-2 0 0 0 0,-1 0 0 0 0,-1 0 0 0 0,-2 0 0 0 0,0 0 0 0 0,-1 0 0 0 0,0 0 0 0 0,0 0 0 0 0,-1 0 0 0 0,1 0 0 0 0,0 0 0 0 0,0 0 0 0 0,0 0 0 0 0,0 0 0 0 0,1 0 0 0 0,-1 0 0 0 0,0 0 0 0 0,0 0 0 0 0,0 0 0 0 0,0 0 0 0 0,0 0 0 0 0,0 0 0 0 0,1 0 0 0 0,-1 0 0 0 0,5 0 0 0 0,2 0 0 0 0,0 0 0 0 0,-1 0 0 0 0,-2 0 0 0 0,-2 0 0 0 0,0 0 0 0 0,-2 0 0 0 0,6 0 0 0 0,1 0 0 0 0,-1 0 0 0 0,-1 0 0 0 0,-1 0 0 0 0,-2 0 0 0 0,0 0 0 0 0,-2 0 0 0 0,0 0 0 0 0,0 0 0 0 0,0 0 0 0 0,0 0 0 0 0,0 0 0 0 0,0 0 0 0 0,0 0 0 0 0,0 0 0 0 0,0 0 0 0 0,0 0 0 0 0,0 0 0 0 0,1 0 0 0 0,-1 0 0 0 0,0 0 0 0 0,0 0 0 0 0,0 0 0 0 0,0 0 0 0 0,0 0 0 0 0,0 0 0 0 0,1 0 0 0 0,-1 0 0 0 0,0 0 0 0 0,0 0 0 0 0,0 0 0 0 0,0 0 0 0 0,0 0 0 0 0,-5-5 0 0 0,-7-7 0 0 0,-7-7 0 0 0,-5-6 0 0 0,-4-3 0 0 0,-3-3 0 0 0,-1-1 0 0 0,0 0 0 0 0,-6 5 0 0 0,-1 1 0 0 0,0 1 0 0 0,2-1 0 0 0,2-2 0 0 0,2-1 0 0 0,1 0 0 0 0,0-2 0 0 0,1 0 0 0 0,6 5 0 0 0,1 2 0 0 0,5 4 0 0 0,6 7 0 0 0,5-1 0 0 0,4 2 0 0 0,3 4 0 0 0,1 3 0 0 0,1-4 0 0 0,0-4 0 0 0,1-1 0 0 0,-1 2 0 0 0,-1 3 0 0 0,1 4 0 0 0,-1 2 0 0 0,0 1 0 0 0,0 2 0 0 0,1 0 0 0 0,-1 1 0 0 0,0 0 0 0 0,0-1 0 0 0,0 0 0 0 0,0 1 0 0 0,0-1 0 0 0,0 0 0 0 0,0 0 0 0 0,1 0 0 0 0,-1 0 0 0 0,0 0 0 0 0,0 0 0 0 0,0 0 0 0 0,0 0 0 0 0,0 0 0 0 0,0 0 0 0 0,1 0 0 0 0,-1 0 0 0 0,0 0 0 0 0,0 0 0 0 0,0 0 0 0 0,0 5 0 0 0,0 2 0 0 0,0 0 0 0 0,1-2 0 0 0,-1-1 0 0 0,0 4 0 0 0,0 0 0 0 0,0-1 0 0 0,0-1 0 0 0,0 3 0 0 0,0 0 0 0 0,1-2 0 0 0,-1-1 0 0 0,-5 3 0 0 0,-2 0 0 0 0,0-1 0 0 0,2-3 0 0 0,1-1 0 0 0,2-2 0 0 0,-5 4 0 0 0,0 1 0 0 0,0 0 0 0 0,2-2 0 0 0,-3 4 0 0 0,-1 0 0 0 0,1-1 0 0 0,2-3 0 0 0,3-1 0 0 0,1-2 0 0 0,1-1 0 0 0,1-1 0 0 0,0 0 0 0 0,1 0 0 0 0,-1-1 0 0 0,1 1 0 0 0,-1 0 0 0 0,0 0 0 0 0,1 0 0 0 0,-1-1 0 0 0,0 1 0 0 0,0 0 0 0 0,0 0 0 0 0,0 1 0 0 0,0-1 0 0 0,0 0 0 0 0,1 0 0 0 0,-1 0 0 0 0,0 0 0 0 0,0 0 0 0 0,0 0 0 0 0,0 0 0 0 0,0 0 0 0 0,0 0 0 0 0,1 0 0 0 0,-1 0 0 0 0,0 0 0 0 0,0 0 0 0 0,0 0 0 0 0,0 0 0 0 0,0 0 0 0 0,0 0 0 0 0,1 0 0 0 0,-1 0 0 0 0,0 0 0 0 0,0 0 0 0 0,0 0 0 0 0,5 0 0 0 0,3 0 0 0 0,-2 0 0 0 0,0 0 0 0 0,-2 0 0 0 0,-1 0 0 0 0,-2 0 0 0 0,0 0 0 0 0,-1 0 0 0 0,0 0 0 0 0,-1 0 0 0 0,1 0 0 0 0,0 0 0 0 0,0 0 0 0 0,0 0 0 0 0,0 0 0 0 0,0 0 0 0 0,0 0 0 0 0,1 0 0 0 0,-1 0 0 0 0,0 0 0 0 0,0 0 0 0 0,0 0 0 0 0,0 0 0 0 0,0 0 0 0 0,1 0 0 0 0,-1 0 0 0 0,-16 0 0 0 0,-16 0 0 0 0,-12 0 0 0 0,-11 0 0 0 0,-10 0 0 0 0,-6 0 0 0 0,-6 0 0 0 0,-1 0 0 0 0,3 0 0 0 0,3 0 0 0 0,3 0 0 0 0,9 5 0 0 0,3 2 0 0 0,1 0 0 0 0,0 3 0 0 0,-2 1 0 0 0,-1-2 0 0 0,-1-2 0 0 0,-7-3 0 0 0,-7 4 0 0 0,-2 0 0 0 0,2-1 0 0 0,2-2 0 0 0,4 4 0 0 0,2 0 0 0 0,2-2 0 0 0,1-1 0 0 0,1 3 0 0 0,0 0 0 0 0,1-1 0 0 0,-1-3 0 0 0,0-1 0 0 0,1-2 0 0 0,-7-1 0 0 0,-6-1 0 0 0,-7 0 0 0 0,0-1 0 0 0,-8 1 0 0 0,1 0 0 0 0,0-1 0 0 0,-7 1 0 0 0,2 0 0 0 0,2 0 0 0 0,5 0 0 0 0,7 0 0 0 0,1 0 0 0 0,3-5 0 0 0,4-2 0 0 0,3 0 0 0 0,3 2 0 0 0,2 1 0 0 0,1 1 0 0 0,0 2 0 0 0,1 1 0 0 0,-1 0 0 0 0,1 0 0 0 0,-1 0 0 0 0,0 1 0 0 0,0-1 0 0 0,0 0 0 0 0,0 0 0 0 0,0 0 0 0 0,-6 0 0 0 0,-1 0 0 0 0,-5 0 0 0 0,0 0 0 0 0,1 0 0 0 0,3 0 0 0 0,8-5 0 0 0,4-2 0 0 0,1 0 0 0 0,0 2 0 0 0,-1 1 0 0 0,-1 1 0 0 0,-1 2 0 0 0,-1-5 0 0 0,-1-1 0 0 0,0 1 0 0 0,-1 1 0 0 0,-4 1 0 0 0,-3 2 0 0 0,1 1 0 0 0,2 0 0 0 0,1-4 0 0 0,1-2 0 0 0,2 1 0 0 0,0 1 0 0 0,1 1 0 0 0,0 2 0 0 0,0 1 0 0 0,0 0 0 0 0,0 1 0 0 0,0 1 0 0 0,0-1 0 0 0,0 0 0 0 0,0 0 0 0 0,0 1 0 0 0,0-1 0 0 0,0 0 0 0 0,0 0 0 0 0,0 0 0 0 0,-1 0 0 0 0,1 0 0 0 0,0 0 0 0 0,0 0 0 0 0,-5 0 0 0 0,-3 0 0 0 0,2 0 0 0 0,0 0 0 0 0,-8 0 0 0 0,-3 0 0 0 0,-3 0 0 0 0,-4 0 0 0 0,-8 0 0 0 0,1 0 0 0 0,1 0 0 0 0,5 0 0 0 0,1 0 0 0 0,1 0 0 0 0,-3 0 0 0 0,4 0 0 0 0,1 0 0 0 0,-2 0 0 0 0,2 0 0 0 0,1 0 0 0 0,-2-6 0 0 0,-3-6 0 0 0,-3-2 0 0 0,-1 2 0 0 0,10-2 0 0 0,1 0 0 0 0,0 4 0 0 0,3 3 0 0 0,3 2 0 0 0,4 3 0 0 0,4 1 0 0 0,-4-4 0 0 0,1-1 0 0 0,0 0 0 0 0,2 1 0 0 0,2 1 0 0 0,1 2 0 0 0,1 1 0 0 0,1 1 0 0 0,0 0 0 0 0,0 0 0 0 0,0 0 0 0 0,1 1 0 0 0,-7-1 0 0 0,-6 0 0 0 0,-7 0 0 0 0,0 0 0 0 0,3 0 0 0 0,4 0 0 0 0,4 0 0 0 0,4 0 0 0 0,2 0 0 0 0,2 5 0 0 0,0 2 0 0 0,1 0 0 0 0,-1 4 0 0 0,1 0 0 0 0,-1-2 0 0 0,0-2 0 0 0,6 2 0 0 0,1 1 0 0 0,5 3 0 0 0,0-1 0 0 0,-2-1 0 0 0,-2-4 0 0 0,-3-2 0 0 0,3 2 0 0 0,0 1 0 0 0,-1-1 0 0 0,3 4 0 0 0,1 4 0 0 0,-3 1 0 0 0,-2-3 0 0 0,-2-4 0 0 0,-2-3 0 0 0,-1-2 0 0 0,4 2 0 0 0,2 7 0 0 0,-6-5 0 0 0,-4-9 0 0 0,-10-15 0 0 0,-5-15 0 0 0,-4-13 0 0 0,-8-15 0 0 0,-5-3 0 0 0,-2 5 0 0 0,5 5 0 0 0,4 2 0 0 0,5 4 0 0 0,8 5 0 0 0,-5 3 0 0 0,1 4 0 0 0,4 6 0 0 0,-1-1 0 0 0,-3-2 0 0 0,1 5 0 0 0,-1 1 0 0 0,-8 0 0 0 0,-4-1 0 0 0,-9-2 0 0 0,-2-1 0 0 0,-4-6 0 0 0,0 2 0 0 0,-3 8 0 0 0,7 2 0 0 0,5 5 0 0 0,9 6 0 0 0,10-1 0 0 0,7 2 0 0 0,6-2 0 0 0,3 1 0 0 0,3 2 0 0 0,0 4 0 0 0,1 1 0 0 0,-1 3 0 0 0,0 2 0 0 0,0 0 0 0 0,-1 0 0 0 0,1 1 0 0 0,-1-1 0 0 0,-1 1 0 0 0,1-1 0 0 0,0 5 0 0 0,0 3 0 0 0,0 4 0 0 0,-1 0 0 0 0,7 4 0 0 0,0 4 0 0 0,1-1 0 0 0,4 1 0 0 0,-1 3 0 0 0,-1-3 0 0 0,3 1 0 0 0,5 2 0 0 0,4 2 0 0 0,4 3 0 0 0,9-5 0 0 0,9 1 0 0 0,7-5 0 0 0,7-5 0 0 0,3-6 0 0 0,2 2 0 0 0,2-1 0 0 0,-5 4 0 0 0,-3-2 0 0 0,1-1 0 0 0,6 2 0 0 0,8-1 0 0 0,13 4 0 0 0,3-2 0 0 0,8-3 0 0 0,4 3 0 0 0,-5 4 0 0 0,3-1 0 0 0,-5 3 0 0 0,-1-3 0 0 0,-1-4 0 0 0,0-3 0 0 0,1-4 0 0 0,0 3 0 0 0,-4-1 0 0 0,-1 0 0 0 0,0-2 0 0 0,-3-2 0 0 0,5-2 0 0 0,-2 0 0 0 0,-5-1 0 0 0,0 0 0 0 0,1 0 0 0 0,-2-1 0 0 0,1 1 0 0 0,-2 0 0 0 0,-5 0 0 0 0,-4-1 0 0 0,-3 1 0 0 0,2 0 0 0 0,1 0 0 0 0,-2 0 0 0 0,-1 0 0 0 0,4 1 0 0 0,-1-1 0 0 0,0 0 0 0 0,3 0 0 0 0,0 0 0 0 0,-2-6 0 0 0,2-6 0 0 0,1-2 0 0 0,-3 2 0 0 0,3 3 0 0 0,-1 3 0 0 0,3 2 0 0 0,5 2 0 0 0,-2-4 0 0 0,13-1 0 0 0,7 1 0 0 0,-3 1 0 0 0,-3 2 0 0 0,0 1 0 0 0,-1 1 0 0 0,0 1 0 0 0,-5 0 0 0 0,-6 0 0 0 0,-8 0 0 0 0,-4 1 0 0 0,-4-1 0 0 0,-3 0 0 0 0,5 0 0 0 0,1 0 0 0 0,-16 0 0 0 0,-23-5 0 0 0,-26-2 0 0 0,-25 0 0 0 0,-29 2 0 0 0,-17 1 0 0 0,-19 1 0 0 0,-25 2 0 0 0,-20 1 0 0 0,-5 5 0 0 0,1 2 0 0 0,13 0 0 0 0,11 4 0 0 0,14 6 0 0 0,8 4 0 0 0,8 5 0 0 0,14 3 0 0 0,12 2 0 0 0,5 0 0 0 0,12 2 0 0 0,1-1 0 0 0,3-6 0 0 0,1-1 0 0 0,6-5 0 0 0,-2 4 0 0 0,-1 4 0 0 0,4-4 0 0 0,6 1 0 0 0,-2 0 0 0 0,1-3 0 0 0,5-1 0 0 0,0 7 0 0 0,3-1 0 0 0,-2-1 0 0 0,2-3 0 0 0,-1-2 0 0 0,6 2 0 0 0,-1-4 0 0 0,3-4 0 0 0,6 0 0 0 0,-1-2 0 0 0,-1-4 0 0 0,1 2 0 0 0,-5-1 0 0 0,-2-1 0 0 0,2-4 0 0 0,-4-1 0 0 0,0-2 0 0 0,1-2 0 0 0,-2 0 0 0 0,1 0 0 0 0,2-1 0 0 0,2-4 0 0 0,3-3 0 0 0,2 1 0 0 0,1-4 0 0 0,1 0 0 0 0,0-3 0 0 0,0 0 0 0 0,1 3 0 0 0,4-2 0 0 0,3 1 0 0 0,-2-2 0 0 0,5-5 0 0 0,5-4 0 0 0,5-3 0 0 0,5-3 0 0 0,8-2 0 0 0,4 0 0 0 0,5 4 0 0 0,7 7 0 0 0,0 2 0 0 0,1 4 0 0 0,-2-1 0 0 0,2 2 0 0 0,1 3 0 0 0,4 3 0 0 0,2 4 0 0 0,2 1 0 0 0,1 1 0 0 0,2 2 0 0 0,-11-1 0 0 0,-14 1 0 0 0,-14 0 0 0 0,-10-1 0 0 0,-8 0 0 0 0,-5 0 0 0 0,-3 1 0 0 0,-1-1 0 0 0,0 0 0 0 0,1 0 0 0 0,0-1 0 0 0,1 1 0 0 0,0 0 0 0 0,1 0 0 0 0,-1 6 0 0 0,1 1 0 0 0,0-1 0 0 0,0 0 0 0 0,0-2 0 0 0,0-2 0 0 0,0-1 0 0 0,5 5 0 0 0,2 1 0 0 0,0 0 0 0 0,-2-2 0 0 0,-1-2 0 0 0,-2 0 0 0 0,-1-2 0 0 0,0-1 0 0 0,-1 0 0 0 0,-1 0 0 0 0,1-1 0 0 0,-1 1 0 0 0,6 5 0 0 0,2 2 0 0 0,-1 0 0 0 0,0 3 0 0 0,-3 1 0 0 0,0-2 0 0 0,-2-2 0 0 0,-1-3 0 0 0,-5-1 0 0 0,-3-2 0 0 0,1-1 0 0 0,1 0 0 0 0,2-1 0 0 0,2 1 0 0 0,0-1 0 0 0,1 1 0 0 0,1 0 0 0 0,0 0 0 0 0,0 0 0 0 0,1 0 0 0 0,-1 0 0 0 0,0 0 0 0 0,-5 0 0 0 0,-3 0 0 0 0,2 0 0 0 0,0 0 0 0 0,2 0 0 0 0,2 0 0 0 0,0 0 0 0 0,2 0 0 0 0,-1 0 0 0 0,1 0 0 0 0,1 0 0 0 0,-1 0 0 0 0,0 0 0 0 0,0 0 0 0 0,0 0 0 0 0,0 0 0 0 0,0 0 0 0 0,0 0 0 0 0,-1 0 0 0 0,1 0 0 0 0,0 0 0 0 0,0 0 0 0 0,0 0 0 0 0,0 0 0 0 0,0 0 0 0 0,0 0 0 0 0,-1 0 0 0 0,1 0 0 0 0,0 0 0 0 0,5 5 0 0 0,2 2 0 0 0,0 0 0 0 0,3-2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6T23:20:40.6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19378 10356 16383 0 0,'5'0'0'0'0,"8"5"0"0"0,6 8 0 0 0,5 6 0 0 0,5 5 0 0 0,1 5 0 0 0,2 1 0 0 0,-5 2 0 0 0,-1-5 0 0 0,-6-1 0 0 0,0-6 0 0 0,-5 0 0 0 0,-3 1 0 0 0,0 2 0 0 0,-1 3 0 0 0,-3 3 0 0 0,3-5 0 0 0,-1 0 0 0 0,4 1 0 0 0,-1 1 0 0 0,-3 2 0 0 0,-3 1 0 0 0,-2 1 0 0 0,-3 1 0 0 0,-1 0 0 0 0,-1 0 0 0 0,5 1 0 0 0,2-1 0 0 0,-1 1 0 0 0,-1-1 0 0 0,3 0 0 0 0,2 0 0 0 0,-2 6 0 0 0,-3 1 0 0 0,-1 0 0 0 0,-2-2 0 0 0,-1-1 0 0 0,0 4 0 0 0,-1 0 0 0 0,-1 0 0 0 0,1-3 0 0 0,-1-1 0 0 0,1-2 0 0 0,0-1 0 0 0,0 0 0 0 0,0-1 0 0 0,-6 0 0 0 0,-1-1 0 0 0,-5 1 0 0 0,-5-5 0 0 0,-1-2 0 0 0,-2-5 0 0 0,-2-1 0 0 0,1 3 0 0 0,0-3 0 0 0,3 1 0 0 0,5 2 0 0 0,4 4 0 0 0,-1-3 0 0 0,1 0 0 0 0,2 1 0 0 0,2 3 0 0 0,2 2 0 0 0,-4-4 0 0 0,-6-6 0 0 0,0-11 0 0 0,1-13 0 0 0,3-10 0 0 0,3-7 0 0 0,3-6 0 0 0,1-3 0 0 0,2-1 0 0 0,0-1 0 0 0,1 1 0 0 0,-1 0 0 0 0,1 1 0 0 0,-1 0 0 0 0,1 1 0 0 0,-1 0 0 0 0,0-1 0 0 0,0 1 0 0 0,0 0 0 0 0,0 0 0 0 0,0 0 0 0 0,0 0 0 0 0,0 0 0 0 0,0 0 0 0 0,0 0 0 0 0,0 0 0 0 0,0 0 0 0 0,0-1 0 0 0,0-4 0 0 0,0-2 0 0 0,0 0 0 0 0,0 2 0 0 0,0 1 0 0 0,0 1 0 0 0,0 2 0 0 0,0 0 0 0 0,0 1 0 0 0,0 0 0 0 0,0 0 0 0 0,0 0 0 0 0,0 0 0 0 0,0 0 0 0 0,0 0 0 0 0,0 0 0 0 0,0 0 0 0 0,0 0 0 0 0,0 0 0 0 0,0 0 0 0 0,0 0 0 0 0,0 0 0 0 0,0-1 0 0 0,0 1 0 0 0,0 0 0 0 0,0 0 0 0 0,0 0 0 0 0,-6 5 0 0 0,-1 13 0 0 0,1 13 0 0 0,0 12 0 0 0,2 10 0 0 0,7 6 0 0 0,8-2 0 0 0,3 0 0 0 0,-2 1 0 0 0,-3 2 0 0 0,-2 0 0 0 0,-3 1 0 0 0,3-5 0 0 0,1-1 0 0 0,-2 1 0 0 0,-1 1 0 0 0,-1 1 0 0 0,-3 2 0 0 0,0 1 0 0 0,0 1 0 0 0,-2 0 0 0 0,1 0 0 0 0,0 1 0 0 0,-1-1 0 0 0,1 1 0 0 0,0-1 0 0 0,0 0 0 0 0,5 0 0 0 0,2 0 0 0 0,0 1 0 0 0,-2-1 0 0 0,-1 0 0 0 0,-1 0 0 0 0,3 0 0 0 0,2 0 0 0 0,-1 0 0 0 0,-2 0 0 0 0,4-5 0 0 0,0-2 0 0 0,4-5 0 0 0,-1 0 0 0 0,4 2 0 0 0,-1 2 0 0 0,-4 3 0 0 0,3-3 0 0 0,-2 0 0 0 0,2-4 0 0 0,-1 0 0 0 0,-2 2 0 0 0,-4 3 0 0 0,3-3 0 0 0,-1 0 0 0 0,4-3 0 0 0,-1 1 0 0 0,4-4 0 0 0,-2 2 0 0 0,-3 3 0 0 0,2 3 0 0 0,4-2 0 0 0,5-4 0 0 0,3-6 0 0 0,-2 1 0 0 0,0-2 0 0 0,2-2 0 0 0,1-3 0 0 0,3-2 0 0 0,0-1 0 0 0,2-2 0 0 0,0 0 0 0 0,0-1 0 0 0,0 1 0 0 0,1-1 0 0 0,-1 1 0 0 0,1 0 0 0 0,-1 0 0 0 0,0 0 0 0 0,0 0 0 0 0,0 0 0 0 0,6 0 0 0 0,1 0 0 0 0,5 0 0 0 0,1 0 0 0 0,-3 0 0 0 0,-2 0 0 0 0,-2 0 0 0 0,-3 0 0 0 0,-2 0 0 0 0,-1 0 0 0 0,0 5 0 0 0,0 2 0 0 0,-1 0 0 0 0,1-2 0 0 0,0-1 0 0 0,0-2 0 0 0,0 0 0 0 0,0-2 0 0 0,0 0 0 0 0,0 0 0 0 0,0 0 0 0 0,0-1 0 0 0,1 1 0 0 0,-1 0 0 0 0,5 0 0 0 0,2 0 0 0 0,5 0 0 0 0,1 0 0 0 0,-2 0 0 0 0,2 0 0 0 0,-1 0 0 0 0,-2 0 0 0 0,-3 0 0 0 0,-3 0 0 0 0,-2 0 0 0 0,-1 0 0 0 0,-1 0 0 0 0,5 0 0 0 0,2 0 0 0 0,-1 0 0 0 0,-1 0 0 0 0,-1 0 0 0 0,-2 0 0 0 0,0 0 0 0 0,-2 0 0 0 0,6 0 0 0 0,1 0 0 0 0,-1 0 0 0 0,-1 0 0 0 0,-1 0 0 0 0,4 0 0 0 0,0 0 0 0 0,-1 0 0 0 0,-1 0 0 0 0,-2 0 0 0 0,-2 0 0 0 0,4 0 0 0 0,7 0 0 0 0,1 0 0 0 0,-2 0 0 0 0,-3 0 0 0 0,-3 0 0 0 0,-3 0 0 0 0,4 0 0 0 0,1 0 0 0 0,-1 0 0 0 0,-2 0 0 0 0,-2 0 0 0 0,4 0 0 0 0,1 0 0 0 0,5 0 0 0 0,-1 0 0 0 0,-2 0 0 0 0,3 0 0 0 0,5 0 0 0 0,-2 0 0 0 0,-2 0 0 0 0,-5 0 0 0 0,-3 0 0 0 0,-2 0 0 0 0,-3 0 0 0 0,-1 0 0 0 0,0 0 0 0 0,-1 0 0 0 0,0 0 0 0 0,1 0 0 0 0,0 0 0 0 0,5 0 0 0 0,2-5 0 0 0,0-2 0 0 0,-2-5 0 0 0,-6-6 0 0 0,2 0 0 0 0,-5-2 0 0 0,-1 3 0 0 0,5 3 0 0 0,-2 0 0 0 0,-6-4 0 0 0,-3 2 0 0 0,2 3 0 0 0,2-1 0 0 0,2 1 0 0 0,2 4 0 0 0,2 2 0 0 0,1 3 0 0 0,0 3 0 0 0,0 0 0 0 0,1 1 0 0 0,-1 1 0 0 0,1 0 0 0 0,-1-1 0 0 0,0 1 0 0 0,1-1 0 0 0,-1 0 0 0 0,5 0 0 0 0,8 0 0 0 0,0 0 0 0 0,0 0 0 0 0,-4 0 0 0 0,-3 0 0 0 0,-2 0 0 0 0,-2 0 0 0 0,-1 0 0 0 0,-1 0 0 0 0,-1 0 0 0 0,1 0 0 0 0,-1 0 0 0 0,1 0 0 0 0,0 0 0 0 0,0 0 0 0 0,0 0 0 0 0,0 0 0 0 0,0 0 0 0 0,0 0 0 0 0,1 5 0 0 0,-1 2 0 0 0,0 0 0 0 0,-5 4 0 0 0,-2 0 0 0 0,0-2 0 0 0,2-3 0 0 0,1-1 0 0 0,2-3 0 0 0,1-1 0 0 0,0-1 0 0 0,-4 5 0 0 0,-1 2 0 0 0,-1-1 0 0 0,2 5 0 0 0,2-1 0 0 0,1-1 0 0 0,1-2 0 0 0,0-3 0 0 0,1-2 0 0 0,1-1 0 0 0,-1 0 0 0 0,1-2 0 0 0,-1 1 0 0 0,0-1 0 0 0,1 1 0 0 0,-1 0 0 0 0,0 0 0 0 0,0-1 0 0 0,0 1 0 0 0,0 0 0 0 0,0 0 0 0 0,0-5 0 0 0,1-2 0 0 0,-1 0 0 0 0,0 2 0 0 0,0 1 0 0 0,0 2 0 0 0,0-5 0 0 0,0 0 0 0 0,0 0 0 0 0,1 2 0 0 0,-1-4 0 0 0,0 0 0 0 0,0 1 0 0 0,0 2 0 0 0,0 3 0 0 0,0 0 0 0 0,0 2 0 0 0,1 1 0 0 0,-1 0 0 0 0,0 1 0 0 0,0-1 0 0 0,0 1 0 0 0,0-1 0 0 0,0 0 0 0 0,1 0 0 0 0,-1 0 0 0 0,5 0 0 0 0,2 0 0 0 0,0 0 0 0 0,4 0 0 0 0,0 0 0 0 0,-2 0 0 0 0,-2 0 0 0 0,-3 0 0 0 0,4 0 0 0 0,0 0 0 0 0,0 0 0 0 0,-3 0 0 0 0,-2 0 0 0 0,5 0 0 0 0,0 0 0 0 0,-1 0 0 0 0,-2 0 0 0 0,-1 0 0 0 0,-2 0 0 0 0,-1 0 0 0 0,-1 0 0 0 0,6 0 0 0 0,1 0 0 0 0,-1 0 0 0 0,-1 0 0 0 0,-1 0 0 0 0,-2 0 0 0 0,0 0 0 0 0,-2 0 0 0 0,0 0 0 0 0,0 0 0 0 0,0 0 0 0 0,5 0 0 0 0,2 0 0 0 0,0 0 0 0 0,-2 0 0 0 0,-1 0 0 0 0,-1 0 0 0 0,-2 0 0 0 0,0 5 0 0 0,-1 2 0 0 0,0 0 0 0 0,5-1 0 0 0,2-3 0 0 0,-6 5 0 0 0,-2 6 0 0 0,-2 0 0 0 0,0-2 0 0 0,0-3 0 0 0,-4 2 0 0 0,-1 0 0 0 0,1-3 0 0 0,1-2 0 0 0,2-3 0 0 0,2-1 0 0 0,1-1 0 0 0,1-1 0 0 0,0-1 0 0 0,1 1 0 0 0,-1-1 0 0 0,-5-4 0 0 0,-7-8 0 0 0,-6-11 0 0 0,-7-8 0 0 0,-3-3 0 0 0,-2-1 0 0 0,-2 0 0 0 0,-1 1 0 0 0,1 2 0 0 0,-5 5 0 0 0,-2 3 0 0 0,0 0 0 0 0,-3 5 0 0 0,0 0 0 0 0,2-2 0 0 0,3-2 0 0 0,1-3 0 0 0,3-1 0 0 0,1-2 0 0 0,1-1 0 0 0,0-1 0 0 0,-5 6 0 0 0,-1 2 0 0 0,-6-1 0 0 0,-5-1 0 0 0,-1-2 0 0 0,4-1 0 0 0,-2-6 0 0 0,2-8 0 0 0,-1-2 0 0 0,1 2 0 0 0,3 2 0 0 0,4 4 0 0 0,2 2 0 0 0,3 2 0 0 0,1 1 0 0 0,2 1 0 0 0,-1 0 0 0 0,1 1 0 0 0,-1-1 0 0 0,1 0 0 0 0,-1 1 0 0 0,0-1 0 0 0,-5 0 0 0 0,-2-1 0 0 0,1 1 0 0 0,0 0 0 0 0,-3 0 0 0 0,-6 0 0 0 0,0 0 0 0 0,-3 0 0 0 0,-3 5 0 0 0,1 2 0 0 0,-1-1 0 0 0,-2 5 0 0 0,-3 5 0 0 0,-1 5 0 0 0,-3 5 0 0 0,0 2 0 0 0,-2 3 0 0 0,1 1 0 0 0,-1 0 0 0 0,1 0 0 0 0,-1 0 0 0 0,1-1 0 0 0,0 1 0 0 0,-1-1 0 0 0,1 0 0 0 0,0 0 0 0 0,0 0 0 0 0,0 0 0 0 0,0 0 0 0 0,0 0 0 0 0,0 0 0 0 0,-1 0 0 0 0,-4 0 0 0 0,-2 0 0 0 0,-5 0 0 0 0,-1 0 0 0 0,-8 5 0 0 0,-1 2 0 0 0,3 0 0 0 0,0-2 0 0 0,-2 4 0 0 0,2 1 0 0 0,4-2 0 0 0,5-2 0 0 0,4-2 0 0 0,-2-2 0 0 0,6 4 0 0 0,2 1 0 0 0,2 0 0 0 0,0-2 0 0 0,-5-2 0 0 0,-2-1 0 0 0,-1-1 0 0 0,1 0 0 0 0,2-1 0 0 0,0-1 0 0 0,2 1 0 0 0,0 5 0 0 0,1 2 0 0 0,0-1 0 0 0,0 0 0 0 0,0-3 0 0 0,0 0 0 0 0,0-2 0 0 0,0 0 0 0 0,0-1 0 0 0,0-1 0 0 0,0 1 0 0 0,0 0 0 0 0,0 0 0 0 0,-6-1 0 0 0,-1 1 0 0 0,0 0 0 0 0,2 6 0 0 0,1 1 0 0 0,1-1 0 0 0,-3 0 0 0 0,-2-2 0 0 0,1-2 0 0 0,2-1 0 0 0,1 0 0 0 0,2-1 0 0 0,1 0 0 0 0,0-1 0 0 0,1 1 0 0 0,0 0 0 0 0,0 0 0 0 0,1 0 0 0 0,-1-1 0 0 0,0 1 0 0 0,0 0 0 0 0,0 0 0 0 0,0 0 0 0 0,-1 0 0 0 0,1 0 0 0 0,0 0 0 0 0,0 0 0 0 0,0 0 0 0 0,0 0 0 0 0,0 0 0 0 0,-1 0 0 0 0,1 0 0 0 0,-5 0 0 0 0,-2 0 0 0 0,0 0 0 0 0,1 0 0 0 0,2 0 0 0 0,2 0 0 0 0,0 0 0 0 0,2 0 0 0 0,0 0 0 0 0,0 0 0 0 0,0 0 0 0 0,0 0 0 0 0,0 0 0 0 0,0 0 0 0 0,0 0 0 0 0,0 0 0 0 0,0 0 0 0 0,-5 0 0 0 0,-2 0 0 0 0,0 0 0 0 0,1 0 0 0 0,2 0 0 0 0,2 0 0 0 0,0 0 0 0 0,-4 0 0 0 0,-1 0 0 0 0,0 0 0 0 0,-3 6 0 0 0,-6 1 0 0 0,-5 0 0 0 0,0-2 0 0 0,5-1 0 0 0,9 3 0 0 0,2 2 0 0 0,-5-2 0 0 0,-5-2 0 0 0,-1-1 0 0 0,3-2 0 0 0,4-1 0 0 0,-3-1 0 0 0,1 0 0 0 0,3 5 0 0 0,2 2 0 0 0,3-1 0 0 0,1-1 0 0 0,1-1 0 0 0,1-2 0 0 0,0 0 0 0 0,1-2 0 0 0,-1 0 0 0 0,0 0 0 0 0,0 0 0 0 0,-5-1 0 0 0,-2 1 0 0 0,0 0 0 0 0,2 0 0 0 0,1 0 0 0 0,1 0 0 0 0,2 0 0 0 0,0 0 0 0 0,1 0 0 0 0,0 0 0 0 0,0 0 0 0 0,0 0 0 0 0,0 0 0 0 0,1 0 0 0 0,-1 0 0 0 0,-1 0 0 0 0,1 0 0 0 0,0 0 0 0 0,0 0 0 0 0,0 0 0 0 0,0 0 0 0 0,0 0 0 0 0,0 0 0 0 0,-1 0 0 0 0,1 0 0 0 0,0 0 0 0 0,0 0 0 0 0,-5 0 0 0 0,-3 0 0 0 0,2 0 0 0 0,0 0 0 0 0,2 0 0 0 0,2 0 0 0 0,0 0 0 0 0,2 0 0 0 0,-1 0 0 0 0,1 0 0 0 0,1 0 0 0 0,-1 0 0 0 0,5 5 0 0 0,2 2 0 0 0,0 0 0 0 0,4 4 0 0 0,-6-1 0 0 0,-3 0 0 0 0,-2-4 0 0 0,4 4 0 0 0,1-1 0 0 0,-5-1 0 0 0,-8-2 0 0 0,-3-8 0 0 0,1-3 0 0 0,-4-1 0 0 0,1 1 0 0 0,3 1 0 0 0,2 1 0 0 0,9-4 0 0 0,4-1 0 0 0,0 1 0 0 0,0 2 0 0 0,0 1 0 0 0,-3 2 0 0 0,0 1 0 0 0,-1 0 0 0 0,-1 2 0 0 0,0-1 0 0 0,0-5 0 0 0,-1-7 0 0 0,1-2 0 0 0,0 2 0 0 0,-6 3 0 0 0,-1 3 0 0 0,0 2 0 0 0,1 3 0 0 0,2 0 0 0 0,2 1 0 0 0,1 1 0 0 0,0-1 0 0 0,1 1 0 0 0,0-1 0 0 0,0 1 0 0 0,0-1 0 0 0,0 0 0 0 0,0 0 0 0 0,0 0 0 0 0,0 0 0 0 0,0 0 0 0 0,0 0 0 0 0,0 0 0 0 0,0 0 0 0 0,0 0 0 0 0,-1 0 0 0 0,1 0 0 0 0,0 0 0 0 0,0 0 0 0 0,0 0 0 0 0,0 0 0 0 0,0 0 0 0 0,0 0 0 0 0,-1 0 0 0 0,1 0 0 0 0,-5 0 0 0 0,-2 0 0 0 0,0 0 0 0 0,1 0 0 0 0,2 0 0 0 0,2 0 0 0 0,0 0 0 0 0,2 0 0 0 0,0 0 0 0 0,0 0 0 0 0,0 0 0 0 0,0 0 0 0 0,0 0 0 0 0,0 0 0 0 0,0 0 0 0 0,0 0 0 0 0,0 0 0 0 0,0 0 0 0 0,0 0 0 0 0,0 0 0 0 0,0 0 0 0 0,5 5 0 0 0,12 2 0 0 0,14 0 0 0 0,13 3 0 0 0,8 7 0 0 0,7 4 0 0 0,4 0 0 0 0,1-5 0 0 0,-4 1 0 0 0,-3-3 0 0 0,1 2 0 0 0,0-2 0 0 0,1-3 0 0 0,-4 1 0 0 0,-7 5 0 0 0,0 4 0 0 0,2-2 0 0 0,-2 2 0 0 0,1-2 0 0 0,3-1 0 0 0,3-2 0 0 0,3-4 0 0 0,-3 1 0 0 0,-1-1 0 0 0,2-4 0 0 0,1-2 0 0 0,2-2 0 0 0,6-3 0 0 0,4 0 0 0 0,-1-1 0 0 0,0-1 0 0 0,-2 1 0 0 0,4-1 0 0 0,1 1 0 0 0,-1-1 0 0 0,-3 1 0 0 0,5 0 0 0 0,-1 0 0 0 0,-1 0 0 0 0,-3 0 0 0 0,5 0 0 0 0,-1 0 0 0 0,-2 0 0 0 0,4 0 0 0 0,0 0 0 0 0,-2 0 0 0 0,3 0 0 0 0,-1 0 0 0 0,3 0 0 0 0,0 0 0 0 0,-3 0 0 0 0,-4 0 0 0 0,-2 0 0 0 0,3 0 0 0 0,5 0 0 0 0,1 0 0 0 0,3 0 0 0 0,-1 0 0 0 0,-4 0 0 0 0,-3 0 0 0 0,-3 0 0 0 0,2 0 0 0 0,0 0 0 0 0,-1 0 0 0 0,-2 0 0 0 0,-2 0 0 0 0,-1 0 0 0 0,-2 0 0 0 0,1 0 0 0 0,-1 0 0 0 0,-1 0 0 0 0,1 0 0 0 0,0 0 0 0 0,0-5 0 0 0,0-2 0 0 0,0 0 0 0 0,5-3 0 0 0,8-7 0 0 0,1 1 0 0 0,3 3 0 0 0,5 3 0 0 0,-2 4 0 0 0,-4-3 0 0 0,1 1 0 0 0,-4 1 0 0 0,-2-4 0 0 0,-4 1 0 0 0,2 2 0 0 0,5-4 0 0 0,0 1 0 0 0,-2 3 0 0 0,-3 1 0 0 0,-4-2 0 0 0,4 0 0 0 0,5 1 0 0 0,0 3 0 0 0,-2 1 0 0 0,-4 2 0 0 0,-2 2 0 0 0,-3 0 0 0 0,-1 0 0 0 0,4 0 0 0 0,6 1 0 0 0,1-1 0 0 0,4 0 0 0 0,-1 0 0 0 0,-4 0 0 0 0,-3 0 0 0 0,-3 0 0 0 0,-3 0 0 0 0,-2 0 0 0 0,-1 0 0 0 0,0 0 0 0 0,-1 0 0 0 0,6 0 0 0 0,2 0 0 0 0,-1 0 0 0 0,-1 0 0 0 0,-1 0 0 0 0,-1 0 0 0 0,-2 0 0 0 0,0 0 0 0 0,-1 0 0 0 0,0 0 0 0 0,0 0 0 0 0,0 0 0 0 0,-1 0 0 0 0,7 0 0 0 0,1 0 0 0 0,0 0 0 0 0,-2 0 0 0 0,-1 0 0 0 0,-1 0 0 0 0,-2 0 0 0 0,0 0 0 0 0,-1 0 0 0 0,0 0 0 0 0,0 0 0 0 0,5 0 0 0 0,2 0 0 0 0,-1 0 0 0 0,5 0 0 0 0,0 0 0 0 0,-2 0 0 0 0,-2 0 0 0 0,-3 0 0 0 0,-1 0 0 0 0,-2 0 0 0 0,0 0 0 0 0,-2 0 0 0 0,1 0 0 0 0,0 0 0 0 0,-1 0 0 0 0,1 0 0 0 0,5 0 0 0 0,3 0 0 0 0,-2 0 0 0 0,0 0 0 0 0,-2 0 0 0 0,-2 0 0 0 0,0 0 0 0 0,4 0 0 0 0,1 0 0 0 0,5 0 0 0 0,0 0 0 0 0,-1 0 0 0 0,2 0 0 0 0,-1 0 0 0 0,-3 0 0 0 0,-2 0 0 0 0,-3 0 0 0 0,-2 0 0 0 0,-1 0 0 0 0,5 0 0 0 0,1 0 0 0 0,-1 0 0 0 0,-1 0 0 0 0,-2 0 0 0 0,0 0 0 0 0,-2 0 0 0 0,-1 0 0 0 0,0 0 0 0 0,0 0 0 0 0,0-5 0 0 0,0-2 0 0 0,0 0 0 0 0,5 2 0 0 0,2-4 0 0 0,5-1 0 0 0,1 2 0 0 0,-2 2 0 0 0,-3 3 0 0 0,-3 0 0 0 0,-2 2 0 0 0,-2 1 0 0 0,0 0 0 0 0,-1 1 0 0 0,-1-1 0 0 0,1 1 0 0 0,5-1 0 0 0,2 0 0 0 0,-1 0 0 0 0,0 0 0 0 0,-3 0 0 0 0,5 0 0 0 0,6 0 0 0 0,0 0 0 0 0,-1 0 0 0 0,-4 0 0 0 0,-3 0 0 0 0,-3 0 0 0 0,-1 0 0 0 0,-1 0 0 0 0,-2 0 0 0 0,1 0 0 0 0,-1 0 0 0 0,1 0 0 0 0,0 0 0 0 0,0 0 0 0 0,0 0 0 0 0,0 0 0 0 0,0 0 0 0 0,-5-5 0 0 0,-2-2 0 0 0,0 0 0 0 0,2 2 0 0 0,1 1 0 0 0,2-4 0 0 0,1 0 0 0 0,0 1 0 0 0,2 1 0 0 0,-1 3 0 0 0,0 0 0 0 0,1 2 0 0 0,-1 1 0 0 0,0 0 0 0 0,1 1 0 0 0,-1-1 0 0 0,0 0 0 0 0,0 1 0 0 0,0-1 0 0 0,0 0 0 0 0,0 0 0 0 0,1 0 0 0 0,-1 0 0 0 0,0 0 0 0 0,0 0 0 0 0,0 0 0 0 0,0 0 0 0 0,0 0 0 0 0,0 0 0 0 0,1 0 0 0 0,-1 0 0 0 0,0 0 0 0 0,0 5 0 0 0,0 2 0 0 0,-5 5 0 0 0,-2 6 0 0 0,-5 5 0 0 0,0-2 0 0 0,1 2 0 0 0,4-4 0 0 0,-4 1 0 0 0,-4 1 0 0 0,-5 4 0 0 0,-4 2 0 0 0,-4 1 0 0 0,-2 3 0 0 0,-2 0 0 0 0,-5-5 0 0 0,-2-2 0 0 0,-5-4 0 0 0,-5-6 0 0 0,-6-6 0 0 0,-3-3 0 0 0,-2-3 0 0 0,-3-2 0 0 0,0-1 0 0 0,0 0 0 0 0,-5-1 0 0 0,-2 2 0 0 0,0-1 0 0 0,2 1 0 0 0,2-1 0 0 0,-4 1 0 0 0,0 0 0 0 0,-5 0 0 0 0,1 0 0 0 0,1 0 0 0 0,4 0 0 0 0,2 1 0 0 0,2-1 0 0 0,2 0 0 0 0,1 0 0 0 0,0 0 0 0 0,0 0 0 0 0,1 0 0 0 0,-1 0 0 0 0,0 0 0 0 0,0 0 0 0 0,0 0 0 0 0,0 0 0 0 0,0 0 0 0 0,0 0 0 0 0,0 0 0 0 0,0 0 0 0 0,-1 0 0 0 0,1 0 0 0 0,0 0 0 0 0,0 0 0 0 0,-5 0 0 0 0,-3 0 0 0 0,2 0 0 0 0,0 0 0 0 0,7-6 0 0 0,4-1 0 0 0,0 0 0 0 0,0 2 0 0 0,-1 1 0 0 0,-2 2 0 0 0,0 1 0 0 0,-2 0 0 0 0,0 1 0 0 0,0 0 0 0 0,0 1 0 0 0,0-1 0 0 0,-6 0 0 0 0,-1 0 0 0 0,0 0 0 0 0,-4 0 0 0 0,-6 0 0 0 0,1 0 0 0 0,-3 0 0 0 0,2 0 0 0 0,4 0 0 0 0,-1 0 0 0 0,2 0 0 0 0,2 0 0 0 0,9-5 0 0 0,4-2 0 0 0,2 0 0 0 0,0 2 0 0 0,-1 1 0 0 0,-1 2 0 0 0,-1 0 0 0 0,-2 2 0 0 0,1 0 0 0 0,-1 0 0 0 0,-1 0 0 0 0,1 1 0 0 0,0-1 0 0 0,-1 0 0 0 0,1-5 0 0 0,0-2 0 0 0,0 0 0 0 0,0 2 0 0 0,-1 1 0 0 0,1 2 0 0 0,0 0 0 0 0,0 2 0 0 0,0 0 0 0 0,0 0 0 0 0,0 0 0 0 0,0 1 0 0 0,-1-1 0 0 0,1 0 0 0 0,0 5 0 0 0,0 3 0 0 0,0-2 0 0 0,0 0 0 0 0,0-3 0 0 0,0 0 0 0 0,-1-2 0 0 0,1 0 0 0 0,-5-1 0 0 0,-2-1 0 0 0,0 1 0 0 0,1 0 0 0 0,2 0 0 0 0,-3-1 0 0 0,-7 1 0 0 0,-1 6 0 0 0,3 1 0 0 0,3-1 0 0 0,3 5 0 0 0,2 0 0 0 0,3-2 0 0 0,0-2 0 0 0,2-3 0 0 0,-1-2 0 0 0,0 0 0 0 0,1-2 0 0 0,-1-1 0 0 0,0 1 0 0 0,0-1 0 0 0,0 1 0 0 0,0 0 0 0 0,0 0 0 0 0,0 5 0 0 0,0 2 0 0 0,0-1 0 0 0,5 5 0 0 0,-4 0 0 0 0,-1-2 0 0 0,-2-2 0 0 0,-5-3 0 0 0,-1-1 0 0 0,0-2 0 0 0,2-1 0 0 0,-4 0 0 0 0,0-1 0 0 0,2 1 0 0 0,2-1 0 0 0,2 1 0 0 0,2 0 0 0 0,-5 0 0 0 0,0 0 0 0 0,0 0 0 0 0,-3 0 0 0 0,-1 0 0 0 0,-3 0 0 0 0,1 0 0 0 0,2 0 0 0 0,3 0 0 0 0,3 0 0 0 0,2 0 0 0 0,2 0 0 0 0,1 0 0 0 0,0 0 0 0 0,1 0 0 0 0,-1 0 0 0 0,0 0 0 0 0,1 0 0 0 0,-1 0 0 0 0,0 0 0 0 0,0 0 0 0 0,-1 5 0 0 0,1 2 0 0 0,0 0 0 0 0,0-2 0 0 0,0-1 0 0 0,0 4 0 0 0,0 0 0 0 0,-6-1 0 0 0,-1-1 0 0 0,0 3 0 0 0,2 0 0 0 0,1-2 0 0 0,1-1 0 0 0,2-2 0 0 0,0-2 0 0 0,1-1 0 0 0,0-1 0 0 0,0 0 0 0 0,0-1 0 0 0,0 1 0 0 0,0 0 0 0 0,0-1 0 0 0,0 1 0 0 0,0 0 0 0 0,0 0 0 0 0,0 0 0 0 0,0 0 0 0 0,0 0 0 0 0,0 0 0 0 0,-1 0 0 0 0,1 0 0 0 0,0 0 0 0 0,0 0 0 0 0,0 0 0 0 0,0 0 0 0 0,0 0 0 0 0,0 0 0 0 0,-1 0 0 0 0,1 0 0 0 0,0 0 0 0 0,0 0 0 0 0,0 0 0 0 0,0 0 0 0 0,0 0 0 0 0,0 0 0 0 0,-1 0 0 0 0,1 0 0 0 0,0 0 0 0 0,0 0 0 0 0,0 0 0 0 0,0 0 0 0 0,0 0 0 0 0,0 0 0 0 0,-1 0 0 0 0,1 0 0 0 0,0 0 0 0 0,0 0 0 0 0,0 0 0 0 0,0 0 0 0 0,0 0 0 0 0,0 0 0 0 0,-1 0 0 0 0,1 0 0 0 0,0 0 0 0 0,0 0 0 0 0,0 0 0 0 0,0 0 0 0 0,5 5 0 0 0,2 2 0 0 0,-1 0 0 0 0,0-1 0 0 0,-3-3 0 0 0,0 0 0 0 0,-2-2 0 0 0,-1 0 0 0 0,0-1 0 0 0,0-1 0 0 0,-1 1 0 0 0,6 5 0 0 0,2 2 0 0 0,-1-1 0 0 0,5 5 0 0 0,-1 0 0 0 0,-1-2 0 0 0,-2-2 0 0 0,2 2 0 0 0,1 1 0 0 0,-3-2 0 0 0,-1 2 0 0 0,-3 1 0 0 0,-1-2 0 0 0,4 2 0 0 0,6 5 0 0 0,2 0 0 0 0,-3 3 0 0 0,-2-3 0 0 0,2 2 0 0 0,5 3 0 0 0,-1-2 0 0 0,3 1 0 0 0,-2 2 0 0 0,1 3 0 0 0,9-3 0 0 0,11-5 0 0 0,9-5 0 0 0,7-5 0 0 0,6-4 0 0 0,3-2 0 0 0,1-2 0 0 0,1 0 0 0 0,0 0 0 0 0,0 0 0 0 0,-1 1 0 0 0,0-1 0 0 0,0 1 0 0 0,-1 0 0 0 0,0 0 0 0 0,0 0 0 0 0,0 0 0 0 0,0 0 0 0 0,0 0 0 0 0,0 0 0 0 0,0 0 0 0 0,1 0 0 0 0,-1 0 0 0 0,0 0 0 0 0,5 0 0 0 0,2 0 0 0 0,0 0 0 0 0,-1 0 0 0 0,-2 0 0 0 0,-7 5 0 0 0,-3 2 0 0 0,0 0 0 0 0,1-2 0 0 0,1-1 0 0 0,1-1 0 0 0,2-2 0 0 0,0-1 0 0 0,1 0 0 0 0,1 0 0 0 0,-1 0 0 0 0,0-1 0 0 0,1 1 0 0 0,-1 0 0 0 0,0 0 0 0 0,0 0 0 0 0,1 0 0 0 0,-1 0 0 0 0,0 0 0 0 0,0 0 0 0 0,0 0 0 0 0,0 0 0 0 0,0 0 0 0 0,0 0 0 0 0,1 0 0 0 0,-1 0 0 0 0,0 0 0 0 0,0 0 0 0 0,0 0 0 0 0,0 0 0 0 0,0 5 0 0 0,0 2 0 0 0,1 0 0 0 0,4-2 0 0 0,2-1 0 0 0,0-1 0 0 0,-1 3 0 0 0,-2 2 0 0 0,-2-2 0 0 0,-1 0 0 0 0,5-3 0 0 0,7-1 0 0 0,6 5 0 0 0,0 0 0 0 0,-3 0 0 0 0,-5-2 0 0 0,-3-2 0 0 0,-4-1 0 0 0,-8 5 0 0 0,-2 0 0 0 0,4 0 0 0 0,3-2 0 0 0,1-2 0 0 0,6 0 0 0 0,1-2 0 0 0,-1-1 0 0 0,4 0 0 0 0,0 0 0 0 0,-2-1 0 0 0,-4 1 0 0 0,-1 0 0 0 0,3 0 0 0 0,0-1 0 0 0,-1 1 0 0 0,-2 0 0 0 0,-2 0 0 0 0,-1 0 0 0 0,-1 0 0 0 0,0 0 0 0 0,-1 0 0 0 0,-1 0 0 0 0,1 0 0 0 0,0 0 0 0 0,0 0 0 0 0,0 0 0 0 0,0 0 0 0 0,0 0 0 0 0,0 0 0 0 0,0 0 0 0 0,0 0 0 0 0,1 0 0 0 0,-1 0 0 0 0,0 0 0 0 0,0 0 0 0 0,0 0 0 0 0,0 0 0 0 0,0 0 0 0 0,1 0 0 0 0,-1 0 0 0 0,0 0 0 0 0,0 0 0 0 0,-5-5 0 0 0,-2-2 0 0 0,6 0 0 0 0,2 2 0 0 0,2-4 0 0 0,0-1 0 0 0,0 2 0 0 0,-1 3 0 0 0,0-5 0 0 0,-2 1 0 0 0,1 1 0 0 0,-6-2 0 0 0,3-1 0 0 0,2 2 0 0 0,2 3 0 0 0,-1-3 0 0 0,1-1 0 0 0,-1 3 0 0 0,-5-4 0 0 0,-3 0 0 0 0,1 3 0 0 0,1 2 0 0 0,1 2 0 0 0,1 2 0 0 0,2-5 0 0 0,1 0 0 0 0,0 1 0 0 0,0-4 0 0 0,1-1 0 0 0,-1 2 0 0 0,-5-2 0 0 0,4 0 0 0 0,1 2 0 0 0,2 2 0 0 0,-1 3 0 0 0,1 2 0 0 0,-1 1 0 0 0,0 1 0 0 0,-6-5 0 0 0,-1-1 0 0 0,-1-1 0 0 0,2 2 0 0 0,1 2 0 0 0,2 1 0 0 0,1 0 0 0 0,0 2 0 0 0,-4-5 0 0 0,-2-2 0 0 0,1 0 0 0 0,1 2 0 0 0,2 2 0 0 0,0 0 0 0 0,2 2 0 0 0,1 1 0 0 0,0 0 0 0 0,1 0 0 0 0,-1 0 0 0 0,6 1 0 0 0,1-1 0 0 0,5 0 0 0 0,6 0 0 0 0,0 0 0 0 0,-3 0 0 0 0,-5 0 0 0 0,-3 0 0 0 0,-3 0 0 0 0,-2 0 0 0 0,-2 0 0 0 0,0 0 0 0 0,-1 0 0 0 0,0 0 0 0 0,1 0 0 0 0,0 0 0 0 0,-1 0 0 0 0,1 0 0 0 0,0 0 0 0 0,1 0 0 0 0,-1 0 0 0 0,0 0 0 0 0,0 0 0 0 0,0 0 0 0 0,6 0 0 0 0,1 0 0 0 0,-6 5 0 0 0,-2 2 0 0 0,3 0 0 0 0,8 4 0 0 0,1 0 0 0 0,0-2 0 0 0,-3-3 0 0 0,-3-1 0 0 0,-1-3 0 0 0,-2-1 0 0 0,-2-1 0 0 0,0 0 0 0 0,0 0 0 0 0,0-1 0 0 0,-1 1 0 0 0,1 0 0 0 0,0-1 0 0 0,0 1 0 0 0,0 0 0 0 0,5 0 0 0 0,3 0 0 0 0,-1 0 0 0 0,-2 0 0 0 0,-1 0 0 0 0,-1 0 0 0 0,-2 0 0 0 0,0 0 0 0 0,-1 0 0 0 0,0 0 0 0 0,0 0 0 0 0,-1 0 0 0 0,1 0 0 0 0,0 0 0 0 0,0 0 0 0 0,0 0 0 0 0,0 0 0 0 0,1 0 0 0 0,-1 0 0 0 0,0 0 0 0 0,0 0 0 0 0,0-5 0 0 0,0-2 0 0 0,0 0 0 0 0,0 2 0 0 0,1 1 0 0 0,-1 2 0 0 0,0 0 0 0 0,0-3 0 0 0,0-3 0 0 0,0 2 0 0 0,0 1 0 0 0,-5-4 0 0 0,-2 0 0 0 0,1 1 0 0 0,0 2 0 0 0,3 2 0 0 0,0 2 0 0 0,2 1 0 0 0,1 1 0 0 0,0 0 0 0 0,0 1 0 0 0,-4-6 0 0 0,-14-2 0 0 0,-13 1 0 0 0,-7-5 0 0 0,-7 0 0 0 0,-18 2 0 0 0,-13 3 0 0 0,-10 1 0 0 0,-1 3 0 0 0,-7 1 0 0 0,-3-5 0 0 0,-7-1 0 0 0,0-4 0 0 0,5-1 0 0 0,11 2 0 0 0,8 2 0 0 0,8 3 0 0 0,11-3 0 0 0,5 0 0 0 0,1 1 0 0 0,0 2 0 0 0,-1 2 0 0 0,-2 1 0 0 0,-2 1 0 0 0,-1 1 0 0 0,0 0 0 0 0,-7 0 0 0 0,-7 1 0 0 0,-1-1 0 0 0,2 0 0 0 0,2 0 0 0 0,4 0 0 0 0,-4 0 0 0 0,-4 0 0 0 0,0 0 0 0 0,-4 0 0 0 0,2 0 0 0 0,-1 0 0 0 0,-10 0 0 0 0,1 0 0 0 0,-6 0 0 0 0,-14 0 0 0 0,-4 0 0 0 0,-4 0 0 0 0,-9 0 0 0 0,-9 6 0 0 0,1 1 0 0 0,3-1 0 0 0,-3 0 0 0 0,-5 3 0 0 0,5 0 0 0 0,3-1 0 0 0,4-2 0 0 0,12-2 0 0 0,4 4 0 0 0,5 0 0 0 0,10-2 0 0 0,5 0 0 0 0,8-3 0 0 0,1-1 0 0 0,-1 4 0 0 0,3 2 0 0 0,-1-2 0 0 0,2-1 0 0 0,5-1 0 0 0,3-2 0 0 0,3-1 0 0 0,-2-1 0 0 0,-1 0 0 0 0,2 0 0 0 0,-4 0 0 0 0,-1-1 0 0 0,3 1 0 0 0,-4 0 0 0 0,1 0 0 0 0,2 0 0 0 0,-3 0 0 0 0,1 0 0 0 0,-3 0 0 0 0,0 0 0 0 0,4 0 0 0 0,-3 0 0 0 0,1 0 0 0 0,3-5 0 0 0,2-3 0 0 0,3 2 0 0 0,-3 0 0 0 0,-1 3 0 0 0,1 0 0 0 0,-3 2 0 0 0,-6 0 0 0 0,1 1 0 0 0,1 1 0 0 0,0-1 0 0 0,0 0 0 0 0,4 0 0 0 0,3 1 0 0 0,3-1 0 0 0,-3 0 0 0 0,-1 0 0 0 0,1 0 0 0 0,2 0 0 0 0,2 0 0 0 0,-4 0 0 0 0,-1 0 0 0 0,1 0 0 0 0,-4 0 0 0 0,0 0 0 0 0,2 0 0 0 0,3 0 0 0 0,1 0 0 0 0,3 0 0 0 0,1 0 0 0 0,1 0 0 0 0,0 0 0 0 0,0 0 0 0 0,1 0 0 0 0,-1 0 0 0 0,0 0 0 0 0,0 0 0 0 0,0 0 0 0 0,0 0 0 0 0,0 0 0 0 0,0 0 0 0 0,-1 0 0 0 0,1 0 0 0 0,0 0 0 0 0,0 0 0 0 0,0 0 0 0 0,0 0 0 0 0,0 0 0 0 0,0 0 0 0 0,-1 0 0 0 0,7 5 0 0 0,0 2 0 0 0,1 0 0 0 0,4 3 0 0 0,10 7 0 0 0,13 4 0 0 0,16 5 0 0 0,10-3 0 0 0,16-4 0 0 0,0-1 0 0 0,4 2 0 0 0,-2-3 0 0 0,-3-3 0 0 0,1-5 0 0 0,3-4 0 0 0,0 3 0 0 0,1 5 0 0 0,-1 1 0 0 0,-5 2 0 0 0,2 0 0 0 0,-2-4 0 0 0,-3 2 0 0 0,-2-2 0 0 0,-9 3 0 0 0,-3-2 0 0 0,-1-3 0 0 0,0-2 0 0 0,2-4 0 0 0,1-2 0 0 0,1-1 0 0 0,2 4 0 0 0,5 2 0 0 0,2-1 0 0 0,0-1 0 0 0,-1-2 0 0 0,-2 4 0 0 0,4 7 0 0 0,1 0 0 0 0,-2-2 0 0 0,-1 2 0 0 0,-3-1 0 0 0,5-2 0 0 0,0 1 0 0 0,-1-1 0 0 0,-2-2 0 0 0,-1 2 0 0 0,-2 0 0 0 0,-1-2 0 0 0,0-3 0 0 0,-1-3 0 0 0,-6 5 0 0 0,-1-1 0 0 0,0 0 0 0 0,2 4 0 0 0,1-1 0 0 0,1 4 0 0 0,7-1 0 0 0,-2 3 0 0 0,-2-1 0 0 0,-7 2 0 0 0,4-2 0 0 0,3-4 0 0 0,0-3 0 0 0,1-3 0 0 0,-5 2 0 0 0,-2 1 0 0 0,1-1 0 0 0,0-2 0 0 0,-4 3 0 0 0,0 1 0 0 0,1-2 0 0 0,2-1 0 0 0,2-3 0 0 0,2-1 0 0 0,1 5 0 0 0,1 0 0 0 0,1-1 0 0 0,-1 0 0 0 0,1-3 0 0 0,-1-1 0 0 0,1-1 0 0 0,-12-1 0 0 0,-13 0 0 0 0,-14 0 0 0 0,-11 0 0 0 0,-7-1 0 0 0,-6 1 0 0 0,-1 0 0 0 0,-2 0 0 0 0,0 0 0 0 0,1 5 0 0 0,0 2 0 0 0,1 0 0 0 0,0-2 0 0 0,-5-1 0 0 0,-1-1 0 0 0,0-2 0 0 0,2-1 0 0 0,1 0 0 0 0,1 0 0 0 0,2 0 0 0 0,1 0 0 0 0,-1-1 0 0 0,2 1 0 0 0,-7 5 0 0 0,0 2 0 0 0,-1 0 0 0 0,2-1 0 0 0,1-3 0 0 0,1 0 0 0 0,2-2 0 0 0,0 0 0 0 0,1-1 0 0 0,0-1 0 0 0,0 1 0 0 0,0 0 0 0 0,1 0 0 0 0,-1-1 0 0 0,0 1 0 0 0,0 0 0 0 0,-1 0 0 0 0,1 0 0 0 0,0 0 0 0 0,0 0 0 0 0,0 0 0 0 0,0 0 0 0 0,0 0 0 0 0,-1 0 0 0 0,1 0 0 0 0,0 0 0 0 0,0 0 0 0 0,0 0 0 0 0,5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6T16:02:43.4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4477 8514 16383 0 0,'0'6'0'0'0,"5"1"0"0"0,8 0 0 0 0,7-1 0 0 0,6-2 0 0 0,3-2 0 0 0,3 0 0 0 0,2-2 0 0 0,0 0 0 0 0,0 6 0 0 0,0 1 0 0 0,-1-1 0 0 0,0 0 0 0 0,0-2 0 0 0,-6 4 0 0 0,-2 0 0 0 0,1 0 0 0 0,1-3 0 0 0,1-1 0 0 0,2-2 0 0 0,1 5 0 0 0,1 1 0 0 0,1-2 0 0 0,0 0 0 0 0,0-3 0 0 0,0 0 0 0 0,-1-2 0 0 0,1-1 0 0 0,0 0 0 0 0,-1 0 0 0 0,1-1 0 0 0,0 1 0 0 0,-1 0 0 0 0,1 0 0 0 0,-1 0 0 0 0,1 0 0 0 0,-1-1 0 0 0,1 1 0 0 0,-1 0 0 0 0,1 1 0 0 0,0-1 0 0 0,-1 0 0 0 0,1 0 0 0 0,-1 0 0 0 0,1 0 0 0 0,-1 0 0 0 0,1 0 0 0 0,-1 0 0 0 0,1 0 0 0 0,0 0 0 0 0,-1 0 0 0 0,1 0 0 0 0,-1 0 0 0 0,1 0 0 0 0,-1 0 0 0 0,1 0 0 0 0,0 0 0 0 0,-1 0 0 0 0,1 0 0 0 0,-1 0 0 0 0,1 0 0 0 0,-1 0 0 0 0,6 0 0 0 0,-3-6 0 0 0,-3-1 0 0 0,-1 0 0 0 0,0 1 0 0 0,0-4 0 0 0,1 1 0 0 0,-1 0 0 0 0,1 3 0 0 0,1 2 0 0 0,-1 2 0 0 0,1 1 0 0 0,-1 0 0 0 0,1 2 0 0 0,0-1 0 0 0,-1 1 0 0 0,1-1 0 0 0,0 0 0 0 0,-1 0 0 0 0,1 0 0 0 0,-1 0 0 0 0,1 1 0 0 0,-1-2 0 0 0,1 1 0 0 0,-1 0 0 0 0,1 0 0 0 0,0 0 0 0 0,-1 0 0 0 0,1 0 0 0 0,-1 0 0 0 0,1 0 0 0 0,-1 0 0 0 0,1 0 0 0 0,0 0 0 0 0,-1 0 0 0 0,1 0 0 0 0,-1 0 0 0 0,1 0 0 0 0,-1 0 0 0 0,1 0 0 0 0,0 0 0 0 0,-1 0 0 0 0,1 0 0 0 0,-1 0 0 0 0,1 0 0 0 0,-1 0 0 0 0,1 0 0 0 0,-1 0 0 0 0,1 0 0 0 0,0 0 0 0 0,-1 0 0 0 0,1 0 0 0 0,-1 0 0 0 0,1 0 0 0 0,-1 0 0 0 0,1 0 0 0 0,0 0 0 0 0,-1 0 0 0 0,1 0 0 0 0,-1 0 0 0 0,1 0 0 0 0,-1 0 0 0 0,1 0 0 0 0,-1 0 0 0 0,1 0 0 0 0,0 0 0 0 0,-1 0 0 0 0,1 0 0 0 0,-1 0 0 0 0,1 0 0 0 0,-1 0 0 0 0,1 0 0 0 0,0 0 0 0 0,-1 0 0 0 0,1 0 0 0 0,-1 0 0 0 0,1 0 0 0 0,-1 0 0 0 0,1 0 0 0 0,0 0 0 0 0,-1 0 0 0 0,1 0 0 0 0,-1 0 0 0 0,1 0 0 0 0,-1 0 0 0 0,1 0 0 0 0,-1 0 0 0 0,1 0 0 0 0,0 0 0 0 0,-1 0 0 0 0,1 0 0 0 0,-1 0 0 0 0,1 0 0 0 0,-1 0 0 0 0,1 0 0 0 0,0 0 0 0 0,-1 0 0 0 0,1 0 0 0 0,-1 0 0 0 0,1 0 0 0 0,-1 0 0 0 0,1 0 0 0 0,-1 0 0 0 0,-4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6T23:20:40.6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4699 3767 16383 0 0,'15'0'0'0'0,"28"0"0"0"0,21 0 0 0 0,5 0 0 0 0,8 5 0 0 0,-6 2 0 0 0,-8 0 0 0 0,-10-2 0 0 0,-9-1 0 0 0,-1-2 0 0 0,-2 0 0 0 0,7-2 0 0 0,1 0 0 0 0,2 0 0 0 0,4-6 0 0 0,-2-1 0 0 0,0 0 0 0 0,-4 1 0 0 0,1 2 0 0 0,-3 2 0 0 0,-4 1 0 0 0,-5 0 0 0 0,-2 1 0 0 0,-3 0 0 0 0,-2 1 0 0 0,0-1 0 0 0,4 0 0 0 0,3 0 0 0 0,-1 1 0 0 0,-1-1 0 0 0,-1 0 0 0 0,-2 0 0 0 0,-1 0 0 0 0,0 0 0 0 0,-1 0 0 0 0,0 0 0 0 0,0 0 0 0 0,5 0 0 0 0,7 0 0 0 0,2 0 0 0 0,-2 0 0 0 0,-3 0 0 0 0,-2 0 0 0 0,2 0 0 0 0,0 0 0 0 0,3 0 0 0 0,1 0 0 0 0,-3 0 0 0 0,-3 0 0 0 0,3 0 0 0 0,0 0 0 0 0,-2 0 0 0 0,-3 0 0 0 0,-1 0 0 0 0,3 0 0 0 0,1 0 0 0 0,-1 0 0 0 0,-2 0 0 0 0,4 0 0 0 0,6 0 0 0 0,-1 0 0 0 0,-1 0 0 0 0,-4 0 0 0 0,-3 0 0 0 0,-2 0 0 0 0,-3 0 0 0 0,0-6 0 0 0,-1-1 0 0 0,-1 1 0 0 0,-5-5 0 0 0,-1 0 0 0 0,0 2 0 0 0,1 2 0 0 0,2 3 0 0 0,-3-4 0 0 0,-1 0 0 0 0,0 1 0 0 0,3 2 0 0 0,2 2 0 0 0,1 1 0 0 0,1 1 0 0 0,1 1 0 0 0,0 0 0 0 0,1 0 0 0 0,-1 0 0 0 0,1 1 0 0 0,-1-1 0 0 0,0 0 0 0 0,0 0 0 0 0,1 0 0 0 0,-1 0 0 0 0,0 0 0 0 0,0 0 0 0 0,0 0 0 0 0,0 0 0 0 0,0 0 0 0 0,6 0 0 0 0,1 0 0 0 0,5 0 0 0 0,1 0 0 0 0,-3 0 0 0 0,-2 0 0 0 0,-3 0 0 0 0,-2 0 0 0 0,-1 0 0 0 0,-2 0 0 0 0,0 0 0 0 0,0 0 0 0 0,-1 0 0 0 0,1 0 0 0 0,0 0 0 0 0,0 0 0 0 0,0 0 0 0 0,5 0 0 0 0,2 0 0 0 0,0 0 0 0 0,-1 0 0 0 0,-2 0 0 0 0,-2 0 0 0 0,0 0 0 0 0,-2 0 0 0 0,0 0 0 0 0,0 0 0 0 0,0 0 0 0 0,0 0 0 0 0,0 0 0 0 0,0 0 0 0 0,0 0 0 0 0,0 0 0 0 0,0 0 0 0 0,0 0 0 0 0,0 0 0 0 0,0 0 0 0 0,0 0 0 0 0,1 0 0 0 0,-1 0 0 0 0,0 0 0 0 0,0 0 0 0 0,0 0 0 0 0,11 0 0 0 0,3-5 0 0 0,10-2 0 0 0,6 0 0 0 0,-1 2 0 0 0,-1 1 0 0 0,-6 2 0 0 0,0 0 0 0 0,6 2 0 0 0,-1 0 0 0 0,-6 0 0 0 0,-1 0 0 0 0,7-5 0 0 0,5-2 0 0 0,1 1 0 0 0,6 1 0 0 0,2 1 0 0 0,4 1 0 0 0,-5 2 0 0 0,-5 1 0 0 0,-2-6 0 0 0,-2 0 0 0 0,-5-1 0 0 0,-3-3 0 0 0,5-1 0 0 0,4 2 0 0 0,2-3 0 0 0,0 1 0 0 0,-1 2 0 0 0,-5-3 0 0 0,-2 1 0 0 0,-1 2 0 0 0,1 3 0 0 0,2-3 0 0 0,0 0 0 0 0,-3 1 0 0 0,-1 3 0 0 0,-5 1 0 0 0,0 2 0 0 0,-4 2 0 0 0,2 0 0 0 0,-3 0 0 0 0,2 0 0 0 0,4 1 0 0 0,3-1 0 0 0,-2 0 0 0 0,1 0 0 0 0,-3 0 0 0 0,0 0 0 0 0,-3 0 0 0 0,6 0 0 0 0,11 0 0 0 0,4 0 0 0 0,1 0 0 0 0,6 0 0 0 0,-1 0 0 0 0,-6 11 0 0 0,0 8 0 0 0,5 2 0 0 0,-5-4 0 0 0,-3-4 0 0 0,-3 1 0 0 0,0 4 0 0 0,4-2 0 0 0,2-4 0 0 0,0 2 0 0 0,-6-1 0 0 0,-9-4 0 0 0,-13 3 0 0 0,-8-1 0 0 0,-9 3 0 0 0,1-1 0 0 0,8-3 0 0 0,3-3 0 0 0,7-2 0 0 0,7-3 0 0 0,0-6 0 0 0,2-3 0 0 0,-2-1 0 0 0,-4 2 0 0 0,1 2 0 0 0,-2 1 0 0 0,-4 2 0 0 0,-2 0 0 0 0,2 1 0 0 0,-1 0 0 0 0,0 0 0 0 0,-3 1 0 0 0,-2-1 0 0 0,-1 0 0 0 0,4 0 0 0 0,7 0 0 0 0,6 0 0 0 0,5 0 0 0 0,-1 0 0 0 0,0 0 0 0 0,-3 0 0 0 0,-5 0 0 0 0,-6 0 0 0 0,-3 0 0 0 0,-4 0 0 0 0,-1 0 0 0 0,-1 0 0 0 0,-1 0 0 0 0,0-5 0 0 0,0-2 0 0 0,6 0 0 0 0,2 2 0 0 0,4 1 0 0 0,2-4 0 0 0,8 0 0 0 0,1 1 0 0 0,-3 1 0 0 0,0 3 0 0 0,3 1 0 0 0,2 1 0 0 0,-3 0 0 0 0,-4 1 0 0 0,5 1 0 0 0,4-1 0 0 0,-2 0 0 0 0,0 1 0 0 0,-4-1 0 0 0,-6 0 0 0 0,-4 0 0 0 0,0 0 0 0 0,0 0 0 0 0,2 0 0 0 0,5 0 0 0 0,0-5 0 0 0,-3-2 0 0 0,-5 0 0 0 0,-2-4 0 0 0,-4 0 0 0 0,4 2 0 0 0,0-3 0 0 0,-1 1 0 0 0,5 2 0 0 0,-1 2 0 0 0,4 3 0 0 0,-1-3 0 0 0,-2-1 0 0 0,-3 1 0 0 0,-3 2 0 0 0,3 2 0 0 0,0 1 0 0 0,4-4 0 0 0,6-1 0 0 0,4-5 0 0 0,-1-6 0 0 0,-4 1 0 0 0,0 3 0 0 0,-2 4 0 0 0,1 3 0 0 0,-2 3 0 0 0,2 3 0 0 0,-2 1 0 0 0,-3 0 0 0 0,-3 1 0 0 0,-4 0 0 0 0,-2-1 0 0 0,-1 1 0 0 0,4-1 0 0 0,2 0 0 0 0,-1 0 0 0 0,-1 0 0 0 0,4 0 0 0 0,0 0 0 0 0,-1 0 0 0 0,3 0 0 0 0,5 5 0 0 0,6 2 0 0 0,-2 0 0 0 0,-4 4 0 0 0,-4 0 0 0 0,-5-2 0 0 0,2-3 0 0 0,-5 4 0 0 0,1 0 0 0 0,0 3 0 0 0,5 5 0 0 0,0-1 0 0 0,-6 2 0 0 0,0 4 0 0 0,1-3 0 0 0,-1 1 0 0 0,-1-4 0 0 0,-1 2 0 0 0,-1-4 0 0 0,-1-3 0 0 0,-5 1 0 0 0,-2-2 0 0 0,0-3 0 0 0,2 4 0 0 0,6 3 0 0 0,-1 6 0 0 0,-2-1 0 0 0,0 1 0 0 0,1 2 0 0 0,0 3 0 0 0,0-3 0 0 0,1 0 0 0 0,-6 1 0 0 0,-1-4 0 0 0,1-4 0 0 0,-15-6 0 0 0,-20-4 0 0 0,-13-4 0 0 0,-8-6 0 0 0,-9-4 0 0 0,-4-5 0 0 0,-4 0 0 0 0,-5 1 0 0 0,1 4 0 0 0,5-3 0 0 0,4 1 0 0 0,5 2 0 0 0,-2-3 0 0 0,0 0 0 0 0,2 3 0 0 0,2 1 0 0 0,-3 4 0 0 0,-6 1 0 0 0,0 1 0 0 0,-4 1 0 0 0,2 0 0 0 0,-2 1 0 0 0,-3-1 0 0 0,2 0 0 0 0,4 1 0 0 0,-1-1 0 0 0,3 0 0 0 0,3 0 0 0 0,3 0 0 0 0,4 0 0 0 0,1 0 0 0 0,-4 0 0 0 0,-1 0 0 0 0,1 0 0 0 0,1 0 0 0 0,2 0 0 0 0,1 0 0 0 0,1 0 0 0 0,0 0 0 0 0,-4 0 0 0 0,-2 0 0 0 0,0 0 0 0 0,2 0 0 0 0,1 0 0 0 0,2 0 0 0 0,0 0 0 0 0,-3 0 0 0 0,-3 0 0 0 0,2 0 0 0 0,1 0 0 0 0,1 0 0 0 0,2 0 0 0 0,-5 0 0 0 0,-6 0 0 0 0,-11 0 0 0 0,-8 0 0 0 0,-8 0 0 0 0,-8 0 0 0 0,-12 0 0 0 0,-6 0 0 0 0,2 0 0 0 0,7 0 0 0 0,9 0 0 0 0,-5 0 0 0 0,-3 0 0 0 0,8 0 0 0 0,6 0 0 0 0,6 0 0 0 0,3 0 0 0 0,2 0 0 0 0,6 0 0 0 0,2 0 0 0 0,0 0 0 0 0,4 0 0 0 0,-1 0 0 0 0,4 0 0 0 0,4 0 0 0 0,4 0 0 0 0,4 0 0 0 0,2 0 0 0 0,1 0 0 0 0,2 0 0 0 0,-1 0 0 0 0,1 0 0 0 0,0 0 0 0 0,-1 0 0 0 0,0 0 0 0 0,0 0 0 0 0,0 0 0 0 0,0 0 0 0 0,-5 0 0 0 0,-3 0 0 0 0,2 0 0 0 0,0 0 0 0 0,2 0 0 0 0,1 0 0 0 0,2 0 0 0 0,0 0 0 0 0,1 0 0 0 0,0 5 0 0 0,1 2 0 0 0,-1 0 0 0 0,0-2 0 0 0,5 4 0 0 0,-3 1 0 0 0,-3-2 0 0 0,0-2 0 0 0,-1-2 0 0 0,1-2 0 0 0,0-1 0 0 0,0-1 0 0 0,0 0 0 0 0,-5-1 0 0 0,-1 1 0 0 0,-5 0 0 0 0,-1-1 0 0 0,-2 1 0 0 0,0 0 0 0 0,3 0 0 0 0,3 0 0 0 0,4 0 0 0 0,2 0 0 0 0,-3 0 0 0 0,-1 0 0 0 0,-5 0 0 0 0,0 0 0 0 0,2 0 0 0 0,3 0 0 0 0,2 0 0 0 0,2 0 0 0 0,2 0 0 0 0,0 0 0 0 0,-4 0 0 0 0,-7 0 0 0 0,-1 0 0 0 0,-4 0 0 0 0,-5 0 0 0 0,-3 0 0 0 0,2 0 0 0 0,0 0 0 0 0,4 0 0 0 0,5 0 0 0 0,-1 0 0 0 0,3 0 0 0 0,3 0 0 0 0,3 0 0 0 0,3 0 0 0 0,1 0 0 0 0,2 0 0 0 0,0 0 0 0 0,1 0 0 0 0,-1 0 0 0 0,0 0 0 0 0,-5 0 0 0 0,-1 0 0 0 0,-1 0 0 0 0,1 0 0 0 0,2 0 0 0 0,2 0 0 0 0,0 0 0 0 0,2 5 0 0 0,0 2 0 0 0,-6 0 0 0 0,0-1 0 0 0,-1-3 0 0 0,2 0 0 0 0,1-2 0 0 0,1 0 0 0 0,2-1 0 0 0,1-1 0 0 0,-1 1 0 0 0,1 0 0 0 0,1 0 0 0 0,-1-1 0 0 0,0 1 0 0 0,0 0 0 0 0,0 0 0 0 0,0 0 0 0 0,0 0 0 0 0,0 0 0 0 0,-6 0 0 0 0,-1 0 0 0 0,0 0 0 0 0,2 0 0 0 0,1-5 0 0 0,1-2 0 0 0,2-5 0 0 0,0-1 0 0 0,1 3 0 0 0,0 2 0 0 0,0 3 0 0 0,0 2 0 0 0,-5 2 0 0 0,-2 1 0 0 0,0 0 0 0 0,2 0 0 0 0,1 1 0 0 0,1-1 0 0 0,2 1 0 0 0,0-1 0 0 0,1 0 0 0 0,0 0 0 0 0,0 0 0 0 0,1 0 0 0 0,-1 0 0 0 0,0 0 0 0 0,0 0 0 0 0,0 0 0 0 0,0 0 0 0 0,-1 0 0 0 0,7-5 0 0 0,-5-2 0 0 0,-12 0 0 0 0,-15 2 0 0 0,-8 1 0 0 0,-10 1 0 0 0,-12 2 0 0 0,-3 1 0 0 0,-1-1 0 0 0,-2 2 0 0 0,5-1 0 0 0,-4 0 0 0 0,-2-5 0 0 0,-1-2 0 0 0,5-5 0 0 0,2 0 0 0 0,0-9 0 0 0,10-1 0 0 0,-4 4 0 0 0,3-1 0 0 0,8 2 0 0 0,7 6 0 0 0,3-2 0 0 0,6 1 0 0 0,3 4 0 0 0,-1 2 0 0 0,-7 3 0 0 0,1 1 0 0 0,5 2 0 0 0,7 0 0 0 0,6 0 0 0 0,5 1 0 0 0,3-1 0 0 0,-4 1 0 0 0,0-1 0 0 0,1 0 0 0 0,0 0 0 0 0,2 0 0 0 0,1 0 0 0 0,-4 0 0 0 0,-7 0 0 0 0,0 0 0 0 0,1 0 0 0 0,-3 0 0 0 0,2 5 0 0 0,-8 8 0 0 0,0 0 0 0 0,-2 0 0 0 0,3-4 0 0 0,-1-3 0 0 0,-2 3 0 0 0,-2 0 0 0 0,-2-2 0 0 0,3-2 0 0 0,6 4 0 0 0,1 0 0 0 0,2-2 0 0 0,0-1 0 0 0,-4-3 0 0 0,-3-1 0 0 0,-4-1 0 0 0,3-1 0 0 0,10 5 0 0 0,2 2 0 0 0,4-1 0 0 0,-4 0 0 0 0,1-3 0 0 0,3-1 0 0 0,-5 0 0 0 0,-3-2 0 0 0,-6 0 0 0 0,0 0 0 0 0,5 0 0 0 0,5-1 0 0 0,-2 1 0 0 0,2 0 0 0 0,3 0 0 0 0,3 0 0 0 0,1 0 0 0 0,-3 0 0 0 0,0 0 0 0 0,0 0 0 0 0,-3 0 0 0 0,-1 0 0 0 0,3 0 0 0 0,1 0 0 0 0,3 0 0 0 0,2 0 0 0 0,0 0 0 0 0,2 0 0 0 0,0 0 0 0 0,1 0 0 0 0,-1 0 0 0 0,-5 0 0 0 0,-7 0 0 0 0,-2 0 0 0 0,2 5 0 0 0,2 2 0 0 0,4 0 0 0 0,-3-2 0 0 0,-5-1 0 0 0,-1-2 0 0 0,3 0 0 0 0,-2-2 0 0 0,1 0 0 0 0,-2 0 0 0 0,1 0 0 0 0,3-1 0 0 0,4 1 0 0 0,2 0 0 0 0,3 0 0 0 0,1 0 0 0 0,1 0 0 0 0,0 0 0 0 0,1 0 0 0 0,-1 0 0 0 0,0 0 0 0 0,1 0 0 0 0,-7 0 0 0 0,-1 0 0 0 0,1 0 0 0 0,0 0 0 0 0,2 0 0 0 0,1 0 0 0 0,2 0 0 0 0,-5 0 0 0 0,-1 0 0 0 0,0 0 0 0 0,2 0 0 0 0,1 0 0 0 0,2 0 0 0 0,1 0 0 0 0,0 0 0 0 0,1 0 0 0 0,0 0 0 0 0,1 0 0 0 0,-1 0 0 0 0,0 0 0 0 0,0 0 0 0 0,0 0 0 0 0,0 0 0 0 0,0 0 0 0 0,-1 0 0 0 0,1 0 0 0 0,0 0 0 0 0,0 0 0 0 0,0 0 0 0 0,0 0 0 0 0,5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6.xml"/><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81400" y="965580"/>
            <a:ext cx="5204489" cy="3160593"/>
          </a:xfrm>
        </p:spPr>
        <p:txBody>
          <a:bodyPr>
            <a:normAutofit/>
          </a:bodyPr>
          <a:lstStyle/>
          <a:p>
            <a:r>
              <a:rPr lang="en-US" sz="5400">
                <a:solidFill>
                  <a:schemeClr val="bg1"/>
                </a:solidFill>
              </a:rPr>
              <a:t>Cross-Site Request Forgery Attack</a:t>
            </a:r>
          </a:p>
        </p:txBody>
      </p:sp>
      <p:sp>
        <p:nvSpPr>
          <p:cNvPr id="3" name="Subtitle 2"/>
          <p:cNvSpPr>
            <a:spLocks noGrp="1"/>
          </p:cNvSpPr>
          <p:nvPr>
            <p:ph type="subTitle" idx="1"/>
          </p:nvPr>
        </p:nvSpPr>
        <p:spPr>
          <a:xfrm>
            <a:off x="3820817" y="4409960"/>
            <a:ext cx="4508641" cy="1116414"/>
          </a:xfrm>
        </p:spPr>
        <p:txBody>
          <a:bodyPr vert="horz" lIns="91440" tIns="45720" rIns="91440" bIns="45720" rtlCol="0">
            <a:normAutofit/>
          </a:bodyPr>
          <a:lstStyle/>
          <a:p>
            <a:r>
              <a:rPr lang="en-US" sz="2000">
                <a:solidFill>
                  <a:schemeClr val="bg1"/>
                </a:solidFill>
              </a:rPr>
              <a:t>By Tyler Rollinson</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ADE7782-2F78-6927-E41A-AD62781B5F1F}"/>
              </a:ext>
            </a:extLst>
          </p:cNvPr>
          <p:cNvSpPr>
            <a:spLocks noGrp="1"/>
          </p:cNvSpPr>
          <p:nvPr>
            <p:ph type="title"/>
          </p:nvPr>
        </p:nvSpPr>
        <p:spPr>
          <a:xfrm>
            <a:off x="630935" y="4018137"/>
            <a:ext cx="5071221" cy="2129586"/>
          </a:xfrm>
          <a:noFill/>
        </p:spPr>
        <p:txBody>
          <a:bodyPr anchor="t">
            <a:normAutofit/>
          </a:bodyPr>
          <a:lstStyle/>
          <a:p>
            <a:r>
              <a:rPr lang="en-US" sz="4800">
                <a:solidFill>
                  <a:schemeClr val="bg1"/>
                </a:solidFill>
              </a:rPr>
              <a:t>Task 4.1 Defense</a:t>
            </a:r>
          </a:p>
        </p:txBody>
      </p:sp>
      <p:pic>
        <p:nvPicPr>
          <p:cNvPr id="4" name="Picture 3" descr="A computer screen shot of a computer program&#10;&#10;Description automatically generated">
            <a:extLst>
              <a:ext uri="{FF2B5EF4-FFF2-40B4-BE49-F238E27FC236}">
                <a16:creationId xmlns:a16="http://schemas.microsoft.com/office/drawing/2014/main" id="{DEED946E-CA60-6C61-BF25-E94A3ED255E8}"/>
              </a:ext>
            </a:extLst>
          </p:cNvPr>
          <p:cNvPicPr>
            <a:picLocks noChangeAspect="1"/>
          </p:cNvPicPr>
          <p:nvPr/>
        </p:nvPicPr>
        <p:blipFill rotWithShape="1">
          <a:blip r:embed="rId2"/>
          <a:srcRect l="47" t="4911" r="186" b="16121"/>
          <a:stretch/>
        </p:blipFill>
        <p:spPr>
          <a:xfrm>
            <a:off x="631359" y="963022"/>
            <a:ext cx="10843065" cy="2574761"/>
          </a:xfrm>
          <a:prstGeom prst="rect">
            <a:avLst/>
          </a:prstGeom>
        </p:spPr>
      </p:pic>
      <p:grpSp>
        <p:nvGrpSpPr>
          <p:cNvPr id="38" name="Group 3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9" name="Straight Connector 3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C6638D-1900-3611-0344-846993CB4CD9}"/>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1800">
                <a:solidFill>
                  <a:schemeClr val="bg1"/>
                </a:solidFill>
              </a:rPr>
              <a:t>I added a countermeasure that adds a secret token and time stamp to the web page to defend against a CSRF attack like the ones I just did. Elgg uses this type of countermeasure to defend against this type of attack and to track .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163F21C-93BF-24B1-EA64-CF2AA1154672}"/>
                  </a:ext>
                </a:extLst>
              </p14:cNvPr>
              <p14:cNvContentPartPr/>
              <p14:nvPr/>
            </p14:nvContentPartPr>
            <p14:xfrm>
              <a:off x="1570891" y="3938954"/>
              <a:ext cx="1897835" cy="47426"/>
            </p14:xfrm>
          </p:contentPart>
        </mc:Choice>
        <mc:Fallback xmlns="">
          <p:pic>
            <p:nvPicPr>
              <p:cNvPr id="5" name="Ink 4">
                <a:extLst>
                  <a:ext uri="{FF2B5EF4-FFF2-40B4-BE49-F238E27FC236}">
                    <a16:creationId xmlns:a16="http://schemas.microsoft.com/office/drawing/2014/main" id="{C163F21C-93BF-24B1-EA64-CF2AA1154672}"/>
                  </a:ext>
                </a:extLst>
              </p:cNvPr>
              <p:cNvPicPr/>
              <p:nvPr/>
            </p:nvPicPr>
            <p:blipFill>
              <a:blip r:embed="rId4"/>
              <a:stretch>
                <a:fillRect/>
              </a:stretch>
            </p:blipFill>
            <p:spPr>
              <a:xfrm>
                <a:off x="1517264" y="3831978"/>
                <a:ext cx="2005450" cy="26102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F1608BB-E336-92C3-A51F-7BE4BB0E24FF}"/>
                  </a:ext>
                </a:extLst>
              </p14:cNvPr>
              <p14:cNvContentPartPr/>
              <p14:nvPr/>
            </p14:nvContentPartPr>
            <p14:xfrm>
              <a:off x="1637304" y="1206189"/>
              <a:ext cx="5442065" cy="204430"/>
            </p14:xfrm>
          </p:contentPart>
        </mc:Choice>
        <mc:Fallback xmlns="">
          <p:pic>
            <p:nvPicPr>
              <p:cNvPr id="6" name="Ink 5">
                <a:extLst>
                  <a:ext uri="{FF2B5EF4-FFF2-40B4-BE49-F238E27FC236}">
                    <a16:creationId xmlns:a16="http://schemas.microsoft.com/office/drawing/2014/main" id="{7F1608BB-E336-92C3-A51F-7BE4BB0E24FF}"/>
                  </a:ext>
                </a:extLst>
              </p:cNvPr>
              <p:cNvPicPr/>
              <p:nvPr/>
            </p:nvPicPr>
            <p:blipFill>
              <a:blip r:embed="rId6"/>
              <a:stretch>
                <a:fillRect/>
              </a:stretch>
            </p:blipFill>
            <p:spPr>
              <a:xfrm>
                <a:off x="1583668" y="1098764"/>
                <a:ext cx="5549697" cy="419638"/>
              </a:xfrm>
              <a:prstGeom prst="rect">
                <a:avLst/>
              </a:prstGeom>
            </p:spPr>
          </p:pic>
        </mc:Fallback>
      </mc:AlternateContent>
    </p:spTree>
    <p:extLst>
      <p:ext uri="{BB962C8B-B14F-4D97-AF65-F5344CB8AC3E}">
        <p14:creationId xmlns:p14="http://schemas.microsoft.com/office/powerpoint/2010/main" val="408578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6B860-8FEB-A209-1698-ADB7E53D533D}"/>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4000" kern="1200">
                <a:solidFill>
                  <a:schemeClr val="bg1"/>
                </a:solidFill>
                <a:latin typeface="+mj-lt"/>
                <a:ea typeface="+mj-ea"/>
                <a:cs typeface="+mj-cs"/>
              </a:rPr>
              <a:t>4.1 Defense Continued</a:t>
            </a:r>
          </a:p>
        </p:txBody>
      </p:sp>
      <p:sp>
        <p:nvSpPr>
          <p:cNvPr id="6" name="TextBox 5">
            <a:extLst>
              <a:ext uri="{FF2B5EF4-FFF2-40B4-BE49-F238E27FC236}">
                <a16:creationId xmlns:a16="http://schemas.microsoft.com/office/drawing/2014/main" id="{27831B5D-48B9-BA6B-5A9A-3EEFC21A4650}"/>
              </a:ext>
            </a:extLst>
          </p:cNvPr>
          <p:cNvSpPr txBox="1"/>
          <p:nvPr/>
        </p:nvSpPr>
        <p:spPr>
          <a:xfrm>
            <a:off x="838200" y="3146400"/>
            <a:ext cx="4391025" cy="24543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400">
                <a:solidFill>
                  <a:schemeClr val="bg1">
                    <a:alpha val="80000"/>
                  </a:schemeClr>
                </a:solidFill>
              </a:rPr>
              <a:t>This shows that the countermeasures were implemented correctly and work to prevent this type of attack.</a:t>
            </a:r>
          </a:p>
        </p:txBody>
      </p:sp>
      <p:pic>
        <p:nvPicPr>
          <p:cNvPr id="4" name="Content Placeholder 3" descr="A screenshot of a computer&#10;&#10;Description automatically generated">
            <a:extLst>
              <a:ext uri="{FF2B5EF4-FFF2-40B4-BE49-F238E27FC236}">
                <a16:creationId xmlns:a16="http://schemas.microsoft.com/office/drawing/2014/main" id="{C7427AAA-7729-A5BE-6333-CE08EC042AFB}"/>
              </a:ext>
            </a:extLst>
          </p:cNvPr>
          <p:cNvPicPr>
            <a:picLocks noGrp="1" noChangeAspect="1"/>
          </p:cNvPicPr>
          <p:nvPr>
            <p:ph idx="1"/>
          </p:nvPr>
        </p:nvPicPr>
        <p:blipFill rotWithShape="1">
          <a:blip r:embed="rId2"/>
          <a:srcRect l="33464" r="-197" b="56190"/>
          <a:stretch/>
        </p:blipFill>
        <p:spPr>
          <a:xfrm>
            <a:off x="5234845" y="2183055"/>
            <a:ext cx="6335994" cy="2502918"/>
          </a:xfrm>
          <a:prstGeom prst="rect">
            <a:avLst/>
          </a:prstGeom>
        </p:spPr>
      </p:pic>
    </p:spTree>
    <p:extLst>
      <p:ext uri="{BB962C8B-B14F-4D97-AF65-F5344CB8AC3E}">
        <p14:creationId xmlns:p14="http://schemas.microsoft.com/office/powerpoint/2010/main" val="6812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19FF6A-2489-21DE-7DA3-2577AF518F15}"/>
              </a:ext>
            </a:extLst>
          </p:cNvPr>
          <p:cNvSpPr>
            <a:spLocks noGrp="1"/>
          </p:cNvSpPr>
          <p:nvPr>
            <p:ph type="title"/>
          </p:nvPr>
        </p:nvSpPr>
        <p:spPr>
          <a:xfrm>
            <a:off x="630935" y="4018137"/>
            <a:ext cx="5071221" cy="2129586"/>
          </a:xfrm>
          <a:noFill/>
        </p:spPr>
        <p:txBody>
          <a:bodyPr anchor="t">
            <a:normAutofit/>
          </a:bodyPr>
          <a:lstStyle/>
          <a:p>
            <a:r>
              <a:rPr lang="en-US" sz="4800">
                <a:solidFill>
                  <a:schemeClr val="bg1"/>
                </a:solidFill>
              </a:rPr>
              <a:t>Experimenting With Same-Site cookies</a:t>
            </a:r>
          </a:p>
        </p:txBody>
      </p:sp>
      <p:pic>
        <p:nvPicPr>
          <p:cNvPr id="4" name="Picture 3" descr="A screenshot of a computer&#10;&#10;Description automatically generated">
            <a:extLst>
              <a:ext uri="{FF2B5EF4-FFF2-40B4-BE49-F238E27FC236}">
                <a16:creationId xmlns:a16="http://schemas.microsoft.com/office/drawing/2014/main" id="{0667E842-55FC-2A24-6E25-C28F133E98AE}"/>
              </a:ext>
            </a:extLst>
          </p:cNvPr>
          <p:cNvPicPr>
            <a:picLocks noChangeAspect="1"/>
          </p:cNvPicPr>
          <p:nvPr/>
        </p:nvPicPr>
        <p:blipFill>
          <a:blip r:embed="rId2"/>
          <a:stretch>
            <a:fillRect/>
          </a:stretch>
        </p:blipFill>
        <p:spPr>
          <a:xfrm>
            <a:off x="2913231" y="617779"/>
            <a:ext cx="6279321" cy="3265248"/>
          </a:xfrm>
          <a:prstGeom prst="rect">
            <a:avLst/>
          </a:prstGeom>
        </p:spPr>
      </p:pic>
      <p:grpSp>
        <p:nvGrpSpPr>
          <p:cNvPr id="37" name="Group 3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8" name="Straight Connector 3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D49480-171C-6C09-9DFC-AD59C6CBBC1A}"/>
              </a:ext>
            </a:extLst>
          </p:cNvPr>
          <p:cNvSpPr>
            <a:spLocks noGrp="1"/>
          </p:cNvSpPr>
          <p:nvPr>
            <p:ph idx="1"/>
          </p:nvPr>
        </p:nvSpPr>
        <p:spPr>
          <a:xfrm>
            <a:off x="5712394" y="3715583"/>
            <a:ext cx="5672372" cy="2432159"/>
          </a:xfrm>
          <a:noFill/>
        </p:spPr>
        <p:txBody>
          <a:bodyPr vert="horz" lIns="91440" tIns="45720" rIns="91440" bIns="45720" rtlCol="0" anchor="t">
            <a:noAutofit/>
          </a:bodyPr>
          <a:lstStyle/>
          <a:p>
            <a:pPr marL="0" indent="0">
              <a:buNone/>
            </a:pPr>
            <a:endParaRPr lang="en-US" sz="1000">
              <a:solidFill>
                <a:schemeClr val="bg1"/>
              </a:solidFill>
            </a:endParaRPr>
          </a:p>
          <a:p>
            <a:r>
              <a:rPr lang="en-US" sz="2400" dirty="0">
                <a:solidFill>
                  <a:schemeClr val="bg1"/>
                </a:solidFill>
                <a:ea typeface="+mn-lt"/>
                <a:cs typeface="+mn-lt"/>
              </a:rPr>
              <a:t>Same-Site cookies and secret tokens are essential security measures against CSRF attacks. Same-Site cookies restrict cookie transmission in cross-site requests, while secret tokens add an extra layer of verification.</a:t>
            </a:r>
            <a:endParaRPr lang="en-US" sz="2400" dirty="0">
              <a:solidFill>
                <a:schemeClr val="bg1"/>
              </a:solidFill>
            </a:endParaRPr>
          </a:p>
        </p:txBody>
      </p:sp>
    </p:spTree>
    <p:extLst>
      <p:ext uri="{BB962C8B-B14F-4D97-AF65-F5344CB8AC3E}">
        <p14:creationId xmlns:p14="http://schemas.microsoft.com/office/powerpoint/2010/main" val="163347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48C6410-2C64-28DE-5FB1-5E38CB894ADC}"/>
              </a:ext>
            </a:extLst>
          </p:cNvPr>
          <p:cNvSpPr>
            <a:spLocks noGrp="1"/>
          </p:cNvSpPr>
          <p:nvPr>
            <p:ph type="title"/>
          </p:nvPr>
        </p:nvSpPr>
        <p:spPr>
          <a:xfrm>
            <a:off x="630935" y="4018137"/>
            <a:ext cx="5071221" cy="2129586"/>
          </a:xfrm>
          <a:noFill/>
        </p:spPr>
        <p:txBody>
          <a:bodyPr anchor="t">
            <a:normAutofit/>
          </a:bodyPr>
          <a:lstStyle/>
          <a:p>
            <a:r>
              <a:rPr lang="en-US" sz="4800">
                <a:solidFill>
                  <a:schemeClr val="bg1"/>
                </a:solidFill>
              </a:rPr>
              <a:t>Challenges</a:t>
            </a:r>
          </a:p>
        </p:txBody>
      </p:sp>
      <p:pic>
        <p:nvPicPr>
          <p:cNvPr id="7" name="Graphic 6" descr="Robot">
            <a:extLst>
              <a:ext uri="{FF2B5EF4-FFF2-40B4-BE49-F238E27FC236}">
                <a16:creationId xmlns:a16="http://schemas.microsoft.com/office/drawing/2014/main" id="{ED5D4C1E-E84B-A507-763D-D2ADB4CFFA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0267" y="617779"/>
            <a:ext cx="3265248" cy="3265248"/>
          </a:xfrm>
          <a:prstGeom prst="rect">
            <a:avLst/>
          </a:prstGeom>
        </p:spPr>
      </p:pic>
      <p:grpSp>
        <p:nvGrpSpPr>
          <p:cNvPr id="38" name="Group 3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9" name="Straight Connector 3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DEAB3-8F77-BF36-CE78-91545D0920C5}"/>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2400" dirty="0">
                <a:solidFill>
                  <a:schemeClr val="bg1"/>
                </a:solidFill>
              </a:rPr>
              <a:t>During the lab, I took a break for and when I came back my Virtual Machine froze, and I had to re start the containers.</a:t>
            </a:r>
          </a:p>
          <a:p>
            <a:r>
              <a:rPr lang="en-US" sz="2400" dirty="0">
                <a:solidFill>
                  <a:schemeClr val="bg1"/>
                </a:solidFill>
              </a:rPr>
              <a:t>No other challenges were faced.</a:t>
            </a:r>
          </a:p>
        </p:txBody>
      </p:sp>
    </p:spTree>
    <p:extLst>
      <p:ext uri="{BB962C8B-B14F-4D97-AF65-F5344CB8AC3E}">
        <p14:creationId xmlns:p14="http://schemas.microsoft.com/office/powerpoint/2010/main" val="300111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E1E0AB-C44B-CAF0-38FD-A5539ED22AB5}"/>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7200" kern="1200" dirty="0">
                <a:solidFill>
                  <a:schemeClr val="bg1"/>
                </a:solidFill>
                <a:latin typeface="+mj-lt"/>
                <a:ea typeface="+mj-ea"/>
                <a:cs typeface="+mj-cs"/>
              </a:rPr>
              <a:t>Questions</a:t>
            </a:r>
            <a:endParaRPr lang="en-US" sz="7200" kern="1200" dirty="0">
              <a:solidFill>
                <a:schemeClr val="bg1"/>
              </a:solidFill>
              <a:latin typeface="+mj-lt"/>
            </a:endParaRP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95758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F7513D16-C547-5024-D009-DF5EB99675BB}"/>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rPr>
              <a:t>What is it?</a:t>
            </a:r>
          </a:p>
        </p:txBody>
      </p:sp>
      <p:sp>
        <p:nvSpPr>
          <p:cNvPr id="3" name="Content Placeholder 2">
            <a:extLst>
              <a:ext uri="{FF2B5EF4-FFF2-40B4-BE49-F238E27FC236}">
                <a16:creationId xmlns:a16="http://schemas.microsoft.com/office/drawing/2014/main" id="{1A97D1C1-D075-00C9-403D-E56788376327}"/>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a:solidFill>
                  <a:schemeClr val="bg1"/>
                </a:solidFill>
                <a:ea typeface="+mn-lt"/>
                <a:cs typeface="+mn-lt"/>
              </a:rPr>
              <a:t>Cross-Site Request Forgery (CSRF) is an attack that forces an end user to execute unwanted actions on a web application in which they’re currently authenticated. A compromised link is all that is needed to gain the ability to force the actions.</a:t>
            </a:r>
          </a:p>
          <a:p>
            <a:pPr marL="0" indent="0">
              <a:buNone/>
            </a:pPr>
            <a:endParaRPr lang="en-US">
              <a:solidFill>
                <a:schemeClr val="bg1"/>
              </a:solidFill>
            </a:endParaRPr>
          </a:p>
        </p:txBody>
      </p:sp>
    </p:spTree>
    <p:extLst>
      <p:ext uri="{BB962C8B-B14F-4D97-AF65-F5344CB8AC3E}">
        <p14:creationId xmlns:p14="http://schemas.microsoft.com/office/powerpoint/2010/main" val="22200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624D5-3486-5A41-EDDB-3D5A21315488}"/>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How it works</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922CE79-2382-D8CB-BD65-81630F3DC45A}"/>
              </a:ext>
            </a:extLst>
          </p:cNvPr>
          <p:cNvSpPr>
            <a:spLocks noGrp="1"/>
          </p:cNvSpPr>
          <p:nvPr>
            <p:ph idx="1"/>
          </p:nvPr>
        </p:nvSpPr>
        <p:spPr>
          <a:xfrm>
            <a:off x="6234868" y="1130846"/>
            <a:ext cx="5217173" cy="4351338"/>
          </a:xfrm>
        </p:spPr>
        <p:txBody>
          <a:bodyPr vert="horz" lIns="91440" tIns="45720" rIns="91440" bIns="45720" rtlCol="0">
            <a:normAutofit/>
          </a:bodyPr>
          <a:lstStyle/>
          <a:p>
            <a:r>
              <a:rPr lang="en-US">
                <a:solidFill>
                  <a:schemeClr val="bg1"/>
                </a:solidFill>
              </a:rPr>
              <a:t>The target user is running a session with a trusted site, for this example say a bank site. The user then goes to a malicious site while still logged in. The malicious site then injects a HTTP request for the trusted site into the user's session. From there money transfers, and password changes can occur.</a:t>
            </a:r>
          </a:p>
        </p:txBody>
      </p:sp>
    </p:spTree>
    <p:extLst>
      <p:ext uri="{BB962C8B-B14F-4D97-AF65-F5344CB8AC3E}">
        <p14:creationId xmlns:p14="http://schemas.microsoft.com/office/powerpoint/2010/main" val="292956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C31E7E-A9DC-FA04-7B00-EFBAF1065732}"/>
              </a:ext>
            </a:extLst>
          </p:cNvPr>
          <p:cNvSpPr>
            <a:spLocks noGrp="1"/>
          </p:cNvSpPr>
          <p:nvPr>
            <p:ph type="title"/>
          </p:nvPr>
        </p:nvSpPr>
        <p:spPr>
          <a:xfrm>
            <a:off x="1102368" y="923293"/>
            <a:ext cx="4030132" cy="4641720"/>
          </a:xfrm>
        </p:spPr>
        <p:txBody>
          <a:bodyPr>
            <a:normAutofit/>
          </a:bodyPr>
          <a:lstStyle/>
          <a:p>
            <a:pPr algn="ctr"/>
            <a:r>
              <a:rPr lang="en-US">
                <a:solidFill>
                  <a:schemeClr val="bg1"/>
                </a:solidFill>
              </a:rPr>
              <a:t>Lab Tasks</a:t>
            </a: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F9895D-C958-0652-EC6B-A50D4828E7C7}"/>
              </a:ext>
            </a:extLst>
          </p:cNvPr>
          <p:cNvSpPr>
            <a:spLocks noGrp="1"/>
          </p:cNvSpPr>
          <p:nvPr>
            <p:ph idx="1"/>
          </p:nvPr>
        </p:nvSpPr>
        <p:spPr>
          <a:xfrm>
            <a:off x="6234868" y="1130846"/>
            <a:ext cx="5217173" cy="4351338"/>
          </a:xfrm>
        </p:spPr>
        <p:txBody>
          <a:bodyPr vert="horz" lIns="91440" tIns="45720" rIns="91440" bIns="45720" rtlCol="0">
            <a:normAutofit/>
          </a:bodyPr>
          <a:lstStyle/>
          <a:p>
            <a:r>
              <a:rPr lang="en-US" sz="2600">
                <a:solidFill>
                  <a:schemeClr val="bg1"/>
                </a:solidFill>
              </a:rPr>
              <a:t>Set-up the containers</a:t>
            </a:r>
          </a:p>
          <a:p>
            <a:r>
              <a:rPr lang="en-US" sz="2600">
                <a:solidFill>
                  <a:schemeClr val="bg1"/>
                </a:solidFill>
              </a:rPr>
              <a:t>Observe the HTTP Request</a:t>
            </a:r>
          </a:p>
          <a:p>
            <a:r>
              <a:rPr lang="en-US" sz="2600">
                <a:solidFill>
                  <a:schemeClr val="bg1"/>
                </a:solidFill>
              </a:rPr>
              <a:t>Use a CSRF attack using GET request</a:t>
            </a:r>
          </a:p>
          <a:p>
            <a:r>
              <a:rPr lang="en-US" sz="2600">
                <a:solidFill>
                  <a:schemeClr val="bg1"/>
                </a:solidFill>
              </a:rPr>
              <a:t>Use a CSRF attack using a POST request</a:t>
            </a:r>
          </a:p>
          <a:p>
            <a:r>
              <a:rPr lang="en-US" sz="2600">
                <a:solidFill>
                  <a:schemeClr val="bg1"/>
                </a:solidFill>
              </a:rPr>
              <a:t>Enabling countermeasures to protect from an attack</a:t>
            </a:r>
          </a:p>
          <a:p>
            <a:r>
              <a:rPr lang="en-US" sz="2600">
                <a:solidFill>
                  <a:schemeClr val="bg1"/>
                </a:solidFill>
              </a:rPr>
              <a:t>Experiment with SameSite Cookie Method</a:t>
            </a: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360606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45E851C-3CB1-87A4-BAAE-54B68E001C71}"/>
              </a:ext>
            </a:extLst>
          </p:cNvPr>
          <p:cNvSpPr>
            <a:spLocks noGrp="1"/>
          </p:cNvSpPr>
          <p:nvPr>
            <p:ph type="title"/>
          </p:nvPr>
        </p:nvSpPr>
        <p:spPr>
          <a:xfrm>
            <a:off x="630935" y="4018137"/>
            <a:ext cx="5071221" cy="2129586"/>
          </a:xfrm>
          <a:noFill/>
        </p:spPr>
        <p:txBody>
          <a:bodyPr vert="horz" lIns="91440" tIns="45720" rIns="91440" bIns="45720" rtlCol="0" anchor="t">
            <a:normAutofit/>
          </a:bodyPr>
          <a:lstStyle/>
          <a:p>
            <a:r>
              <a:rPr lang="en-US" sz="4800" kern="1200">
                <a:solidFill>
                  <a:schemeClr val="bg1"/>
                </a:solidFill>
                <a:latin typeface="+mj-lt"/>
                <a:ea typeface="+mj-ea"/>
                <a:cs typeface="+mj-cs"/>
              </a:rPr>
              <a:t>Container Set-up</a:t>
            </a:r>
          </a:p>
        </p:txBody>
      </p:sp>
      <p:pic>
        <p:nvPicPr>
          <p:cNvPr id="4" name="Picture 3" descr="A screenshot of a computer&#10;&#10;Description automatically generated">
            <a:extLst>
              <a:ext uri="{FF2B5EF4-FFF2-40B4-BE49-F238E27FC236}">
                <a16:creationId xmlns:a16="http://schemas.microsoft.com/office/drawing/2014/main" id="{2A0FAFE2-CCED-00EF-32E3-6D2714DB61FD}"/>
              </a:ext>
            </a:extLst>
          </p:cNvPr>
          <p:cNvPicPr>
            <a:picLocks noChangeAspect="1"/>
          </p:cNvPicPr>
          <p:nvPr/>
        </p:nvPicPr>
        <p:blipFill>
          <a:blip r:embed="rId2"/>
          <a:stretch>
            <a:fillRect/>
          </a:stretch>
        </p:blipFill>
        <p:spPr>
          <a:xfrm>
            <a:off x="317594" y="861189"/>
            <a:ext cx="11549035" cy="2419838"/>
          </a:xfrm>
          <a:prstGeom prst="rect">
            <a:avLst/>
          </a:prstGeom>
        </p:spPr>
      </p:pic>
      <p:grpSp>
        <p:nvGrpSpPr>
          <p:cNvPr id="38" name="Group 3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9" name="Straight Connector 3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B2DE28-09F7-8E53-D695-B54D4B660C33}"/>
              </a:ext>
            </a:extLst>
          </p:cNvPr>
          <p:cNvSpPr txBox="1"/>
          <p:nvPr/>
        </p:nvSpPr>
        <p:spPr>
          <a:xfrm>
            <a:off x="5712392" y="3704378"/>
            <a:ext cx="5549111" cy="2129599"/>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I used </a:t>
            </a:r>
            <a:r>
              <a:rPr lang="en-US" sz="2400" err="1">
                <a:solidFill>
                  <a:schemeClr val="bg1"/>
                </a:solidFill>
              </a:rPr>
              <a:t>dcup</a:t>
            </a:r>
            <a:r>
              <a:rPr lang="en-US" sz="2400" dirty="0">
                <a:solidFill>
                  <a:schemeClr val="bg1"/>
                </a:solidFill>
              </a:rPr>
              <a:t> to create the three containers needed for the set -p of this lab. </a:t>
            </a:r>
          </a:p>
          <a:p>
            <a:pPr marL="285750" indent="-228600">
              <a:lnSpc>
                <a:spcPct val="90000"/>
              </a:lnSpc>
              <a:spcAft>
                <a:spcPts val="600"/>
              </a:spcAft>
              <a:buFont typeface="Arial" panose="020B0604020202020204" pitchFamily="34" charset="0"/>
              <a:buChar char="•"/>
            </a:pPr>
            <a:r>
              <a:rPr lang="en-US" sz="2400" dirty="0">
                <a:solidFill>
                  <a:schemeClr val="bg1"/>
                </a:solidFill>
              </a:rPr>
              <a:t>The attacker container is used host the malicious website.</a:t>
            </a:r>
          </a:p>
          <a:p>
            <a:pPr marL="285750" indent="-228600">
              <a:lnSpc>
                <a:spcPct val="90000"/>
              </a:lnSpc>
              <a:spcAft>
                <a:spcPts val="600"/>
              </a:spcAft>
              <a:buFont typeface="Arial" panose="020B0604020202020204" pitchFamily="34" charset="0"/>
              <a:buChar char="•"/>
            </a:pPr>
            <a:r>
              <a:rPr lang="en-US" sz="2400" dirty="0">
                <a:solidFill>
                  <a:schemeClr val="bg1"/>
                </a:solidFill>
              </a:rPr>
              <a:t>The </a:t>
            </a:r>
            <a:r>
              <a:rPr lang="en-US" sz="2400" err="1">
                <a:solidFill>
                  <a:schemeClr val="bg1"/>
                </a:solidFill>
              </a:rPr>
              <a:t>elgg</a:t>
            </a:r>
            <a:r>
              <a:rPr lang="en-US" sz="2400" dirty="0">
                <a:solidFill>
                  <a:schemeClr val="bg1"/>
                </a:solidFill>
              </a:rPr>
              <a:t> container is used to host a web-based social networking application.</a:t>
            </a:r>
          </a:p>
        </p:txBody>
      </p:sp>
    </p:spTree>
    <p:extLst>
      <p:ext uri="{BB962C8B-B14F-4D97-AF65-F5344CB8AC3E}">
        <p14:creationId xmlns:p14="http://schemas.microsoft.com/office/powerpoint/2010/main" val="265329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24DF3D1-F8DA-E041-6035-2178095CCA6D}"/>
              </a:ext>
            </a:extLst>
          </p:cNvPr>
          <p:cNvSpPr>
            <a:spLocks noGrp="1"/>
          </p:cNvSpPr>
          <p:nvPr>
            <p:ph type="title"/>
          </p:nvPr>
        </p:nvSpPr>
        <p:spPr>
          <a:xfrm>
            <a:off x="630935" y="4018137"/>
            <a:ext cx="5071221" cy="2129586"/>
          </a:xfrm>
          <a:noFill/>
        </p:spPr>
        <p:txBody>
          <a:bodyPr anchor="t">
            <a:normAutofit/>
          </a:bodyPr>
          <a:lstStyle/>
          <a:p>
            <a:r>
              <a:rPr lang="en-US" sz="4800">
                <a:solidFill>
                  <a:schemeClr val="bg1"/>
                </a:solidFill>
              </a:rPr>
              <a:t>Observing HTTP Request</a:t>
            </a:r>
          </a:p>
        </p:txBody>
      </p:sp>
      <p:pic>
        <p:nvPicPr>
          <p:cNvPr id="4" name="Picture 3" descr="A screenshot of a computer&#10;&#10;Description automatically generated">
            <a:extLst>
              <a:ext uri="{FF2B5EF4-FFF2-40B4-BE49-F238E27FC236}">
                <a16:creationId xmlns:a16="http://schemas.microsoft.com/office/drawing/2014/main" id="{E7267535-2E16-5551-A8D1-FBCA0F440E4B}"/>
              </a:ext>
            </a:extLst>
          </p:cNvPr>
          <p:cNvPicPr>
            <a:picLocks noChangeAspect="1"/>
          </p:cNvPicPr>
          <p:nvPr/>
        </p:nvPicPr>
        <p:blipFill rotWithShape="1">
          <a:blip r:embed="rId2"/>
          <a:srcRect r="23472" b="72500"/>
          <a:stretch/>
        </p:blipFill>
        <p:spPr>
          <a:xfrm>
            <a:off x="631359" y="1680556"/>
            <a:ext cx="10843065" cy="1139694"/>
          </a:xfrm>
          <a:prstGeom prst="rect">
            <a:avLst/>
          </a:prstGeom>
        </p:spPr>
      </p:pic>
      <p:grpSp>
        <p:nvGrpSpPr>
          <p:cNvPr id="37" name="Group 3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8" name="Straight Connector 3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436B-FE01-5973-6FA6-39738C7AACF5}"/>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2400" dirty="0">
                <a:solidFill>
                  <a:schemeClr val="bg1"/>
                </a:solidFill>
              </a:rPr>
              <a:t>I used a Firefox add-on called "HTTP Header Live" to observe what a legitimate HTTP header's parameters look like. Once you get the actual HTTP header, you can then alter it to gain access to accounts.</a:t>
            </a:r>
          </a:p>
        </p:txBody>
      </p:sp>
    </p:spTree>
    <p:extLst>
      <p:ext uri="{BB962C8B-B14F-4D97-AF65-F5344CB8AC3E}">
        <p14:creationId xmlns:p14="http://schemas.microsoft.com/office/powerpoint/2010/main" val="101401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B6A5D-7882-5B8E-F719-9C241A94746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Task 3.2 CSRF Attack using a GET Request</a:t>
            </a:r>
          </a:p>
        </p:txBody>
      </p:sp>
      <p:sp>
        <p:nvSpPr>
          <p:cNvPr id="3" name="Content Placeholder 2">
            <a:extLst>
              <a:ext uri="{FF2B5EF4-FFF2-40B4-BE49-F238E27FC236}">
                <a16:creationId xmlns:a16="http://schemas.microsoft.com/office/drawing/2014/main" id="{70BA4D8E-7468-154C-FF5F-645AEC2A221A}"/>
              </a:ext>
            </a:extLst>
          </p:cNvPr>
          <p:cNvSpPr>
            <a:spLocks/>
          </p:cNvSpPr>
          <p:nvPr/>
        </p:nvSpPr>
        <p:spPr>
          <a:xfrm>
            <a:off x="4725758" y="1223675"/>
            <a:ext cx="6666833" cy="2758724"/>
          </a:xfrm>
          <a:prstGeom prst="rect">
            <a:avLst/>
          </a:prstGeom>
        </p:spPr>
        <p:txBody>
          <a:bodyPr vert="horz" lIns="91440" tIns="45720" rIns="91440" bIns="45720" rtlCol="0" anchor="t">
            <a:normAutofit/>
          </a:bodyPr>
          <a:lstStyle/>
          <a:p>
            <a:pPr defTabSz="576072">
              <a:spcAft>
                <a:spcPts val="600"/>
              </a:spcAft>
            </a:pPr>
            <a:r>
              <a:rPr lang="en-US" sz="2400" kern="1200" dirty="0">
                <a:latin typeface="+mn-lt"/>
                <a:ea typeface="+mn-ea"/>
                <a:cs typeface="+mn-cs"/>
              </a:rPr>
              <a:t>The attack is focused on using a CSRF attack GET request to become the target Alice's friend. </a:t>
            </a:r>
            <a:endParaRPr lang="en-US" sz="2400" dirty="0"/>
          </a:p>
        </p:txBody>
      </p:sp>
      <p:pic>
        <p:nvPicPr>
          <p:cNvPr id="4" name="Picture 3" descr="A computer screen shot of a person&amp;#39;s hand&#10;&#10;Description automatically generated">
            <a:extLst>
              <a:ext uri="{FF2B5EF4-FFF2-40B4-BE49-F238E27FC236}">
                <a16:creationId xmlns:a16="http://schemas.microsoft.com/office/drawing/2014/main" id="{DB69D399-12C0-3BDA-A8B6-010F888A85D0}"/>
              </a:ext>
            </a:extLst>
          </p:cNvPr>
          <p:cNvPicPr>
            <a:picLocks noChangeAspect="1"/>
          </p:cNvPicPr>
          <p:nvPr/>
        </p:nvPicPr>
        <p:blipFill rotWithShape="1">
          <a:blip r:embed="rId2"/>
          <a:srcRect r="20303" b="23026"/>
          <a:stretch/>
        </p:blipFill>
        <p:spPr>
          <a:xfrm>
            <a:off x="4727516" y="2596449"/>
            <a:ext cx="6561868" cy="1210931"/>
          </a:xfrm>
          <a:prstGeom prst="rect">
            <a:avLst/>
          </a:prstGeom>
        </p:spPr>
      </p:pic>
      <p:sp>
        <p:nvSpPr>
          <p:cNvPr id="5" name="TextBox 4">
            <a:extLst>
              <a:ext uri="{FF2B5EF4-FFF2-40B4-BE49-F238E27FC236}">
                <a16:creationId xmlns:a16="http://schemas.microsoft.com/office/drawing/2014/main" id="{6881F39A-C5F0-1ABC-2ACA-B79DE5BD8FDC}"/>
              </a:ext>
            </a:extLst>
          </p:cNvPr>
          <p:cNvSpPr txBox="1"/>
          <p:nvPr/>
        </p:nvSpPr>
        <p:spPr>
          <a:xfrm>
            <a:off x="5077854" y="4357477"/>
            <a:ext cx="6101972" cy="22929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2400" kern="1200" dirty="0">
                <a:latin typeface="+mn-lt"/>
                <a:ea typeface="+mn-lt"/>
                <a:cs typeface="+mn-lt"/>
              </a:rPr>
              <a:t>This shows that Alices add friend number is changed from 56 to Samy’s 59 as shown on line 6. Once the new source code is changed the website is opened and allows the friend request to be accepted.</a:t>
            </a:r>
            <a:endParaRPr lang="en-US" sz="2400" kern="1200" dirty="0">
              <a:latin typeface="+mn-lt"/>
            </a:endParaRPr>
          </a:p>
          <a:p>
            <a:pPr algn="l">
              <a:spcAft>
                <a:spcPts val="600"/>
              </a:spcAft>
            </a:pPr>
            <a:endParaRPr lang="en-US"/>
          </a:p>
        </p:txBody>
      </p:sp>
      <p:sp>
        <p:nvSpPr>
          <p:cNvPr id="9" name="Flowchart: Connector 8">
            <a:extLst>
              <a:ext uri="{FF2B5EF4-FFF2-40B4-BE49-F238E27FC236}">
                <a16:creationId xmlns:a16="http://schemas.microsoft.com/office/drawing/2014/main" id="{36023156-7AD8-7257-AADD-A61A9203F654}"/>
              </a:ext>
            </a:extLst>
          </p:cNvPr>
          <p:cNvSpPr/>
          <p:nvPr/>
        </p:nvSpPr>
        <p:spPr>
          <a:xfrm>
            <a:off x="8470730" y="3203338"/>
            <a:ext cx="260132" cy="185809"/>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81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E11D8-122F-CEDD-1C18-F71BF0F02A47}"/>
              </a:ext>
            </a:extLst>
          </p:cNvPr>
          <p:cNvSpPr>
            <a:spLocks noGrp="1"/>
          </p:cNvSpPr>
          <p:nvPr>
            <p:ph type="title"/>
          </p:nvPr>
        </p:nvSpPr>
        <p:spPr>
          <a:xfrm>
            <a:off x="1331088" y="565739"/>
            <a:ext cx="9745883" cy="1124949"/>
          </a:xfrm>
        </p:spPr>
        <p:txBody>
          <a:bodyPr>
            <a:normAutofit/>
          </a:bodyPr>
          <a:lstStyle/>
          <a:p>
            <a:r>
              <a:rPr lang="en-US" sz="3700">
                <a:solidFill>
                  <a:schemeClr val="bg1"/>
                </a:solidFill>
              </a:rPr>
              <a:t>Task 3.3 Using A CSRF Attack using a POST Request</a:t>
            </a:r>
          </a:p>
        </p:txBody>
      </p:sp>
      <p:sp>
        <p:nvSpPr>
          <p:cNvPr id="25" name="Freeform: Shape 24">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7" name="Freeform: Shape 26">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CD7307-FC06-00D6-D907-D10DCA9CFBA0}"/>
              </a:ext>
            </a:extLst>
          </p:cNvPr>
          <p:cNvSpPr>
            <a:spLocks/>
          </p:cNvSpPr>
          <p:nvPr/>
        </p:nvSpPr>
        <p:spPr>
          <a:xfrm>
            <a:off x="2151848" y="2425605"/>
            <a:ext cx="8147860" cy="3371571"/>
          </a:xfrm>
          <a:prstGeom prst="rect">
            <a:avLst/>
          </a:prstGeom>
        </p:spPr>
        <p:txBody>
          <a:bodyPr vert="horz" lIns="91440" tIns="45720" rIns="91440" bIns="45720" rtlCol="0" anchor="t">
            <a:normAutofit/>
          </a:bodyPr>
          <a:lstStyle/>
          <a:p>
            <a:pPr defTabSz="704088">
              <a:spcAft>
                <a:spcPts val="600"/>
              </a:spcAft>
            </a:pPr>
            <a:r>
              <a:rPr lang="en-US" sz="2000" kern="1200" dirty="0">
                <a:latin typeface="+mn-lt"/>
                <a:ea typeface="+mn-ea"/>
                <a:cs typeface="+mn-cs"/>
              </a:rPr>
              <a:t>In this task I edited Alice's profile after I gained access and became friends with her through Samy's account. This is through forging the HTTP POST Request.</a:t>
            </a:r>
            <a:endParaRPr lang="en-US" sz="2000" dirty="0"/>
          </a:p>
        </p:txBody>
      </p:sp>
      <p:pic>
        <p:nvPicPr>
          <p:cNvPr id="4" name="Picture 3" descr="A screenshot of a computer code&#10;&#10;Description automatically generated">
            <a:extLst>
              <a:ext uri="{FF2B5EF4-FFF2-40B4-BE49-F238E27FC236}">
                <a16:creationId xmlns:a16="http://schemas.microsoft.com/office/drawing/2014/main" id="{CD5929AA-B3E5-7F7C-9F2D-8B33FF511A05}"/>
              </a:ext>
            </a:extLst>
          </p:cNvPr>
          <p:cNvPicPr>
            <a:picLocks noChangeAspect="1"/>
          </p:cNvPicPr>
          <p:nvPr/>
        </p:nvPicPr>
        <p:blipFill rotWithShape="1">
          <a:blip r:embed="rId2"/>
          <a:srcRect l="1762" t="-725" r="35732" b="28527"/>
          <a:stretch/>
        </p:blipFill>
        <p:spPr>
          <a:xfrm>
            <a:off x="833591" y="3430424"/>
            <a:ext cx="5740434" cy="2506358"/>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F33FC84A-6C75-DE6E-2D37-A0186015261C}"/>
              </a:ext>
            </a:extLst>
          </p:cNvPr>
          <p:cNvPicPr>
            <a:picLocks noChangeAspect="1"/>
          </p:cNvPicPr>
          <p:nvPr/>
        </p:nvPicPr>
        <p:blipFill rotWithShape="1">
          <a:blip r:embed="rId3"/>
          <a:srcRect l="657" t="4239" r="29629" b="57855"/>
          <a:stretch/>
        </p:blipFill>
        <p:spPr>
          <a:xfrm>
            <a:off x="6577390" y="3433182"/>
            <a:ext cx="4660505" cy="236527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759B8F7-CA8F-95F4-F068-64711E38EC2D}"/>
                  </a:ext>
                </a:extLst>
              </p14:cNvPr>
              <p14:cNvContentPartPr/>
              <p14:nvPr/>
            </p14:nvContentPartPr>
            <p14:xfrm>
              <a:off x="1535205" y="5095386"/>
              <a:ext cx="3181685" cy="46080"/>
            </p14:xfrm>
          </p:contentPart>
        </mc:Choice>
        <mc:Fallback xmlns="">
          <p:pic>
            <p:nvPicPr>
              <p:cNvPr id="5" name="Ink 4">
                <a:extLst>
                  <a:ext uri="{FF2B5EF4-FFF2-40B4-BE49-F238E27FC236}">
                    <a16:creationId xmlns:a16="http://schemas.microsoft.com/office/drawing/2014/main" id="{4759B8F7-CA8F-95F4-F068-64711E38EC2D}"/>
                  </a:ext>
                </a:extLst>
              </p:cNvPr>
              <p:cNvPicPr/>
              <p:nvPr/>
            </p:nvPicPr>
            <p:blipFill>
              <a:blip r:embed="rId5"/>
              <a:stretch>
                <a:fillRect/>
              </a:stretch>
            </p:blipFill>
            <p:spPr>
              <a:xfrm>
                <a:off x="1481211" y="4988580"/>
                <a:ext cx="3289313" cy="26004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9049D29-412D-0B27-DFF3-F5B6AE0E9213}"/>
                  </a:ext>
                </a:extLst>
              </p14:cNvPr>
              <p14:cNvContentPartPr/>
              <p14:nvPr/>
            </p14:nvContentPartPr>
            <p14:xfrm>
              <a:off x="1602441" y="5173566"/>
              <a:ext cx="4582384" cy="507448"/>
            </p14:xfrm>
          </p:contentPart>
        </mc:Choice>
        <mc:Fallback xmlns="">
          <p:pic>
            <p:nvPicPr>
              <p:cNvPr id="6" name="Ink 5">
                <a:extLst>
                  <a:ext uri="{FF2B5EF4-FFF2-40B4-BE49-F238E27FC236}">
                    <a16:creationId xmlns:a16="http://schemas.microsoft.com/office/drawing/2014/main" id="{09049D29-412D-0B27-DFF3-F5B6AE0E9213}"/>
                  </a:ext>
                </a:extLst>
              </p:cNvPr>
              <p:cNvPicPr/>
              <p:nvPr/>
            </p:nvPicPr>
            <p:blipFill>
              <a:blip r:embed="rId7"/>
              <a:stretch>
                <a:fillRect/>
              </a:stretch>
            </p:blipFill>
            <p:spPr>
              <a:xfrm>
                <a:off x="1548446" y="5066034"/>
                <a:ext cx="4690014" cy="72287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2BE754D-ADF9-8D4B-217A-0ED81DEBB017}"/>
                  </a:ext>
                </a:extLst>
              </p14:cNvPr>
              <p14:cNvContentPartPr/>
              <p14:nvPr/>
            </p14:nvContentPartPr>
            <p14:xfrm>
              <a:off x="1746961" y="5195815"/>
              <a:ext cx="4332777" cy="471560"/>
            </p14:xfrm>
          </p:contentPart>
        </mc:Choice>
        <mc:Fallback xmlns="">
          <p:pic>
            <p:nvPicPr>
              <p:cNvPr id="7" name="Ink 6">
                <a:extLst>
                  <a:ext uri="{FF2B5EF4-FFF2-40B4-BE49-F238E27FC236}">
                    <a16:creationId xmlns:a16="http://schemas.microsoft.com/office/drawing/2014/main" id="{B2BE754D-ADF9-8D4B-217A-0ED81DEBB017}"/>
                  </a:ext>
                </a:extLst>
              </p:cNvPr>
              <p:cNvPicPr/>
              <p:nvPr/>
            </p:nvPicPr>
            <p:blipFill>
              <a:blip r:embed="rId9"/>
              <a:stretch>
                <a:fillRect/>
              </a:stretch>
            </p:blipFill>
            <p:spPr>
              <a:xfrm>
                <a:off x="1692963" y="5088266"/>
                <a:ext cx="4440412" cy="68701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B169B47-1225-56A4-38AE-DA91CF102832}"/>
                  </a:ext>
                </a:extLst>
              </p14:cNvPr>
              <p14:cNvContentPartPr/>
              <p14:nvPr/>
            </p14:nvContentPartPr>
            <p14:xfrm>
              <a:off x="7429500" y="4858798"/>
              <a:ext cx="3453678" cy="658998"/>
            </p14:xfrm>
          </p:contentPart>
        </mc:Choice>
        <mc:Fallback xmlns="">
          <p:pic>
            <p:nvPicPr>
              <p:cNvPr id="8" name="Ink 7">
                <a:extLst>
                  <a:ext uri="{FF2B5EF4-FFF2-40B4-BE49-F238E27FC236}">
                    <a16:creationId xmlns:a16="http://schemas.microsoft.com/office/drawing/2014/main" id="{6B169B47-1225-56A4-38AE-DA91CF102832}"/>
                  </a:ext>
                </a:extLst>
              </p:cNvPr>
              <p:cNvPicPr/>
              <p:nvPr/>
            </p:nvPicPr>
            <p:blipFill>
              <a:blip r:embed="rId11"/>
              <a:stretch>
                <a:fillRect/>
              </a:stretch>
            </p:blipFill>
            <p:spPr>
              <a:xfrm>
                <a:off x="7375508" y="4751243"/>
                <a:ext cx="3561302" cy="874467"/>
              </a:xfrm>
              <a:prstGeom prst="rect">
                <a:avLst/>
              </a:prstGeom>
            </p:spPr>
          </p:pic>
        </mc:Fallback>
      </mc:AlternateContent>
    </p:spTree>
    <p:extLst>
      <p:ext uri="{BB962C8B-B14F-4D97-AF65-F5344CB8AC3E}">
        <p14:creationId xmlns:p14="http://schemas.microsoft.com/office/powerpoint/2010/main" val="143578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A601709-0965-ABB8-4660-AF427F36C273}"/>
              </a:ext>
            </a:extLst>
          </p:cNvPr>
          <p:cNvSpPr>
            <a:spLocks noGrp="1"/>
          </p:cNvSpPr>
          <p:nvPr>
            <p:ph type="title"/>
          </p:nvPr>
        </p:nvSpPr>
        <p:spPr>
          <a:xfrm>
            <a:off x="630935" y="4018137"/>
            <a:ext cx="5071221" cy="2129586"/>
          </a:xfrm>
          <a:noFill/>
        </p:spPr>
        <p:txBody>
          <a:bodyPr anchor="t">
            <a:normAutofit/>
          </a:bodyPr>
          <a:lstStyle/>
          <a:p>
            <a:r>
              <a:rPr lang="en-US" sz="4800">
                <a:solidFill>
                  <a:schemeClr val="bg1"/>
                </a:solidFill>
              </a:rPr>
              <a:t>Task 3.3 Continued</a:t>
            </a:r>
          </a:p>
        </p:txBody>
      </p:sp>
      <p:pic>
        <p:nvPicPr>
          <p:cNvPr id="4" name="Picture 3" descr="A screenshot of a computer&#10;&#10;Description automatically generated">
            <a:extLst>
              <a:ext uri="{FF2B5EF4-FFF2-40B4-BE49-F238E27FC236}">
                <a16:creationId xmlns:a16="http://schemas.microsoft.com/office/drawing/2014/main" id="{4E716DEA-11A3-790D-7AF0-B4ABE373CC90}"/>
              </a:ext>
            </a:extLst>
          </p:cNvPr>
          <p:cNvPicPr>
            <a:picLocks noChangeAspect="1"/>
          </p:cNvPicPr>
          <p:nvPr/>
        </p:nvPicPr>
        <p:blipFill>
          <a:blip r:embed="rId2"/>
          <a:stretch>
            <a:fillRect/>
          </a:stretch>
        </p:blipFill>
        <p:spPr>
          <a:xfrm>
            <a:off x="631359" y="732374"/>
            <a:ext cx="10843065" cy="3036057"/>
          </a:xfrm>
          <a:prstGeom prst="rect">
            <a:avLst/>
          </a:prstGeom>
        </p:spPr>
      </p:pic>
      <p:grpSp>
        <p:nvGrpSpPr>
          <p:cNvPr id="37" name="Group 3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8" name="Straight Connector 3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A9F77F-DCB4-6D2E-9050-7DED499D588A}"/>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2400" dirty="0">
                <a:solidFill>
                  <a:schemeClr val="bg1"/>
                </a:solidFill>
              </a:rPr>
              <a:t>This screenshot shows the results after the attack was successful.</a:t>
            </a:r>
          </a:p>
          <a:p>
            <a:pPr marL="0" indent="0">
              <a:buNone/>
            </a:pPr>
            <a:endParaRPr lang="en-US" sz="1800">
              <a:solidFill>
                <a:schemeClr val="bg1"/>
              </a:solidFill>
            </a:endParaRPr>
          </a:p>
        </p:txBody>
      </p:sp>
    </p:spTree>
    <p:extLst>
      <p:ext uri="{BB962C8B-B14F-4D97-AF65-F5344CB8AC3E}">
        <p14:creationId xmlns:p14="http://schemas.microsoft.com/office/powerpoint/2010/main" val="3569962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061b925-c44d-4f51-8604-a6f942989ee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62208C54625341A84ABFDE1D7476AB" ma:contentTypeVersion="11" ma:contentTypeDescription="Create a new document." ma:contentTypeScope="" ma:versionID="34aaf455811c85605e4976ad07183767">
  <xsd:schema xmlns:xsd="http://www.w3.org/2001/XMLSchema" xmlns:xs="http://www.w3.org/2001/XMLSchema" xmlns:p="http://schemas.microsoft.com/office/2006/metadata/properties" xmlns:ns3="e061b925-c44d-4f51-8604-a6f942989ee3" xmlns:ns4="4b7cd684-8118-4855-91a2-0f3539f9d13d" targetNamespace="http://schemas.microsoft.com/office/2006/metadata/properties" ma:root="true" ma:fieldsID="6b0b943d91835411d0e1db86c29094b7" ns3:_="" ns4:_="">
    <xsd:import namespace="e061b925-c44d-4f51-8604-a6f942989ee3"/>
    <xsd:import namespace="4b7cd684-8118-4855-91a2-0f3539f9d13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1b925-c44d-4f51-8604-a6f942989e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7cd684-8118-4855-91a2-0f3539f9d1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695692-FF01-4ED4-B901-AF548438B57B}">
  <ds:schemaRefs>
    <ds:schemaRef ds:uri="http://schemas.microsoft.com/office/2006/documentManagement/types"/>
    <ds:schemaRef ds:uri="http://purl.org/dc/dcmitype/"/>
    <ds:schemaRef ds:uri="http://purl.org/dc/elements/1.1/"/>
    <ds:schemaRef ds:uri="http://purl.org/dc/terms/"/>
    <ds:schemaRef ds:uri="http://www.w3.org/XML/1998/namespace"/>
    <ds:schemaRef ds:uri="http://schemas.openxmlformats.org/package/2006/metadata/core-properties"/>
    <ds:schemaRef ds:uri="http://schemas.microsoft.com/office/infopath/2007/PartnerControls"/>
    <ds:schemaRef ds:uri="4b7cd684-8118-4855-91a2-0f3539f9d13d"/>
    <ds:schemaRef ds:uri="e061b925-c44d-4f51-8604-a6f942989ee3"/>
    <ds:schemaRef ds:uri="http://schemas.microsoft.com/office/2006/metadata/properties"/>
  </ds:schemaRefs>
</ds:datastoreItem>
</file>

<file path=customXml/itemProps2.xml><?xml version="1.0" encoding="utf-8"?>
<ds:datastoreItem xmlns:ds="http://schemas.openxmlformats.org/officeDocument/2006/customXml" ds:itemID="{F03B853C-8425-4906-9204-5EC985FF628B}">
  <ds:schemaRefs>
    <ds:schemaRef ds:uri="http://schemas.microsoft.com/sharepoint/v3/contenttype/forms"/>
  </ds:schemaRefs>
</ds:datastoreItem>
</file>

<file path=customXml/itemProps3.xml><?xml version="1.0" encoding="utf-8"?>
<ds:datastoreItem xmlns:ds="http://schemas.openxmlformats.org/officeDocument/2006/customXml" ds:itemID="{A2DD118E-8F80-4F49-B6B2-2D18B04AB3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61b925-c44d-4f51-8604-a6f942989ee3"/>
    <ds:schemaRef ds:uri="4b7cd684-8118-4855-91a2-0f3539f9d1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65</TotalTime>
  <Words>503</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Cross-Site Request Forgery Attack</vt:lpstr>
      <vt:lpstr>What is it?</vt:lpstr>
      <vt:lpstr>How it works</vt:lpstr>
      <vt:lpstr>Lab Tasks</vt:lpstr>
      <vt:lpstr>Container Set-up</vt:lpstr>
      <vt:lpstr>Observing HTTP Request</vt:lpstr>
      <vt:lpstr>Task 3.2 CSRF Attack using a GET Request</vt:lpstr>
      <vt:lpstr>Task 3.3 Using A CSRF Attack using a POST Request</vt:lpstr>
      <vt:lpstr>Task 3.3 Continued</vt:lpstr>
      <vt:lpstr>Task 4.1 Defense</vt:lpstr>
      <vt:lpstr>4.1 Defense Continued</vt:lpstr>
      <vt:lpstr>Experimenting With Same-Site cookies</vt:lpstr>
      <vt:lpstr>Challenges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Tyler Rollinson</cp:lastModifiedBy>
  <cp:revision>458</cp:revision>
  <dcterms:created xsi:type="dcterms:W3CDTF">2024-04-23T01:15:10Z</dcterms:created>
  <dcterms:modified xsi:type="dcterms:W3CDTF">2024-05-07T00:27:05Z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0x0101000362208C54625341A84ABFDE1D7476AB</vt:lpwstr>
  </property>
</Properties>
</file>