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6" r:id="rId4"/>
  </p:sldMasterIdLst>
  <p:notesMasterIdLst>
    <p:notesMasterId r:id="rId29"/>
  </p:notesMasterIdLst>
  <p:handoutMasterIdLst>
    <p:handoutMasterId r:id="rId30"/>
  </p:handoutMasterIdLst>
  <p:sldIdLst>
    <p:sldId id="256" r:id="rId5"/>
    <p:sldId id="277" r:id="rId6"/>
    <p:sldId id="301" r:id="rId7"/>
    <p:sldId id="300" r:id="rId8"/>
    <p:sldId id="289" r:id="rId9"/>
    <p:sldId id="264" r:id="rId10"/>
    <p:sldId id="258" r:id="rId11"/>
    <p:sldId id="278" r:id="rId12"/>
    <p:sldId id="280" r:id="rId13"/>
    <p:sldId id="270" r:id="rId14"/>
    <p:sldId id="271" r:id="rId15"/>
    <p:sldId id="287" r:id="rId16"/>
    <p:sldId id="260" r:id="rId17"/>
    <p:sldId id="282" r:id="rId18"/>
    <p:sldId id="299" r:id="rId19"/>
    <p:sldId id="283" r:id="rId20"/>
    <p:sldId id="294" r:id="rId21"/>
    <p:sldId id="296" r:id="rId22"/>
    <p:sldId id="297" r:id="rId23"/>
    <p:sldId id="298" r:id="rId24"/>
    <p:sldId id="275" r:id="rId25"/>
    <p:sldId id="303" r:id="rId26"/>
    <p:sldId id="302" r:id="rId27"/>
    <p:sldId id="276"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743EFB-30F3-58DE-A87D-5E32DC298890}" v="72" dt="2023-12-05T20:40:05.793"/>
    <p1510:client id="{27AE0A1B-4973-4975-97DF-B7A4E62B9B21}" v="14" dt="2023-12-06T16:46:37.452"/>
    <p1510:client id="{9D170FA5-CB55-4117-ABF8-F7A6DA5D23F7}" v="269" dt="2023-12-05T20:35:42.880"/>
    <p1510:client id="{C366AA71-DECD-323B-086F-5022AEE7D041}" v="68" dt="2023-12-06T16:32:33.768"/>
    <p1510:client id="{CE7CAD64-6CC0-064E-1FB6-5C380A099B15}" v="288" dt="2023-12-06T06:17:25.485"/>
    <p1510:client id="{E4FD40CF-FF3F-FFC1-5ABB-15BFA69DB626}" v="460" dt="2023-12-06T14:12:57.680"/>
    <p1510:client id="{E9E9D383-57B5-A303-DC1A-748B260D1A5B}" v="207" dt="2023-12-06T00:47:20.733"/>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5/6/2024</a:t>
            </a:fld>
            <a:endParaRPr lang="en-US"/>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5/6/2024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Master" Target="../slideMasters/slideMaster1.xml"/><Relationship Id="rId5" Type="http://schemas.openxmlformats.org/officeDocument/2006/relationships/image" Target="../media/image23.svg"/><Relationship Id="rId4" Type="http://schemas.openxmlformats.org/officeDocument/2006/relationships/image" Target="../media/image2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Quadran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B495A4C6-232E-4A1A-B575-7EF7F414FDF6}"/>
              </a:ext>
            </a:extLst>
          </p:cNvPr>
          <p:cNvSpPr>
            <a:spLocks noGrp="1"/>
          </p:cNvSpPr>
          <p:nvPr>
            <p:ph type="title" hasCustomPrompt="1"/>
          </p:nvPr>
        </p:nvSpPr>
        <p:spPr>
          <a:xfrm>
            <a:off x="838200" y="365125"/>
            <a:ext cx="10515600" cy="1325563"/>
          </a:xfrm>
        </p:spPr>
        <p:txBody>
          <a:bodyPr>
            <a:normAutofit/>
          </a:bodyPr>
          <a:lstStyle>
            <a:lvl1pPr algn="l">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24" name="Straight Connector 23">
            <a:extLst>
              <a:ext uri="{FF2B5EF4-FFF2-40B4-BE49-F238E27FC236}">
                <a16:creationId xmlns:a16="http://schemas.microsoft.com/office/drawing/2014/main" id="{DD194B4E-75F4-47BE-B171-9C64697AB920}"/>
              </a:ext>
              <a:ext uri="{C183D7F6-B498-43B3-948B-1728B52AA6E4}">
                <adec:decorative xmlns:adec="http://schemas.microsoft.com/office/drawing/2017/decorative" val="1"/>
              </a:ext>
            </a:extLst>
          </p:cNvPr>
          <p:cNvCxnSpPr>
            <a:cxnSpLocks/>
            <a:endCxn id="17" idx="1"/>
          </p:cNvCxnSpPr>
          <p:nvPr userDrawn="1"/>
        </p:nvCxnSpPr>
        <p:spPr>
          <a:xfrm>
            <a:off x="2315757" y="3774842"/>
            <a:ext cx="762469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EFDA35F-76DF-4FDC-90C9-F9FEDF32270C}"/>
              </a:ext>
              <a:ext uri="{C183D7F6-B498-43B3-948B-1728B52AA6E4}">
                <adec:decorative xmlns:adec="http://schemas.microsoft.com/office/drawing/2017/decorative" val="1"/>
              </a:ext>
            </a:extLst>
          </p:cNvPr>
          <p:cNvCxnSpPr>
            <a:cxnSpLocks/>
          </p:cNvCxnSpPr>
          <p:nvPr userDrawn="1"/>
        </p:nvCxnSpPr>
        <p:spPr>
          <a:xfrm flipV="1">
            <a:off x="6096000" y="2091972"/>
            <a:ext cx="4678" cy="3376818"/>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 Placeholder 14">
            <a:extLst>
              <a:ext uri="{FF2B5EF4-FFF2-40B4-BE49-F238E27FC236}">
                <a16:creationId xmlns:a16="http://schemas.microsoft.com/office/drawing/2014/main" id="{2B4C6F7E-40F0-42B1-AFE0-D3C95660E0DC}"/>
              </a:ext>
            </a:extLst>
          </p:cNvPr>
          <p:cNvSpPr>
            <a:spLocks noGrp="1"/>
          </p:cNvSpPr>
          <p:nvPr>
            <p:ph type="body" sz="quarter" idx="15" hasCustomPrompt="1"/>
          </p:nvPr>
        </p:nvSpPr>
        <p:spPr>
          <a:xfrm>
            <a:off x="5242517" y="1599947"/>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8" name="Text Placeholder 14">
            <a:extLst>
              <a:ext uri="{FF2B5EF4-FFF2-40B4-BE49-F238E27FC236}">
                <a16:creationId xmlns:a16="http://schemas.microsoft.com/office/drawing/2014/main" id="{42EE46E3-709F-4AE9-AECE-FD647B6DCFDE}"/>
              </a:ext>
            </a:extLst>
          </p:cNvPr>
          <p:cNvSpPr>
            <a:spLocks noGrp="1"/>
          </p:cNvSpPr>
          <p:nvPr>
            <p:ph type="body" sz="quarter" idx="20" hasCustomPrompt="1"/>
          </p:nvPr>
        </p:nvSpPr>
        <p:spPr>
          <a:xfrm>
            <a:off x="3738732" y="2378452"/>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6" name="Text Placeholder 14">
            <a:extLst>
              <a:ext uri="{FF2B5EF4-FFF2-40B4-BE49-F238E27FC236}">
                <a16:creationId xmlns:a16="http://schemas.microsoft.com/office/drawing/2014/main" id="{3194FB4F-01AC-4A0E-BBE2-CF2B69F6FAC0}"/>
              </a:ext>
            </a:extLst>
          </p:cNvPr>
          <p:cNvSpPr>
            <a:spLocks noGrp="1"/>
          </p:cNvSpPr>
          <p:nvPr>
            <p:ph type="body" sz="quarter" idx="26" hasCustomPrompt="1"/>
          </p:nvPr>
        </p:nvSpPr>
        <p:spPr>
          <a:xfrm>
            <a:off x="7522269" y="2169263"/>
            <a:ext cx="1706965" cy="1048575"/>
          </a:xfrm>
          <a:prstGeom prst="rect">
            <a:avLst/>
          </a:prstGeom>
        </p:spPr>
        <p:txBody>
          <a:bodyPr anchor="ctr">
            <a:noAutofit/>
          </a:bodyPr>
          <a:lstStyle>
            <a:lvl1pPr marL="0" indent="0" algn="ctr">
              <a:lnSpc>
                <a:spcPct val="100000"/>
              </a:lnSpc>
              <a:buNone/>
              <a:defRPr sz="1400" b="1" cap="all" spc="0" baseline="0">
                <a:solidFill>
                  <a:schemeClr val="tx1"/>
                </a:solidFill>
                <a:latin typeface="+mn-lt"/>
              </a:defRPr>
            </a:lvl1pPr>
          </a:lstStyle>
          <a:p>
            <a:pPr lvl="0"/>
            <a:r>
              <a:rPr lang="en-US"/>
              <a:t>Click to add name</a:t>
            </a:r>
          </a:p>
        </p:txBody>
      </p:sp>
      <p:sp>
        <p:nvSpPr>
          <p:cNvPr id="23" name="Text Placeholder 14">
            <a:extLst>
              <a:ext uri="{FF2B5EF4-FFF2-40B4-BE49-F238E27FC236}">
                <a16:creationId xmlns:a16="http://schemas.microsoft.com/office/drawing/2014/main" id="{8E76F955-6B23-4972-8E86-603F19ECF6C5}"/>
              </a:ext>
            </a:extLst>
          </p:cNvPr>
          <p:cNvSpPr>
            <a:spLocks noGrp="1"/>
          </p:cNvSpPr>
          <p:nvPr>
            <p:ph type="body" sz="quarter" idx="25" hasCustomPrompt="1"/>
          </p:nvPr>
        </p:nvSpPr>
        <p:spPr>
          <a:xfrm>
            <a:off x="921894" y="3528829"/>
            <a:ext cx="1393863"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17" name="Text Placeholder 14">
            <a:extLst>
              <a:ext uri="{FF2B5EF4-FFF2-40B4-BE49-F238E27FC236}">
                <a16:creationId xmlns:a16="http://schemas.microsoft.com/office/drawing/2014/main" id="{DDA77547-4FF4-4B15-96F1-DC9B00175B43}"/>
              </a:ext>
            </a:extLst>
          </p:cNvPr>
          <p:cNvSpPr>
            <a:spLocks noGrp="1"/>
          </p:cNvSpPr>
          <p:nvPr>
            <p:ph type="body" sz="quarter" idx="19" hasCustomPrompt="1"/>
          </p:nvPr>
        </p:nvSpPr>
        <p:spPr>
          <a:xfrm>
            <a:off x="9940449" y="3528829"/>
            <a:ext cx="1380681" cy="492025"/>
          </a:xfrm>
          <a:prstGeom prst="rect">
            <a:avLst/>
          </a:prstGeom>
        </p:spPr>
        <p:txBody>
          <a:bodyPr anchor="ctr">
            <a:no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0" name="Text Placeholder 14">
            <a:extLst>
              <a:ext uri="{FF2B5EF4-FFF2-40B4-BE49-F238E27FC236}">
                <a16:creationId xmlns:a16="http://schemas.microsoft.com/office/drawing/2014/main" id="{6E6B6915-DFCC-44EB-9C61-6B7725D1B794}"/>
              </a:ext>
            </a:extLst>
          </p:cNvPr>
          <p:cNvSpPr>
            <a:spLocks noGrp="1"/>
          </p:cNvSpPr>
          <p:nvPr>
            <p:ph type="body" sz="quarter" idx="22" hasCustomPrompt="1"/>
          </p:nvPr>
        </p:nvSpPr>
        <p:spPr>
          <a:xfrm>
            <a:off x="2637747" y="4634331"/>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9" name="Text Placeholder 14">
            <a:extLst>
              <a:ext uri="{FF2B5EF4-FFF2-40B4-BE49-F238E27FC236}">
                <a16:creationId xmlns:a16="http://schemas.microsoft.com/office/drawing/2014/main" id="{6718CC56-7B04-41D0-A320-CCCDC20D7615}"/>
              </a:ext>
            </a:extLst>
          </p:cNvPr>
          <p:cNvSpPr>
            <a:spLocks noGrp="1"/>
          </p:cNvSpPr>
          <p:nvPr>
            <p:ph type="body" sz="quarter" idx="21" hasCustomPrompt="1"/>
          </p:nvPr>
        </p:nvSpPr>
        <p:spPr>
          <a:xfrm>
            <a:off x="4175224" y="4459860"/>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21" name="Text Placeholder 14">
            <a:extLst>
              <a:ext uri="{FF2B5EF4-FFF2-40B4-BE49-F238E27FC236}">
                <a16:creationId xmlns:a16="http://schemas.microsoft.com/office/drawing/2014/main" id="{778E1C09-B7DB-4CE7-A5B9-90BCF54448B8}"/>
              </a:ext>
            </a:extLst>
          </p:cNvPr>
          <p:cNvSpPr>
            <a:spLocks noGrp="1"/>
          </p:cNvSpPr>
          <p:nvPr>
            <p:ph type="body" sz="quarter" idx="23" hasCustomPrompt="1"/>
          </p:nvPr>
        </p:nvSpPr>
        <p:spPr>
          <a:xfrm>
            <a:off x="6552714" y="4321788"/>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16" name="Text Placeholder 14">
            <a:extLst>
              <a:ext uri="{FF2B5EF4-FFF2-40B4-BE49-F238E27FC236}">
                <a16:creationId xmlns:a16="http://schemas.microsoft.com/office/drawing/2014/main" id="{7CFA026C-42CE-4C20-9DDE-417FDF6CB43D}"/>
              </a:ext>
            </a:extLst>
          </p:cNvPr>
          <p:cNvSpPr>
            <a:spLocks noGrp="1"/>
          </p:cNvSpPr>
          <p:nvPr>
            <p:ph type="body" sz="quarter" idx="17" hasCustomPrompt="1"/>
          </p:nvPr>
        </p:nvSpPr>
        <p:spPr>
          <a:xfrm>
            <a:off x="5242517" y="5468790"/>
            <a:ext cx="1706965" cy="492025"/>
          </a:xfrm>
          <a:prstGeom prst="rect">
            <a:avLst/>
          </a:prstGeom>
        </p:spPr>
        <p:txBody>
          <a:bodyPr anchor="ctr">
            <a:normAutofit/>
          </a:bodyPr>
          <a:lstStyle>
            <a:lvl1pPr marL="0" indent="0" algn="ctr">
              <a:lnSpc>
                <a:spcPct val="100000"/>
              </a:lnSpc>
              <a:buNone/>
              <a:defRPr sz="1400" cap="all" spc="0" baseline="0">
                <a:solidFill>
                  <a:schemeClr val="tx1"/>
                </a:solidFill>
                <a:latin typeface="+mj-lt"/>
              </a:defRPr>
            </a:lvl1pPr>
          </a:lstStyle>
          <a:p>
            <a:pPr lvl="0"/>
            <a:r>
              <a:rPr lang="en-US"/>
              <a:t>Click to add name</a:t>
            </a:r>
          </a:p>
        </p:txBody>
      </p:sp>
      <p:sp>
        <p:nvSpPr>
          <p:cNvPr id="22" name="Text Placeholder 14">
            <a:extLst>
              <a:ext uri="{FF2B5EF4-FFF2-40B4-BE49-F238E27FC236}">
                <a16:creationId xmlns:a16="http://schemas.microsoft.com/office/drawing/2014/main" id="{0AFAA95F-1461-496C-BAB4-D5D0594554FF}"/>
              </a:ext>
            </a:extLst>
          </p:cNvPr>
          <p:cNvSpPr>
            <a:spLocks noGrp="1"/>
          </p:cNvSpPr>
          <p:nvPr>
            <p:ph type="body" sz="quarter" idx="24" hasCustomPrompt="1"/>
          </p:nvPr>
        </p:nvSpPr>
        <p:spPr>
          <a:xfrm>
            <a:off x="7801857" y="5195673"/>
            <a:ext cx="1183179" cy="492025"/>
          </a:xfrm>
          <a:prstGeom prst="rect">
            <a:avLst/>
          </a:prstGeom>
        </p:spPr>
        <p:txBody>
          <a:bodyPr anchor="ctr">
            <a:noAutofit/>
          </a:bodyPr>
          <a:lstStyle>
            <a:lvl1pPr marL="0" indent="0" algn="ctr">
              <a:lnSpc>
                <a:spcPct val="100000"/>
              </a:lnSpc>
              <a:buNone/>
              <a:defRPr sz="1050" cap="none" spc="0" baseline="0">
                <a:solidFill>
                  <a:schemeClr val="tx1"/>
                </a:solidFill>
                <a:latin typeface="+mn-lt"/>
              </a:defRPr>
            </a:lvl1pPr>
          </a:lstStyle>
          <a:p>
            <a:pPr lvl="0"/>
            <a:r>
              <a:rPr lang="en-US"/>
              <a:t>Click to add name</a:t>
            </a:r>
          </a:p>
        </p:txBody>
      </p:sp>
      <p:sp>
        <p:nvSpPr>
          <p:cNvPr id="31" name="Date Placeholder 2">
            <a:extLst>
              <a:ext uri="{FF2B5EF4-FFF2-40B4-BE49-F238E27FC236}">
                <a16:creationId xmlns:a16="http://schemas.microsoft.com/office/drawing/2014/main" id="{B8C04945-62C9-4964-8891-6D30EA90D21A}"/>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32" name="Footer Placeholder 3">
            <a:extLst>
              <a:ext uri="{FF2B5EF4-FFF2-40B4-BE49-F238E27FC236}">
                <a16:creationId xmlns:a16="http://schemas.microsoft.com/office/drawing/2014/main" id="{51029B8B-F669-4889-98DD-901661178D55}"/>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33" name="Slide Number Placeholder 4">
            <a:extLst>
              <a:ext uri="{FF2B5EF4-FFF2-40B4-BE49-F238E27FC236}">
                <a16:creationId xmlns:a16="http://schemas.microsoft.com/office/drawing/2014/main" id="{7A0B84D6-438D-4B3B-B52C-6F5EC159BC73}"/>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026250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491003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noProof="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noProof="0"/>
              <a:t>Year</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noProof="0"/>
              <a:t>MM</a:t>
            </a:r>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a:p>
        </p:txBody>
      </p:sp>
    </p:spTree>
    <p:extLst>
      <p:ext uri="{BB962C8B-B14F-4D97-AF65-F5344CB8AC3E}">
        <p14:creationId xmlns:p14="http://schemas.microsoft.com/office/powerpoint/2010/main" val="20563234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
        <p:nvSpPr>
          <p:cNvPr id="8" name="Content Placeholder 7">
            <a:extLst>
              <a:ext uri="{FF2B5EF4-FFF2-40B4-BE49-F238E27FC236}">
                <a16:creationId xmlns:a16="http://schemas.microsoft.com/office/drawing/2014/main" id="{24CE0E97-85AE-BE9D-BB93-C4A7A78A64A9}"/>
              </a:ext>
            </a:extLst>
          </p:cNvPr>
          <p:cNvSpPr>
            <a:spLocks noGrp="1"/>
          </p:cNvSpPr>
          <p:nvPr>
            <p:ph sz="quarter" idx="16"/>
          </p:nvPr>
        </p:nvSpPr>
        <p:spPr>
          <a:xfrm>
            <a:off x="838200" y="2138363"/>
            <a:ext cx="10515600" cy="3695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11558" y="5084524"/>
            <a:ext cx="219661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707607" y="5099206"/>
            <a:ext cx="2145049"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271" y="5099206"/>
            <a:ext cx="2132985"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18152" y="5084524"/>
            <a:ext cx="2132984"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solidFill>
              </a:defRPr>
            </a:lvl1pPr>
            <a:lvl2pPr marL="457200" indent="0">
              <a:lnSpc>
                <a:spcPct val="100000"/>
              </a:lnSpc>
              <a:buNone/>
              <a:defRPr sz="900">
                <a:solidFill>
                  <a:schemeClr val="bg1"/>
                </a:solidFill>
              </a:defRPr>
            </a:lvl2pPr>
          </a:lstStyle>
          <a:p>
            <a:pPr lvl="0"/>
            <a:r>
              <a:rPr lang="en-US"/>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solidFill>
              </a:defRPr>
            </a:lvl1pPr>
          </a:lstStyle>
          <a:p>
            <a:r>
              <a:rPr lang="en-US"/>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baseline="0">
                <a:solidFill>
                  <a:schemeClr val="bg1"/>
                </a:solidFill>
              </a:defRPr>
            </a:lvl1pPr>
            <a:lvl2pPr marL="457200" indent="0">
              <a:lnSpc>
                <a:spcPct val="120000"/>
              </a:lnSpc>
              <a:spcBef>
                <a:spcPts val="1000"/>
              </a:spcBef>
              <a:buNone/>
              <a:defRPr sz="1400" baseline="0">
                <a:solidFill>
                  <a:schemeClr val="bg1"/>
                </a:solidFill>
              </a:defRPr>
            </a:lvl2pPr>
            <a:lvl3pPr marL="914400" indent="0">
              <a:lnSpc>
                <a:spcPct val="120000"/>
              </a:lnSpc>
              <a:spcBef>
                <a:spcPts val="1000"/>
              </a:spcBef>
              <a:buNone/>
              <a:defRPr sz="1400" baseline="0">
                <a:solidFill>
                  <a:schemeClr val="bg1"/>
                </a:solidFill>
              </a:defRPr>
            </a:lvl3pPr>
            <a:lvl4pPr marL="1371600" indent="0">
              <a:lnSpc>
                <a:spcPct val="120000"/>
              </a:lnSpc>
              <a:spcBef>
                <a:spcPts val="1000"/>
              </a:spcBef>
              <a:buNone/>
              <a:defRPr sz="1400" baseline="0">
                <a:solidFill>
                  <a:schemeClr val="bg1"/>
                </a:solidFill>
              </a:defRPr>
            </a:lvl4pPr>
            <a:lvl5pPr marL="1828800" indent="0">
              <a:lnSpc>
                <a:spcPct val="120000"/>
              </a:lnSpc>
              <a:spcBef>
                <a:spcPts val="1000"/>
              </a:spcBef>
              <a:buNone/>
              <a:defRPr sz="14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26312703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9355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73328"/>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75279" y="6356350"/>
            <a:ext cx="1808712" cy="365125"/>
          </a:xfrm>
        </p:spPr>
        <p:txBody>
          <a:bodyPr/>
          <a:lstStyle>
            <a:lvl1pPr>
              <a:defRPr sz="900"/>
            </a:lvl1pPr>
          </a:lstStyle>
          <a:p>
            <a:pPr algn="l"/>
            <a:r>
              <a:rPr lang="en-US"/>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a:p>
        </p:txBody>
      </p: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685" r:id="rId12"/>
    <p:sldLayoutId id="2147483700" r:id="rId13"/>
    <p:sldLayoutId id="2147483679" r:id="rId14"/>
    <p:sldLayoutId id="2147483692" r:id="rId15"/>
    <p:sldLayoutId id="2147483681" r:id="rId16"/>
    <p:sldLayoutId id="2147483674" r:id="rId17"/>
    <p:sldLayoutId id="2147483675" r:id="rId18"/>
    <p:sldLayoutId id="2147483696" r:id="rId19"/>
    <p:sldLayoutId id="2147483677" r:id="rId20"/>
    <p:sldLayoutId id="2147483678" r:id="rId21"/>
  </p:sldLayoutIdLst>
  <p:hf hdr="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 Id="rId4" Type="http://schemas.openxmlformats.org/officeDocument/2006/relationships/image" Target="../media/image28.png"/></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8.xml"/><Relationship Id="rId5" Type="http://schemas.openxmlformats.org/officeDocument/2006/relationships/image" Target="../media/image38.png"/><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a:t>Database presentation</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vert="horz" lIns="91440" tIns="45720" rIns="91440" bIns="45720" rtlCol="0" anchor="t">
            <a:normAutofit/>
          </a:bodyPr>
          <a:lstStyle/>
          <a:p>
            <a:r>
              <a:rPr lang="en-US"/>
              <a:t>Matt </a:t>
            </a:r>
            <a:r>
              <a:rPr lang="en-US" err="1"/>
              <a:t>Karpeal</a:t>
            </a:r>
            <a:r>
              <a:rPr lang="en-US"/>
              <a:t> &amp; Tyler Rollinson</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DC0E0A-2715-4BF9-8659-0ED8629BA242}"/>
              </a:ext>
            </a:extLst>
          </p:cNvPr>
          <p:cNvSpPr>
            <a:spLocks noGrp="1"/>
          </p:cNvSpPr>
          <p:nvPr>
            <p:ph type="dt" sz="half" idx="10"/>
          </p:nvPr>
        </p:nvSpPr>
        <p:spPr>
          <a:xfrm>
            <a:off x="838200" y="6356350"/>
            <a:ext cx="2743200" cy="365125"/>
          </a:xfrm>
        </p:spPr>
        <p:txBody>
          <a:bodyPr/>
          <a:lstStyle/>
          <a:p>
            <a:r>
              <a:rPr lang="en-US"/>
              <a:t>20XX</a:t>
            </a:r>
          </a:p>
        </p:txBody>
      </p:sp>
      <p:sp>
        <p:nvSpPr>
          <p:cNvPr id="6" name="Slide Number Placeholder 5">
            <a:extLst>
              <a:ext uri="{FF2B5EF4-FFF2-40B4-BE49-F238E27FC236}">
                <a16:creationId xmlns:a16="http://schemas.microsoft.com/office/drawing/2014/main" id="{BA32F697-D1D4-4B0A-B960-D1869BF8607A}"/>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10</a:t>
            </a:fld>
            <a:endParaRPr lang="en-US"/>
          </a:p>
        </p:txBody>
      </p:sp>
      <p:pic>
        <p:nvPicPr>
          <p:cNvPr id="7" name="Picture 6" descr="A screenshot of a computer&#10;&#10;Description automatically generated">
            <a:extLst>
              <a:ext uri="{FF2B5EF4-FFF2-40B4-BE49-F238E27FC236}">
                <a16:creationId xmlns:a16="http://schemas.microsoft.com/office/drawing/2014/main" id="{DF24F8E8-1D28-9B3B-386E-22C887FBF329}"/>
              </a:ext>
            </a:extLst>
          </p:cNvPr>
          <p:cNvPicPr>
            <a:picLocks noChangeAspect="1"/>
          </p:cNvPicPr>
          <p:nvPr/>
        </p:nvPicPr>
        <p:blipFill>
          <a:blip r:embed="rId2"/>
          <a:stretch>
            <a:fillRect/>
          </a:stretch>
        </p:blipFill>
        <p:spPr>
          <a:xfrm>
            <a:off x="744518" y="1381478"/>
            <a:ext cx="5630214" cy="2458354"/>
          </a:xfrm>
          <a:prstGeom prst="rect">
            <a:avLst/>
          </a:prstGeom>
        </p:spPr>
      </p:pic>
      <p:pic>
        <p:nvPicPr>
          <p:cNvPr id="23" name="Picture 22" descr="A screenshot of a computer&#10;&#10;Description automatically generated">
            <a:extLst>
              <a:ext uri="{FF2B5EF4-FFF2-40B4-BE49-F238E27FC236}">
                <a16:creationId xmlns:a16="http://schemas.microsoft.com/office/drawing/2014/main" id="{8A244999-3D4A-834F-A210-2069B534BC9B}"/>
              </a:ext>
            </a:extLst>
          </p:cNvPr>
          <p:cNvPicPr>
            <a:picLocks noChangeAspect="1"/>
          </p:cNvPicPr>
          <p:nvPr/>
        </p:nvPicPr>
        <p:blipFill>
          <a:blip r:embed="rId3"/>
          <a:stretch>
            <a:fillRect/>
          </a:stretch>
        </p:blipFill>
        <p:spPr>
          <a:xfrm>
            <a:off x="7020427" y="1797201"/>
            <a:ext cx="4527884" cy="1619282"/>
          </a:xfrm>
          <a:prstGeom prst="rect">
            <a:avLst/>
          </a:prstGeom>
        </p:spPr>
      </p:pic>
      <p:sp>
        <p:nvSpPr>
          <p:cNvPr id="3" name="TextBox 2">
            <a:extLst>
              <a:ext uri="{FF2B5EF4-FFF2-40B4-BE49-F238E27FC236}">
                <a16:creationId xmlns:a16="http://schemas.microsoft.com/office/drawing/2014/main" id="{8F1D6286-24C1-3CCB-EE82-8DF468514505}"/>
              </a:ext>
            </a:extLst>
          </p:cNvPr>
          <p:cNvSpPr txBox="1"/>
          <p:nvPr/>
        </p:nvSpPr>
        <p:spPr>
          <a:xfrm>
            <a:off x="7983415" y="3598984"/>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Project table Fig. 1.6</a:t>
            </a:r>
          </a:p>
        </p:txBody>
      </p:sp>
    </p:spTree>
    <p:extLst>
      <p:ext uri="{BB962C8B-B14F-4D97-AF65-F5344CB8AC3E}">
        <p14:creationId xmlns:p14="http://schemas.microsoft.com/office/powerpoint/2010/main" val="147210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2600B4-5BE8-447C-8531-6CD75CB45735}"/>
              </a:ext>
            </a:extLst>
          </p:cNvPr>
          <p:cNvSpPr>
            <a:spLocks noGrp="1"/>
          </p:cNvSpPr>
          <p:nvPr>
            <p:ph type="dt" sz="half" idx="10"/>
          </p:nvPr>
        </p:nvSpPr>
        <p:spPr>
          <a:xfrm>
            <a:off x="838200" y="6356350"/>
            <a:ext cx="2743200" cy="365125"/>
          </a:xfrm>
        </p:spPr>
        <p:txBody>
          <a:bodyPr/>
          <a:lstStyle/>
          <a:p>
            <a:r>
              <a:rPr lang="en-US"/>
              <a:t>20XX</a:t>
            </a:r>
          </a:p>
        </p:txBody>
      </p:sp>
      <p:sp>
        <p:nvSpPr>
          <p:cNvPr id="5" name="Slide Number Placeholder 4">
            <a:extLst>
              <a:ext uri="{FF2B5EF4-FFF2-40B4-BE49-F238E27FC236}">
                <a16:creationId xmlns:a16="http://schemas.microsoft.com/office/drawing/2014/main" id="{7088B044-C125-4F21-B6E1-ECBEB9762151}"/>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11</a:t>
            </a:fld>
            <a:endParaRPr lang="en-US"/>
          </a:p>
        </p:txBody>
      </p:sp>
      <p:cxnSp>
        <p:nvCxnSpPr>
          <p:cNvPr id="10" name="Straight Connector 9">
            <a:extLst>
              <a:ext uri="{FF2B5EF4-FFF2-40B4-BE49-F238E27FC236}">
                <a16:creationId xmlns:a16="http://schemas.microsoft.com/office/drawing/2014/main" id="{B98F823A-E7BB-4668-930B-C119B7771E74}"/>
              </a:ext>
              <a:ext uri="{C183D7F6-B498-43B3-948B-1728B52AA6E4}">
                <adec:decorative xmlns:adec="http://schemas.microsoft.com/office/drawing/2017/decorative" val="1"/>
              </a:ext>
            </a:extLst>
          </p:cNvPr>
          <p:cNvCxnSpPr>
            <a:cxnSpLocks/>
          </p:cNvCxnSpPr>
          <p:nvPr/>
        </p:nvCxnSpPr>
        <p:spPr>
          <a:xfrm>
            <a:off x="10178143" y="0"/>
            <a:ext cx="2013857" cy="14151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173C4F3-0B20-4720-9910-82CE4DCE4DBF}"/>
              </a:ext>
              <a:ext uri="{C183D7F6-B498-43B3-948B-1728B52AA6E4}">
                <adec:decorative xmlns:adec="http://schemas.microsoft.com/office/drawing/2017/decorative" val="1"/>
              </a:ext>
            </a:extLst>
          </p:cNvPr>
          <p:cNvCxnSpPr>
            <a:cxnSpLocks/>
          </p:cNvCxnSpPr>
          <p:nvPr/>
        </p:nvCxnSpPr>
        <p:spPr>
          <a:xfrm>
            <a:off x="8752114" y="0"/>
            <a:ext cx="3439886" cy="57694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9D5A9144-8F49-DABC-0C3C-98E8540C4E35}"/>
              </a:ext>
            </a:extLst>
          </p:cNvPr>
          <p:cNvPicPr>
            <a:picLocks noChangeAspect="1"/>
          </p:cNvPicPr>
          <p:nvPr/>
        </p:nvPicPr>
        <p:blipFill>
          <a:blip r:embed="rId2"/>
          <a:stretch>
            <a:fillRect/>
          </a:stretch>
        </p:blipFill>
        <p:spPr>
          <a:xfrm>
            <a:off x="1404301" y="1111031"/>
            <a:ext cx="3329353" cy="3398226"/>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F34BCDD-EDB2-843B-176B-1200B5892D8F}"/>
              </a:ext>
            </a:extLst>
          </p:cNvPr>
          <p:cNvPicPr>
            <a:picLocks noChangeAspect="1"/>
          </p:cNvPicPr>
          <p:nvPr/>
        </p:nvPicPr>
        <p:blipFill>
          <a:blip r:embed="rId3"/>
          <a:stretch>
            <a:fillRect/>
          </a:stretch>
        </p:blipFill>
        <p:spPr>
          <a:xfrm>
            <a:off x="4924926" y="2134284"/>
            <a:ext cx="5741068" cy="1296036"/>
          </a:xfrm>
          <a:prstGeom prst="rect">
            <a:avLst/>
          </a:prstGeom>
        </p:spPr>
      </p:pic>
      <p:sp>
        <p:nvSpPr>
          <p:cNvPr id="4" name="TextBox 3">
            <a:extLst>
              <a:ext uri="{FF2B5EF4-FFF2-40B4-BE49-F238E27FC236}">
                <a16:creationId xmlns:a16="http://schemas.microsoft.com/office/drawing/2014/main" id="{DCA0AD0F-D82B-F097-C007-BAFCFC0F2799}"/>
              </a:ext>
            </a:extLst>
          </p:cNvPr>
          <p:cNvSpPr txBox="1"/>
          <p:nvPr/>
        </p:nvSpPr>
        <p:spPr>
          <a:xfrm>
            <a:off x="1863969" y="4677507"/>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Skills table Fig. 1.7</a:t>
            </a:r>
          </a:p>
        </p:txBody>
      </p:sp>
    </p:spTree>
    <p:extLst>
      <p:ext uri="{BB962C8B-B14F-4D97-AF65-F5344CB8AC3E}">
        <p14:creationId xmlns:p14="http://schemas.microsoft.com/office/powerpoint/2010/main" val="46093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Date Placeholder 65">
            <a:extLst>
              <a:ext uri="{FF2B5EF4-FFF2-40B4-BE49-F238E27FC236}">
                <a16:creationId xmlns:a16="http://schemas.microsoft.com/office/drawing/2014/main" id="{FF303B66-BE3D-4142-824A-9EE2B01725EA}"/>
              </a:ext>
            </a:extLst>
          </p:cNvPr>
          <p:cNvSpPr>
            <a:spLocks noGrp="1"/>
          </p:cNvSpPr>
          <p:nvPr>
            <p:ph type="dt" sz="half" idx="10"/>
          </p:nvPr>
        </p:nvSpPr>
        <p:spPr>
          <a:xfrm>
            <a:off x="838200" y="6356350"/>
            <a:ext cx="2743200" cy="365125"/>
          </a:xfrm>
        </p:spPr>
        <p:txBody>
          <a:bodyPr/>
          <a:lstStyle/>
          <a:p>
            <a:r>
              <a:rPr lang="en-US"/>
              <a:t>20XX</a:t>
            </a:r>
          </a:p>
        </p:txBody>
      </p:sp>
      <p:sp>
        <p:nvSpPr>
          <p:cNvPr id="4" name="Slide Number Placeholder 3">
            <a:extLst>
              <a:ext uri="{FF2B5EF4-FFF2-40B4-BE49-F238E27FC236}">
                <a16:creationId xmlns:a16="http://schemas.microsoft.com/office/drawing/2014/main" id="{E259ECD5-0EAD-48D0-B30B-16305BC1062F}"/>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12</a:t>
            </a:fld>
            <a:endParaRPr lang="en-US"/>
          </a:p>
        </p:txBody>
      </p:sp>
      <p:pic>
        <p:nvPicPr>
          <p:cNvPr id="5" name="Picture 4" descr="A screenshot of a computer&#10;&#10;Description automatically generated">
            <a:extLst>
              <a:ext uri="{FF2B5EF4-FFF2-40B4-BE49-F238E27FC236}">
                <a16:creationId xmlns:a16="http://schemas.microsoft.com/office/drawing/2014/main" id="{AD82EA85-D71F-67AF-C1C8-D47BF3731183}"/>
              </a:ext>
            </a:extLst>
          </p:cNvPr>
          <p:cNvPicPr>
            <a:picLocks noChangeAspect="1"/>
          </p:cNvPicPr>
          <p:nvPr/>
        </p:nvPicPr>
        <p:blipFill>
          <a:blip r:embed="rId2"/>
          <a:stretch>
            <a:fillRect/>
          </a:stretch>
        </p:blipFill>
        <p:spPr>
          <a:xfrm>
            <a:off x="969756" y="1366148"/>
            <a:ext cx="5121413" cy="4145194"/>
          </a:xfrm>
          <a:prstGeom prst="rect">
            <a:avLst/>
          </a:prstGeom>
        </p:spPr>
      </p:pic>
      <p:pic>
        <p:nvPicPr>
          <p:cNvPr id="104" name="Picture 103" descr="A screenshot of a computer&#10;&#10;Description automatically generated">
            <a:extLst>
              <a:ext uri="{FF2B5EF4-FFF2-40B4-BE49-F238E27FC236}">
                <a16:creationId xmlns:a16="http://schemas.microsoft.com/office/drawing/2014/main" id="{771A4D3A-FC0F-4594-9389-1CC0E9A08F9E}"/>
              </a:ext>
            </a:extLst>
          </p:cNvPr>
          <p:cNvPicPr>
            <a:picLocks noChangeAspect="1"/>
          </p:cNvPicPr>
          <p:nvPr/>
        </p:nvPicPr>
        <p:blipFill>
          <a:blip r:embed="rId3"/>
          <a:stretch>
            <a:fillRect/>
          </a:stretch>
        </p:blipFill>
        <p:spPr>
          <a:xfrm>
            <a:off x="6418847" y="3274387"/>
            <a:ext cx="4748463" cy="1251700"/>
          </a:xfrm>
          <a:prstGeom prst="rect">
            <a:avLst/>
          </a:prstGeom>
        </p:spPr>
      </p:pic>
      <p:sp>
        <p:nvSpPr>
          <p:cNvPr id="3" name="TextBox 2">
            <a:extLst>
              <a:ext uri="{FF2B5EF4-FFF2-40B4-BE49-F238E27FC236}">
                <a16:creationId xmlns:a16="http://schemas.microsoft.com/office/drawing/2014/main" id="{703BFAD5-85ED-771D-A6CC-F2ECC0AB61B0}"/>
              </a:ext>
            </a:extLst>
          </p:cNvPr>
          <p:cNvSpPr txBox="1"/>
          <p:nvPr/>
        </p:nvSpPr>
        <p:spPr>
          <a:xfrm>
            <a:off x="2473569" y="5603630"/>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err="1"/>
              <a:t>Volunteer_Service</a:t>
            </a:r>
            <a:r>
              <a:rPr lang="en-US" sz="1000" i="1"/>
              <a:t> table Fig. 1.8</a:t>
            </a:r>
          </a:p>
        </p:txBody>
      </p:sp>
    </p:spTree>
    <p:extLst>
      <p:ext uri="{BB962C8B-B14F-4D97-AF65-F5344CB8AC3E}">
        <p14:creationId xmlns:p14="http://schemas.microsoft.com/office/powerpoint/2010/main" val="57897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3B6BDC-0568-466F-91ED-52067B366C6A}"/>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67A559BE-816C-475D-9ADA-DDFDF14A41D4}"/>
              </a:ext>
            </a:extLst>
          </p:cNvPr>
          <p:cNvSpPr>
            <a:spLocks noGrp="1"/>
          </p:cNvSpPr>
          <p:nvPr>
            <p:ph type="ftr" sz="quarter" idx="11"/>
          </p:nvPr>
        </p:nvSpPr>
        <p:spPr>
          <a:xfrm>
            <a:off x="4038600" y="6356350"/>
            <a:ext cx="4114800" cy="365125"/>
          </a:xfrm>
        </p:spPr>
        <p:txBody>
          <a:bodyPr/>
          <a:lstStyle/>
          <a:p>
            <a:r>
              <a:rPr lang="en-US"/>
              <a:t>Pitch Deck</a:t>
            </a:r>
          </a:p>
        </p:txBody>
      </p:sp>
      <p:sp>
        <p:nvSpPr>
          <p:cNvPr id="4" name="Slide Number Placeholder 3">
            <a:extLst>
              <a:ext uri="{FF2B5EF4-FFF2-40B4-BE49-F238E27FC236}">
                <a16:creationId xmlns:a16="http://schemas.microsoft.com/office/drawing/2014/main" id="{A8597536-70D1-46C0-A2A2-51A6BB21DB2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13</a:t>
            </a:fld>
            <a:endParaRPr lang="en-US"/>
          </a:p>
        </p:txBody>
      </p:sp>
      <p:pic>
        <p:nvPicPr>
          <p:cNvPr id="7" name="Content Placeholder 6">
            <a:extLst>
              <a:ext uri="{FF2B5EF4-FFF2-40B4-BE49-F238E27FC236}">
                <a16:creationId xmlns:a16="http://schemas.microsoft.com/office/drawing/2014/main" id="{CC902304-65DB-9F40-657C-A71BD0C203BE}"/>
              </a:ext>
            </a:extLst>
          </p:cNvPr>
          <p:cNvPicPr>
            <a:picLocks noGrp="1" noChangeAspect="1"/>
          </p:cNvPicPr>
          <p:nvPr>
            <p:ph sz="quarter" idx="16"/>
          </p:nvPr>
        </p:nvPicPr>
        <p:blipFill>
          <a:blip r:embed="rId2"/>
          <a:stretch>
            <a:fillRect/>
          </a:stretch>
        </p:blipFill>
        <p:spPr>
          <a:xfrm>
            <a:off x="1390650" y="1329240"/>
            <a:ext cx="3515226" cy="4201026"/>
          </a:xfrm>
        </p:spPr>
      </p:pic>
      <p:pic>
        <p:nvPicPr>
          <p:cNvPr id="8" name="Picture 7" descr="A screenshot of a computer&#10;&#10;Description automatically generated">
            <a:extLst>
              <a:ext uri="{FF2B5EF4-FFF2-40B4-BE49-F238E27FC236}">
                <a16:creationId xmlns:a16="http://schemas.microsoft.com/office/drawing/2014/main" id="{DCCD1B28-F5F8-851F-D346-EC1EE45C7B54}"/>
              </a:ext>
            </a:extLst>
          </p:cNvPr>
          <p:cNvPicPr>
            <a:picLocks noChangeAspect="1"/>
          </p:cNvPicPr>
          <p:nvPr/>
        </p:nvPicPr>
        <p:blipFill>
          <a:blip r:embed="rId3"/>
          <a:stretch>
            <a:fillRect/>
          </a:stretch>
        </p:blipFill>
        <p:spPr>
          <a:xfrm>
            <a:off x="5737058" y="2914936"/>
            <a:ext cx="4818647" cy="1028130"/>
          </a:xfrm>
          <a:prstGeom prst="rect">
            <a:avLst/>
          </a:prstGeom>
        </p:spPr>
      </p:pic>
      <p:sp>
        <p:nvSpPr>
          <p:cNvPr id="6" name="TextBox 5">
            <a:extLst>
              <a:ext uri="{FF2B5EF4-FFF2-40B4-BE49-F238E27FC236}">
                <a16:creationId xmlns:a16="http://schemas.microsoft.com/office/drawing/2014/main" id="{DA58B0B6-75B1-B7AA-DE67-BAB55E5C24E7}"/>
              </a:ext>
            </a:extLst>
          </p:cNvPr>
          <p:cNvSpPr txBox="1"/>
          <p:nvPr/>
        </p:nvSpPr>
        <p:spPr>
          <a:xfrm>
            <a:off x="1992923" y="5615353"/>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err="1"/>
              <a:t>Volunteer_Skills</a:t>
            </a:r>
            <a:r>
              <a:rPr lang="en-US" sz="1000" i="1"/>
              <a:t> table Fig. 1.9</a:t>
            </a:r>
          </a:p>
        </p:txBody>
      </p:sp>
    </p:spTree>
    <p:extLst>
      <p:ext uri="{BB962C8B-B14F-4D97-AF65-F5344CB8AC3E}">
        <p14:creationId xmlns:p14="http://schemas.microsoft.com/office/powerpoint/2010/main" val="566997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2F9CC1F-102C-49CC-B646-8E6826368A81}"/>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33808A03-6EC3-48BE-9D18-5A746D09243E}"/>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46868410-BE8A-4C98-9C72-20D0A2A6A8B9}"/>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14</a:t>
            </a:fld>
            <a:endParaRPr lang="en-US"/>
          </a:p>
        </p:txBody>
      </p:sp>
      <p:pic>
        <p:nvPicPr>
          <p:cNvPr id="50" name="Picture 49">
            <a:extLst>
              <a:ext uri="{FF2B5EF4-FFF2-40B4-BE49-F238E27FC236}">
                <a16:creationId xmlns:a16="http://schemas.microsoft.com/office/drawing/2014/main" id="{E1E63406-1AB8-D9A9-A2D5-CA9CD860EFAE}"/>
              </a:ext>
            </a:extLst>
          </p:cNvPr>
          <p:cNvPicPr>
            <a:picLocks noChangeAspect="1"/>
          </p:cNvPicPr>
          <p:nvPr/>
        </p:nvPicPr>
        <p:blipFill>
          <a:blip r:embed="rId2"/>
          <a:stretch>
            <a:fillRect/>
          </a:stretch>
        </p:blipFill>
        <p:spPr>
          <a:xfrm>
            <a:off x="1947111" y="1551327"/>
            <a:ext cx="2743200" cy="3755346"/>
          </a:xfrm>
          <a:prstGeom prst="rect">
            <a:avLst/>
          </a:prstGeom>
        </p:spPr>
      </p:pic>
      <p:pic>
        <p:nvPicPr>
          <p:cNvPr id="2" name="Picture 1" descr="A screenshot of a computer&#10;&#10;Description automatically generated">
            <a:extLst>
              <a:ext uri="{FF2B5EF4-FFF2-40B4-BE49-F238E27FC236}">
                <a16:creationId xmlns:a16="http://schemas.microsoft.com/office/drawing/2014/main" id="{3663252A-1288-C5DD-DB01-EE2D86F541CB}"/>
              </a:ext>
            </a:extLst>
          </p:cNvPr>
          <p:cNvPicPr>
            <a:picLocks noChangeAspect="1"/>
          </p:cNvPicPr>
          <p:nvPr/>
        </p:nvPicPr>
        <p:blipFill>
          <a:blip r:embed="rId3"/>
          <a:stretch>
            <a:fillRect/>
          </a:stretch>
        </p:blipFill>
        <p:spPr>
          <a:xfrm>
            <a:off x="5446295" y="2925601"/>
            <a:ext cx="4718383" cy="996772"/>
          </a:xfrm>
          <a:prstGeom prst="rect">
            <a:avLst/>
          </a:prstGeom>
        </p:spPr>
      </p:pic>
      <p:sp>
        <p:nvSpPr>
          <p:cNvPr id="7" name="TextBox 6">
            <a:extLst>
              <a:ext uri="{FF2B5EF4-FFF2-40B4-BE49-F238E27FC236}">
                <a16:creationId xmlns:a16="http://schemas.microsoft.com/office/drawing/2014/main" id="{D84D1515-AD89-C903-ED30-892FA7B90DD4}"/>
              </a:ext>
            </a:extLst>
          </p:cNvPr>
          <p:cNvSpPr txBox="1"/>
          <p:nvPr/>
        </p:nvSpPr>
        <p:spPr>
          <a:xfrm>
            <a:off x="2321169" y="5404338"/>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Volunteers table Fig. 1.10</a:t>
            </a:r>
          </a:p>
        </p:txBody>
      </p:sp>
    </p:spTree>
    <p:extLst>
      <p:ext uri="{BB962C8B-B14F-4D97-AF65-F5344CB8AC3E}">
        <p14:creationId xmlns:p14="http://schemas.microsoft.com/office/powerpoint/2010/main" val="3477453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6A0579-8DEA-8FB3-5152-7FC76292F405}"/>
              </a:ext>
            </a:extLst>
          </p:cNvPr>
          <p:cNvSpPr txBox="1"/>
          <p:nvPr/>
        </p:nvSpPr>
        <p:spPr>
          <a:xfrm>
            <a:off x="5852787" y="4011768"/>
            <a:ext cx="342313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solidFill>
                  <a:schemeClr val="bg1"/>
                </a:solidFill>
              </a:rPr>
              <a:t>Donation table Fig 1.11</a:t>
            </a:r>
          </a:p>
        </p:txBody>
      </p:sp>
      <p:pic>
        <p:nvPicPr>
          <p:cNvPr id="2" name="Picture 1">
            <a:extLst>
              <a:ext uri="{FF2B5EF4-FFF2-40B4-BE49-F238E27FC236}">
                <a16:creationId xmlns:a16="http://schemas.microsoft.com/office/drawing/2014/main" id="{67CC3A39-8899-48EA-FD0F-F4F9C484FC95}"/>
              </a:ext>
            </a:extLst>
          </p:cNvPr>
          <p:cNvPicPr>
            <a:picLocks noChangeAspect="1"/>
          </p:cNvPicPr>
          <p:nvPr/>
        </p:nvPicPr>
        <p:blipFill>
          <a:blip r:embed="rId2"/>
          <a:stretch>
            <a:fillRect/>
          </a:stretch>
        </p:blipFill>
        <p:spPr>
          <a:xfrm>
            <a:off x="597878" y="1664167"/>
            <a:ext cx="6635261" cy="2240128"/>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6EAD232D-F5A5-D47B-3D79-7D85EE994DE6}"/>
              </a:ext>
            </a:extLst>
          </p:cNvPr>
          <p:cNvPicPr>
            <a:picLocks noChangeAspect="1"/>
          </p:cNvPicPr>
          <p:nvPr/>
        </p:nvPicPr>
        <p:blipFill>
          <a:blip r:embed="rId3"/>
          <a:stretch>
            <a:fillRect/>
          </a:stretch>
        </p:blipFill>
        <p:spPr>
          <a:xfrm>
            <a:off x="7331242" y="1715767"/>
            <a:ext cx="4419600" cy="1791407"/>
          </a:xfrm>
          <a:prstGeom prst="rect">
            <a:avLst/>
          </a:prstGeom>
        </p:spPr>
      </p:pic>
    </p:spTree>
    <p:extLst>
      <p:ext uri="{BB962C8B-B14F-4D97-AF65-F5344CB8AC3E}">
        <p14:creationId xmlns:p14="http://schemas.microsoft.com/office/powerpoint/2010/main" val="16619735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833164A-09D8-4E05-899E-C830A562A446}"/>
              </a:ext>
            </a:extLst>
          </p:cNvPr>
          <p:cNvSpPr>
            <a:spLocks noGrp="1"/>
          </p:cNvSpPr>
          <p:nvPr>
            <p:ph type="dt" sz="half" idx="10"/>
          </p:nvPr>
        </p:nvSpPr>
        <p:spPr>
          <a:xfrm>
            <a:off x="838200" y="6356350"/>
            <a:ext cx="2743200" cy="365125"/>
          </a:xfrm>
        </p:spPr>
        <p:txBody>
          <a:bodyPr/>
          <a:lstStyle/>
          <a:p>
            <a:r>
              <a:rPr lang="en-US"/>
              <a:t>20XX</a:t>
            </a:r>
          </a:p>
        </p:txBody>
      </p:sp>
      <p:sp>
        <p:nvSpPr>
          <p:cNvPr id="4" name="Footer Placeholder 3">
            <a:extLst>
              <a:ext uri="{FF2B5EF4-FFF2-40B4-BE49-F238E27FC236}">
                <a16:creationId xmlns:a16="http://schemas.microsoft.com/office/drawing/2014/main" id="{79EB4DEA-4DCD-421C-A905-7EFCAE898907}"/>
              </a:ext>
            </a:extLst>
          </p:cNvPr>
          <p:cNvSpPr>
            <a:spLocks noGrp="1"/>
          </p:cNvSpPr>
          <p:nvPr>
            <p:ph type="ftr" sz="quarter" idx="11"/>
          </p:nvPr>
        </p:nvSpPr>
        <p:spPr>
          <a:xfrm>
            <a:off x="4038600" y="6356350"/>
            <a:ext cx="4114800" cy="365125"/>
          </a:xfrm>
        </p:spPr>
        <p:txBody>
          <a:bodyPr/>
          <a:lstStyle/>
          <a:p>
            <a:r>
              <a:rPr lang="en-US"/>
              <a:t>Pitch Deck</a:t>
            </a:r>
          </a:p>
        </p:txBody>
      </p:sp>
      <p:sp>
        <p:nvSpPr>
          <p:cNvPr id="5" name="Slide Number Placeholder 4">
            <a:extLst>
              <a:ext uri="{FF2B5EF4-FFF2-40B4-BE49-F238E27FC236}">
                <a16:creationId xmlns:a16="http://schemas.microsoft.com/office/drawing/2014/main" id="{2E1923C7-5010-4C4F-A932-4BDA0B62A7C0}"/>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16</a:t>
            </a:fld>
            <a:endParaRPr lang="en-US"/>
          </a:p>
        </p:txBody>
      </p:sp>
      <p:sp>
        <p:nvSpPr>
          <p:cNvPr id="80" name="TextBox 79">
            <a:extLst>
              <a:ext uri="{FF2B5EF4-FFF2-40B4-BE49-F238E27FC236}">
                <a16:creationId xmlns:a16="http://schemas.microsoft.com/office/drawing/2014/main" id="{1F4C9DB3-3DA3-1AD7-EB0C-8452AD537FBF}"/>
              </a:ext>
            </a:extLst>
          </p:cNvPr>
          <p:cNvSpPr txBox="1"/>
          <p:nvPr/>
        </p:nvSpPr>
        <p:spPr>
          <a:xfrm>
            <a:off x="4260759" y="764683"/>
            <a:ext cx="3666186"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t>Data Entry Forms</a:t>
            </a:r>
          </a:p>
        </p:txBody>
      </p:sp>
      <p:pic>
        <p:nvPicPr>
          <p:cNvPr id="2" name="Picture 1" descr="A screenshot of a computer&#10;&#10;Description automatically generated">
            <a:extLst>
              <a:ext uri="{FF2B5EF4-FFF2-40B4-BE49-F238E27FC236}">
                <a16:creationId xmlns:a16="http://schemas.microsoft.com/office/drawing/2014/main" id="{DBAB4AD1-66E7-BB30-31A9-A78A9EEC6EA9}"/>
              </a:ext>
            </a:extLst>
          </p:cNvPr>
          <p:cNvPicPr>
            <a:picLocks noChangeAspect="1"/>
          </p:cNvPicPr>
          <p:nvPr/>
        </p:nvPicPr>
        <p:blipFill>
          <a:blip r:embed="rId2"/>
          <a:stretch>
            <a:fillRect/>
          </a:stretch>
        </p:blipFill>
        <p:spPr>
          <a:xfrm>
            <a:off x="2426678" y="1347625"/>
            <a:ext cx="6736295" cy="3967777"/>
          </a:xfrm>
          <a:prstGeom prst="rect">
            <a:avLst/>
          </a:prstGeom>
        </p:spPr>
      </p:pic>
      <p:sp>
        <p:nvSpPr>
          <p:cNvPr id="6" name="TextBox 5">
            <a:extLst>
              <a:ext uri="{FF2B5EF4-FFF2-40B4-BE49-F238E27FC236}">
                <a16:creationId xmlns:a16="http://schemas.microsoft.com/office/drawing/2014/main" id="{4EE702C0-C5AE-F4B3-A1E3-A78E9155179D}"/>
              </a:ext>
            </a:extLst>
          </p:cNvPr>
          <p:cNvSpPr txBox="1"/>
          <p:nvPr/>
        </p:nvSpPr>
        <p:spPr>
          <a:xfrm>
            <a:off x="3938953" y="5498122"/>
            <a:ext cx="34348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Volunteer Form Fig. 1.12</a:t>
            </a:r>
            <a:endParaRPr lang="en-US"/>
          </a:p>
        </p:txBody>
      </p:sp>
    </p:spTree>
    <p:extLst>
      <p:ext uri="{BB962C8B-B14F-4D97-AF65-F5344CB8AC3E}">
        <p14:creationId xmlns:p14="http://schemas.microsoft.com/office/powerpoint/2010/main" val="3396266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6">
            <a:extLst>
              <a:ext uri="{FF2B5EF4-FFF2-40B4-BE49-F238E27FC236}">
                <a16:creationId xmlns:a16="http://schemas.microsoft.com/office/drawing/2014/main" id="{E33B7744-4652-CB7F-EE17-3AE166591DF3}"/>
              </a:ext>
            </a:extLst>
          </p:cNvPr>
          <p:cNvSpPr>
            <a:spLocks noGrp="1"/>
          </p:cNvSpPr>
          <p:nvPr>
            <p:ph type="dt" sz="half" idx="10"/>
          </p:nvPr>
        </p:nvSpPr>
        <p:spPr/>
        <p:txBody>
          <a:bodyPr/>
          <a:lstStyle/>
          <a:p>
            <a:r>
              <a:rPr lang="en-US"/>
              <a:t>20XX</a:t>
            </a:r>
          </a:p>
        </p:txBody>
      </p:sp>
      <p:sp>
        <p:nvSpPr>
          <p:cNvPr id="28" name="Footer Placeholder 27">
            <a:extLst>
              <a:ext uri="{FF2B5EF4-FFF2-40B4-BE49-F238E27FC236}">
                <a16:creationId xmlns:a16="http://schemas.microsoft.com/office/drawing/2014/main" id="{4594ED03-E359-6FE9-DD73-E59A32CBACBB}"/>
              </a:ext>
            </a:extLst>
          </p:cNvPr>
          <p:cNvSpPr>
            <a:spLocks noGrp="1"/>
          </p:cNvSpPr>
          <p:nvPr>
            <p:ph type="ftr" sz="quarter" idx="11"/>
          </p:nvPr>
        </p:nvSpPr>
        <p:spPr/>
        <p:txBody>
          <a:bodyPr/>
          <a:lstStyle/>
          <a:p>
            <a:r>
              <a:rPr lang="en-US"/>
              <a:t>Pitch Deck</a:t>
            </a:r>
          </a:p>
        </p:txBody>
      </p:sp>
      <p:sp>
        <p:nvSpPr>
          <p:cNvPr id="29" name="Slide Number Placeholder 28">
            <a:extLst>
              <a:ext uri="{FF2B5EF4-FFF2-40B4-BE49-F238E27FC236}">
                <a16:creationId xmlns:a16="http://schemas.microsoft.com/office/drawing/2014/main" id="{088E71A3-53EC-9821-73EE-34DF66867F2D}"/>
              </a:ext>
            </a:extLst>
          </p:cNvPr>
          <p:cNvSpPr>
            <a:spLocks noGrp="1"/>
          </p:cNvSpPr>
          <p:nvPr>
            <p:ph type="sldNum" sz="quarter" idx="12"/>
          </p:nvPr>
        </p:nvSpPr>
        <p:spPr/>
        <p:txBody>
          <a:bodyPr/>
          <a:lstStyle/>
          <a:p>
            <a:fld id="{B5CEABB6-07DC-46E8-9B57-56EC44A396E5}" type="slidenum">
              <a:rPr lang="en-US" smtClean="0"/>
              <a:t>17</a:t>
            </a:fld>
            <a:endParaRPr lang="en-US"/>
          </a:p>
        </p:txBody>
      </p:sp>
      <p:pic>
        <p:nvPicPr>
          <p:cNvPr id="2" name="Picture 1">
            <a:extLst>
              <a:ext uri="{FF2B5EF4-FFF2-40B4-BE49-F238E27FC236}">
                <a16:creationId xmlns:a16="http://schemas.microsoft.com/office/drawing/2014/main" id="{576A2C6F-2BA4-E3D7-7A95-A8FA4F639931}"/>
              </a:ext>
            </a:extLst>
          </p:cNvPr>
          <p:cNvPicPr>
            <a:picLocks noChangeAspect="1"/>
          </p:cNvPicPr>
          <p:nvPr/>
        </p:nvPicPr>
        <p:blipFill>
          <a:blip r:embed="rId2"/>
          <a:stretch>
            <a:fillRect/>
          </a:stretch>
        </p:blipFill>
        <p:spPr>
          <a:xfrm>
            <a:off x="2672862" y="975593"/>
            <a:ext cx="6178061" cy="3975315"/>
          </a:xfrm>
          <a:prstGeom prst="rect">
            <a:avLst/>
          </a:prstGeom>
        </p:spPr>
      </p:pic>
      <p:sp>
        <p:nvSpPr>
          <p:cNvPr id="3" name="TextBox 2">
            <a:extLst>
              <a:ext uri="{FF2B5EF4-FFF2-40B4-BE49-F238E27FC236}">
                <a16:creationId xmlns:a16="http://schemas.microsoft.com/office/drawing/2014/main" id="{420BE483-2C98-6F10-541A-7A1F77FCA693}"/>
              </a:ext>
            </a:extLst>
          </p:cNvPr>
          <p:cNvSpPr txBox="1"/>
          <p:nvPr/>
        </p:nvSpPr>
        <p:spPr>
          <a:xfrm>
            <a:off x="3845169" y="5263661"/>
            <a:ext cx="2848707"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Donors Form Fig. 1.13</a:t>
            </a:r>
            <a:endParaRPr lang="en-US"/>
          </a:p>
        </p:txBody>
      </p:sp>
    </p:spTree>
    <p:extLst>
      <p:ext uri="{BB962C8B-B14F-4D97-AF65-F5344CB8AC3E}">
        <p14:creationId xmlns:p14="http://schemas.microsoft.com/office/powerpoint/2010/main" val="3649431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6">
            <a:extLst>
              <a:ext uri="{FF2B5EF4-FFF2-40B4-BE49-F238E27FC236}">
                <a16:creationId xmlns:a16="http://schemas.microsoft.com/office/drawing/2014/main" id="{8A0DE58D-8EF8-DE50-99A9-C12C4A2AC8A0}"/>
              </a:ext>
            </a:extLst>
          </p:cNvPr>
          <p:cNvSpPr>
            <a:spLocks noGrp="1"/>
          </p:cNvSpPr>
          <p:nvPr>
            <p:ph type="dt" sz="half" idx="10"/>
          </p:nvPr>
        </p:nvSpPr>
        <p:spPr/>
        <p:txBody>
          <a:bodyPr/>
          <a:lstStyle/>
          <a:p>
            <a:r>
              <a:rPr lang="en-US"/>
              <a:t>20XX</a:t>
            </a:r>
          </a:p>
        </p:txBody>
      </p:sp>
      <p:sp>
        <p:nvSpPr>
          <p:cNvPr id="28" name="Footer Placeholder 27">
            <a:extLst>
              <a:ext uri="{FF2B5EF4-FFF2-40B4-BE49-F238E27FC236}">
                <a16:creationId xmlns:a16="http://schemas.microsoft.com/office/drawing/2014/main" id="{53C7BA5F-42B5-A28B-B4AF-747B9F1A4459}"/>
              </a:ext>
            </a:extLst>
          </p:cNvPr>
          <p:cNvSpPr>
            <a:spLocks noGrp="1"/>
          </p:cNvSpPr>
          <p:nvPr>
            <p:ph type="ftr" sz="quarter" idx="11"/>
          </p:nvPr>
        </p:nvSpPr>
        <p:spPr/>
        <p:txBody>
          <a:bodyPr/>
          <a:lstStyle/>
          <a:p>
            <a:r>
              <a:rPr lang="en-US"/>
              <a:t>Pitch Deck</a:t>
            </a:r>
          </a:p>
        </p:txBody>
      </p:sp>
      <p:sp>
        <p:nvSpPr>
          <p:cNvPr id="29" name="Slide Number Placeholder 28">
            <a:extLst>
              <a:ext uri="{FF2B5EF4-FFF2-40B4-BE49-F238E27FC236}">
                <a16:creationId xmlns:a16="http://schemas.microsoft.com/office/drawing/2014/main" id="{B9443F0D-6E64-B3D0-9CC0-3BB8F6A6965E}"/>
              </a:ext>
            </a:extLst>
          </p:cNvPr>
          <p:cNvSpPr>
            <a:spLocks noGrp="1"/>
          </p:cNvSpPr>
          <p:nvPr>
            <p:ph type="sldNum" sz="quarter" idx="12"/>
          </p:nvPr>
        </p:nvSpPr>
        <p:spPr/>
        <p:txBody>
          <a:bodyPr/>
          <a:lstStyle/>
          <a:p>
            <a:fld id="{B5CEABB6-07DC-46E8-9B57-56EC44A396E5}" type="slidenum">
              <a:rPr lang="en-US" smtClean="0"/>
              <a:t>18</a:t>
            </a:fld>
            <a:endParaRPr lang="en-US"/>
          </a:p>
        </p:txBody>
      </p:sp>
      <p:pic>
        <p:nvPicPr>
          <p:cNvPr id="30" name="Picture 29" descr="A screenshot of a computer&#10;&#10;Description automatically generated">
            <a:extLst>
              <a:ext uri="{FF2B5EF4-FFF2-40B4-BE49-F238E27FC236}">
                <a16:creationId xmlns:a16="http://schemas.microsoft.com/office/drawing/2014/main" id="{EED447E4-D7A4-E17A-8378-7C2DEC7F768F}"/>
              </a:ext>
            </a:extLst>
          </p:cNvPr>
          <p:cNvPicPr>
            <a:picLocks noChangeAspect="1"/>
          </p:cNvPicPr>
          <p:nvPr/>
        </p:nvPicPr>
        <p:blipFill>
          <a:blip r:embed="rId2"/>
          <a:stretch>
            <a:fillRect/>
          </a:stretch>
        </p:blipFill>
        <p:spPr>
          <a:xfrm>
            <a:off x="2404235" y="1228272"/>
            <a:ext cx="7368861" cy="3995056"/>
          </a:xfrm>
          <a:prstGeom prst="rect">
            <a:avLst/>
          </a:prstGeom>
        </p:spPr>
      </p:pic>
      <p:sp>
        <p:nvSpPr>
          <p:cNvPr id="2" name="TextBox 1">
            <a:extLst>
              <a:ext uri="{FF2B5EF4-FFF2-40B4-BE49-F238E27FC236}">
                <a16:creationId xmlns:a16="http://schemas.microsoft.com/office/drawing/2014/main" id="{3E3DB52E-C5F5-05A9-F15A-A8D6DEEC3F46}"/>
              </a:ext>
            </a:extLst>
          </p:cNvPr>
          <p:cNvSpPr txBox="1"/>
          <p:nvPr/>
        </p:nvSpPr>
        <p:spPr>
          <a:xfrm>
            <a:off x="4470400" y="5473700"/>
            <a:ext cx="23622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Project Form Fig. 1.14</a:t>
            </a:r>
            <a:endParaRPr lang="en-US"/>
          </a:p>
        </p:txBody>
      </p:sp>
    </p:spTree>
    <p:extLst>
      <p:ext uri="{BB962C8B-B14F-4D97-AF65-F5344CB8AC3E}">
        <p14:creationId xmlns:p14="http://schemas.microsoft.com/office/powerpoint/2010/main" val="23834259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6">
            <a:extLst>
              <a:ext uri="{FF2B5EF4-FFF2-40B4-BE49-F238E27FC236}">
                <a16:creationId xmlns:a16="http://schemas.microsoft.com/office/drawing/2014/main" id="{1A9C0363-25E8-DE46-13E4-E3B95D062782}"/>
              </a:ext>
            </a:extLst>
          </p:cNvPr>
          <p:cNvSpPr>
            <a:spLocks noGrp="1"/>
          </p:cNvSpPr>
          <p:nvPr>
            <p:ph type="dt" sz="half" idx="10"/>
          </p:nvPr>
        </p:nvSpPr>
        <p:spPr/>
        <p:txBody>
          <a:bodyPr/>
          <a:lstStyle/>
          <a:p>
            <a:r>
              <a:rPr lang="en-US"/>
              <a:t>20XX</a:t>
            </a:r>
          </a:p>
        </p:txBody>
      </p:sp>
      <p:sp>
        <p:nvSpPr>
          <p:cNvPr id="28" name="Footer Placeholder 27">
            <a:extLst>
              <a:ext uri="{FF2B5EF4-FFF2-40B4-BE49-F238E27FC236}">
                <a16:creationId xmlns:a16="http://schemas.microsoft.com/office/drawing/2014/main" id="{508D6F21-CDC8-0238-7095-8386EA058702}"/>
              </a:ext>
            </a:extLst>
          </p:cNvPr>
          <p:cNvSpPr>
            <a:spLocks noGrp="1"/>
          </p:cNvSpPr>
          <p:nvPr>
            <p:ph type="ftr" sz="quarter" idx="11"/>
          </p:nvPr>
        </p:nvSpPr>
        <p:spPr/>
        <p:txBody>
          <a:bodyPr/>
          <a:lstStyle/>
          <a:p>
            <a:r>
              <a:rPr lang="en-US"/>
              <a:t>Pitch Deck</a:t>
            </a:r>
          </a:p>
        </p:txBody>
      </p:sp>
      <p:sp>
        <p:nvSpPr>
          <p:cNvPr id="29" name="Slide Number Placeholder 28">
            <a:extLst>
              <a:ext uri="{FF2B5EF4-FFF2-40B4-BE49-F238E27FC236}">
                <a16:creationId xmlns:a16="http://schemas.microsoft.com/office/drawing/2014/main" id="{85477592-C49B-1BEF-092C-E76BC11C8786}"/>
              </a:ext>
            </a:extLst>
          </p:cNvPr>
          <p:cNvSpPr>
            <a:spLocks noGrp="1"/>
          </p:cNvSpPr>
          <p:nvPr>
            <p:ph type="sldNum" sz="quarter" idx="12"/>
          </p:nvPr>
        </p:nvSpPr>
        <p:spPr/>
        <p:txBody>
          <a:bodyPr/>
          <a:lstStyle/>
          <a:p>
            <a:fld id="{B5CEABB6-07DC-46E8-9B57-56EC44A396E5}" type="slidenum">
              <a:rPr lang="en-US" smtClean="0"/>
              <a:t>19</a:t>
            </a:fld>
            <a:endParaRPr lang="en-US"/>
          </a:p>
        </p:txBody>
      </p:sp>
      <p:pic>
        <p:nvPicPr>
          <p:cNvPr id="30" name="Picture 29" descr="A screenshot of a computer&#10;&#10;Description automatically generated">
            <a:extLst>
              <a:ext uri="{FF2B5EF4-FFF2-40B4-BE49-F238E27FC236}">
                <a16:creationId xmlns:a16="http://schemas.microsoft.com/office/drawing/2014/main" id="{D612B315-6465-4D73-1AD6-4252B7DC9B3D}"/>
              </a:ext>
            </a:extLst>
          </p:cNvPr>
          <p:cNvPicPr>
            <a:picLocks noChangeAspect="1"/>
          </p:cNvPicPr>
          <p:nvPr/>
        </p:nvPicPr>
        <p:blipFill>
          <a:blip r:embed="rId2"/>
          <a:stretch>
            <a:fillRect/>
          </a:stretch>
        </p:blipFill>
        <p:spPr>
          <a:xfrm>
            <a:off x="2384738" y="1380918"/>
            <a:ext cx="7422522" cy="4096167"/>
          </a:xfrm>
          <a:prstGeom prst="rect">
            <a:avLst/>
          </a:prstGeom>
        </p:spPr>
      </p:pic>
      <p:sp>
        <p:nvSpPr>
          <p:cNvPr id="2" name="TextBox 1">
            <a:extLst>
              <a:ext uri="{FF2B5EF4-FFF2-40B4-BE49-F238E27FC236}">
                <a16:creationId xmlns:a16="http://schemas.microsoft.com/office/drawing/2014/main" id="{CFE637A5-FF19-2506-9F1A-DA806BEDBCB5}"/>
              </a:ext>
            </a:extLst>
          </p:cNvPr>
          <p:cNvSpPr txBox="1"/>
          <p:nvPr/>
        </p:nvSpPr>
        <p:spPr>
          <a:xfrm>
            <a:off x="3810000" y="5689600"/>
            <a:ext cx="27813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Service Form Fig.1.15</a:t>
            </a:r>
            <a:endParaRPr lang="en-US"/>
          </a:p>
        </p:txBody>
      </p:sp>
    </p:spTree>
    <p:extLst>
      <p:ext uri="{BB962C8B-B14F-4D97-AF65-F5344CB8AC3E}">
        <p14:creationId xmlns:p14="http://schemas.microsoft.com/office/powerpoint/2010/main" val="58487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1333499" y="1020445"/>
            <a:ext cx="3171825" cy="1325563"/>
          </a:xfrm>
        </p:spPr>
        <p:txBody>
          <a:bodyPr/>
          <a:lstStyle/>
          <a:p>
            <a:r>
              <a:rPr lang="en-US"/>
              <a:t>The nonprofit database</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1333499" y="2924175"/>
            <a:ext cx="3171825" cy="2519363"/>
          </a:xfrm>
        </p:spPr>
        <p:txBody>
          <a:bodyPr vert="horz" lIns="91440" tIns="45720" rIns="91440" bIns="45720" rtlCol="0" anchor="t">
            <a:normAutofit/>
          </a:bodyPr>
          <a:lstStyle/>
          <a:p>
            <a:r>
              <a:rPr lang="en-US"/>
              <a:t>Our database design was created to aid in the management of people associated with the program. Employees, volunteers, and donors are all managed through the system along with payroll and various other attributes.</a:t>
            </a:r>
          </a:p>
        </p:txBody>
      </p:sp>
      <p:sp>
        <p:nvSpPr>
          <p:cNvPr id="6" name="Date Placeholder 5">
            <a:extLst>
              <a:ext uri="{FF2B5EF4-FFF2-40B4-BE49-F238E27FC236}">
                <a16:creationId xmlns:a16="http://schemas.microsoft.com/office/drawing/2014/main" id="{B69DF042-37C5-4E09-AA4C-AA66649C9533}"/>
              </a:ext>
            </a:extLst>
          </p:cNvPr>
          <p:cNvSpPr>
            <a:spLocks noGrp="1"/>
          </p:cNvSpPr>
          <p:nvPr>
            <p:ph type="dt" sz="half" idx="10"/>
          </p:nvPr>
        </p:nvSpPr>
        <p:spPr>
          <a:xfrm>
            <a:off x="1333500" y="6356350"/>
            <a:ext cx="985157" cy="365125"/>
          </a:xfrm>
        </p:spPr>
        <p:txBody>
          <a:bodyPr/>
          <a:lstStyle/>
          <a:p>
            <a:r>
              <a:rPr lang="en-US"/>
              <a:t>20XX</a:t>
            </a:r>
          </a:p>
        </p:txBody>
      </p:sp>
      <p:sp>
        <p:nvSpPr>
          <p:cNvPr id="5" name="Footer Placeholder 4">
            <a:extLst>
              <a:ext uri="{FF2B5EF4-FFF2-40B4-BE49-F238E27FC236}">
                <a16:creationId xmlns:a16="http://schemas.microsoft.com/office/drawing/2014/main" id="{AF29EA23-F34E-486A-B8B2-0C3019266975}"/>
              </a:ext>
            </a:extLst>
          </p:cNvPr>
          <p:cNvSpPr>
            <a:spLocks noGrp="1"/>
          </p:cNvSpPr>
          <p:nvPr>
            <p:ph type="ftr" sz="quarter" idx="11"/>
          </p:nvPr>
        </p:nvSpPr>
        <p:spPr>
          <a:xfrm>
            <a:off x="2669886" y="6356349"/>
            <a:ext cx="2482842" cy="365125"/>
          </a:xfrm>
        </p:spPr>
        <p:txBody>
          <a:bodyPr/>
          <a:lstStyle/>
          <a:p>
            <a:r>
              <a:rPr lang="en-US"/>
              <a:t>Pitch Deck</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a:p>
        </p:txBody>
      </p:sp>
    </p:spTree>
    <p:extLst>
      <p:ext uri="{BB962C8B-B14F-4D97-AF65-F5344CB8AC3E}">
        <p14:creationId xmlns:p14="http://schemas.microsoft.com/office/powerpoint/2010/main" val="2243494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Date Placeholder 26">
            <a:extLst>
              <a:ext uri="{FF2B5EF4-FFF2-40B4-BE49-F238E27FC236}">
                <a16:creationId xmlns:a16="http://schemas.microsoft.com/office/drawing/2014/main" id="{5738FC81-9ACD-0B01-5190-9AE565D544C2}"/>
              </a:ext>
            </a:extLst>
          </p:cNvPr>
          <p:cNvSpPr>
            <a:spLocks noGrp="1"/>
          </p:cNvSpPr>
          <p:nvPr>
            <p:ph type="dt" sz="half" idx="10"/>
          </p:nvPr>
        </p:nvSpPr>
        <p:spPr/>
        <p:txBody>
          <a:bodyPr/>
          <a:lstStyle/>
          <a:p>
            <a:r>
              <a:rPr lang="en-US"/>
              <a:t>20XX</a:t>
            </a:r>
          </a:p>
        </p:txBody>
      </p:sp>
      <p:sp>
        <p:nvSpPr>
          <p:cNvPr id="28" name="Footer Placeholder 27">
            <a:extLst>
              <a:ext uri="{FF2B5EF4-FFF2-40B4-BE49-F238E27FC236}">
                <a16:creationId xmlns:a16="http://schemas.microsoft.com/office/drawing/2014/main" id="{A4D598EC-C266-2728-93FA-CB464F517B85}"/>
              </a:ext>
            </a:extLst>
          </p:cNvPr>
          <p:cNvSpPr>
            <a:spLocks noGrp="1"/>
          </p:cNvSpPr>
          <p:nvPr>
            <p:ph type="ftr" sz="quarter" idx="11"/>
          </p:nvPr>
        </p:nvSpPr>
        <p:spPr/>
        <p:txBody>
          <a:bodyPr/>
          <a:lstStyle/>
          <a:p>
            <a:r>
              <a:rPr lang="en-US"/>
              <a:t>Pitch Deck</a:t>
            </a:r>
          </a:p>
        </p:txBody>
      </p:sp>
      <p:sp>
        <p:nvSpPr>
          <p:cNvPr id="29" name="Slide Number Placeholder 28">
            <a:extLst>
              <a:ext uri="{FF2B5EF4-FFF2-40B4-BE49-F238E27FC236}">
                <a16:creationId xmlns:a16="http://schemas.microsoft.com/office/drawing/2014/main" id="{11628355-F52A-4C70-2FA5-E79D21F02C28}"/>
              </a:ext>
            </a:extLst>
          </p:cNvPr>
          <p:cNvSpPr>
            <a:spLocks noGrp="1"/>
          </p:cNvSpPr>
          <p:nvPr>
            <p:ph type="sldNum" sz="quarter" idx="12"/>
          </p:nvPr>
        </p:nvSpPr>
        <p:spPr/>
        <p:txBody>
          <a:bodyPr/>
          <a:lstStyle/>
          <a:p>
            <a:fld id="{B5CEABB6-07DC-46E8-9B57-56EC44A396E5}" type="slidenum">
              <a:rPr lang="en-US" smtClean="0"/>
              <a:t>20</a:t>
            </a:fld>
            <a:endParaRPr lang="en-US"/>
          </a:p>
        </p:txBody>
      </p:sp>
      <p:pic>
        <p:nvPicPr>
          <p:cNvPr id="2" name="Picture 1">
            <a:extLst>
              <a:ext uri="{FF2B5EF4-FFF2-40B4-BE49-F238E27FC236}">
                <a16:creationId xmlns:a16="http://schemas.microsoft.com/office/drawing/2014/main" id="{90E5A16E-1A4B-AE68-420A-E43F28DC796C}"/>
              </a:ext>
            </a:extLst>
          </p:cNvPr>
          <p:cNvPicPr>
            <a:picLocks noChangeAspect="1"/>
          </p:cNvPicPr>
          <p:nvPr/>
        </p:nvPicPr>
        <p:blipFill>
          <a:blip r:embed="rId2"/>
          <a:stretch>
            <a:fillRect/>
          </a:stretch>
        </p:blipFill>
        <p:spPr>
          <a:xfrm>
            <a:off x="3000131" y="1270850"/>
            <a:ext cx="5791200" cy="3785829"/>
          </a:xfrm>
          <a:prstGeom prst="rect">
            <a:avLst/>
          </a:prstGeom>
        </p:spPr>
      </p:pic>
      <p:sp>
        <p:nvSpPr>
          <p:cNvPr id="4" name="TextBox 3">
            <a:extLst>
              <a:ext uri="{FF2B5EF4-FFF2-40B4-BE49-F238E27FC236}">
                <a16:creationId xmlns:a16="http://schemas.microsoft.com/office/drawing/2014/main" id="{ABD1BA96-AA53-77CE-8A9D-15F1145A5142}"/>
              </a:ext>
            </a:extLst>
          </p:cNvPr>
          <p:cNvSpPr txBox="1"/>
          <p:nvPr/>
        </p:nvSpPr>
        <p:spPr>
          <a:xfrm>
            <a:off x="4127499" y="5219699"/>
            <a:ext cx="238760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Donation Form Fig 1.16</a:t>
            </a:r>
            <a:endParaRPr lang="en-US"/>
          </a:p>
        </p:txBody>
      </p:sp>
    </p:spTree>
    <p:extLst>
      <p:ext uri="{BB962C8B-B14F-4D97-AF65-F5344CB8AC3E}">
        <p14:creationId xmlns:p14="http://schemas.microsoft.com/office/powerpoint/2010/main" val="39869068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21</a:t>
            </a:fld>
            <a:endParaRPr lang="en-US"/>
          </a:p>
        </p:txBody>
      </p:sp>
      <p:sp>
        <p:nvSpPr>
          <p:cNvPr id="11" name="TextBox 10">
            <a:extLst>
              <a:ext uri="{FF2B5EF4-FFF2-40B4-BE49-F238E27FC236}">
                <a16:creationId xmlns:a16="http://schemas.microsoft.com/office/drawing/2014/main" id="{A518A455-28AB-EF5E-5254-763E86E577DE}"/>
              </a:ext>
            </a:extLst>
          </p:cNvPr>
          <p:cNvSpPr txBox="1"/>
          <p:nvPr/>
        </p:nvSpPr>
        <p:spPr>
          <a:xfrm>
            <a:off x="285135" y="245806"/>
            <a:ext cx="3165988" cy="584775"/>
          </a:xfrm>
          <a:prstGeom prst="rect">
            <a:avLst/>
          </a:prstGeom>
          <a:noFill/>
        </p:spPr>
        <p:txBody>
          <a:bodyPr wrap="square" rtlCol="0">
            <a:spAutoFit/>
          </a:bodyPr>
          <a:lstStyle/>
          <a:p>
            <a:r>
              <a:rPr lang="en-US" sz="3200" dirty="0"/>
              <a:t>Reports</a:t>
            </a:r>
          </a:p>
        </p:txBody>
      </p:sp>
      <p:pic>
        <p:nvPicPr>
          <p:cNvPr id="13" name="Picture 12">
            <a:extLst>
              <a:ext uri="{FF2B5EF4-FFF2-40B4-BE49-F238E27FC236}">
                <a16:creationId xmlns:a16="http://schemas.microsoft.com/office/drawing/2014/main" id="{7F855E42-A57B-C4B4-7BED-D280CD7CF78C}"/>
              </a:ext>
            </a:extLst>
          </p:cNvPr>
          <p:cNvPicPr>
            <a:picLocks noChangeAspect="1"/>
          </p:cNvPicPr>
          <p:nvPr/>
        </p:nvPicPr>
        <p:blipFill>
          <a:blip r:embed="rId2"/>
          <a:stretch>
            <a:fillRect/>
          </a:stretch>
        </p:blipFill>
        <p:spPr>
          <a:xfrm>
            <a:off x="1893163" y="1014022"/>
            <a:ext cx="7864899" cy="4281100"/>
          </a:xfrm>
          <a:prstGeom prst="rect">
            <a:avLst/>
          </a:prstGeom>
        </p:spPr>
      </p:pic>
      <p:sp>
        <p:nvSpPr>
          <p:cNvPr id="14" name="TextBox 13">
            <a:extLst>
              <a:ext uri="{FF2B5EF4-FFF2-40B4-BE49-F238E27FC236}">
                <a16:creationId xmlns:a16="http://schemas.microsoft.com/office/drawing/2014/main" id="{581B6CDC-26F0-7D6A-8F2E-0BE76E629A6B}"/>
              </a:ext>
            </a:extLst>
          </p:cNvPr>
          <p:cNvSpPr txBox="1"/>
          <p:nvPr/>
        </p:nvSpPr>
        <p:spPr>
          <a:xfrm>
            <a:off x="4532671" y="5466735"/>
            <a:ext cx="2880852" cy="246221"/>
          </a:xfrm>
          <a:prstGeom prst="rect">
            <a:avLst/>
          </a:prstGeom>
          <a:noFill/>
        </p:spPr>
        <p:txBody>
          <a:bodyPr wrap="square" rtlCol="0">
            <a:spAutoFit/>
          </a:bodyPr>
          <a:lstStyle/>
          <a:p>
            <a:r>
              <a:rPr lang="en-US" sz="1000" i="1" dirty="0"/>
              <a:t>Pay Report Fig. 1.17</a:t>
            </a:r>
          </a:p>
        </p:txBody>
      </p:sp>
    </p:spTree>
    <p:extLst>
      <p:ext uri="{BB962C8B-B14F-4D97-AF65-F5344CB8AC3E}">
        <p14:creationId xmlns:p14="http://schemas.microsoft.com/office/powerpoint/2010/main" val="9201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22</a:t>
            </a:fld>
            <a:endParaRPr lang="en-US"/>
          </a:p>
        </p:txBody>
      </p:sp>
      <p:pic>
        <p:nvPicPr>
          <p:cNvPr id="3" name="Picture 2">
            <a:extLst>
              <a:ext uri="{FF2B5EF4-FFF2-40B4-BE49-F238E27FC236}">
                <a16:creationId xmlns:a16="http://schemas.microsoft.com/office/drawing/2014/main" id="{C7284C9E-138A-70DD-051C-7C732176AE42}"/>
              </a:ext>
            </a:extLst>
          </p:cNvPr>
          <p:cNvPicPr>
            <a:picLocks noChangeAspect="1"/>
          </p:cNvPicPr>
          <p:nvPr/>
        </p:nvPicPr>
        <p:blipFill>
          <a:blip r:embed="rId2"/>
          <a:stretch>
            <a:fillRect/>
          </a:stretch>
        </p:blipFill>
        <p:spPr>
          <a:xfrm>
            <a:off x="2281192" y="625236"/>
            <a:ext cx="7010292" cy="5037257"/>
          </a:xfrm>
          <a:prstGeom prst="rect">
            <a:avLst/>
          </a:prstGeom>
        </p:spPr>
      </p:pic>
      <p:sp>
        <p:nvSpPr>
          <p:cNvPr id="7" name="TextBox 6">
            <a:extLst>
              <a:ext uri="{FF2B5EF4-FFF2-40B4-BE49-F238E27FC236}">
                <a16:creationId xmlns:a16="http://schemas.microsoft.com/office/drawing/2014/main" id="{57AEACCE-0078-AAC6-DABB-1E3A341226D9}"/>
              </a:ext>
            </a:extLst>
          </p:cNvPr>
          <p:cNvSpPr txBox="1"/>
          <p:nvPr/>
        </p:nvSpPr>
        <p:spPr>
          <a:xfrm>
            <a:off x="4532671" y="5466735"/>
            <a:ext cx="2880852" cy="246221"/>
          </a:xfrm>
          <a:prstGeom prst="rect">
            <a:avLst/>
          </a:prstGeom>
          <a:noFill/>
        </p:spPr>
        <p:txBody>
          <a:bodyPr wrap="square" rtlCol="0">
            <a:spAutoFit/>
          </a:bodyPr>
          <a:lstStyle/>
          <a:p>
            <a:r>
              <a:rPr lang="en-US" sz="1000" i="1" dirty="0"/>
              <a:t>Volunteer Hours Report Fig. 1.18</a:t>
            </a:r>
          </a:p>
        </p:txBody>
      </p:sp>
    </p:spTree>
    <p:extLst>
      <p:ext uri="{BB962C8B-B14F-4D97-AF65-F5344CB8AC3E}">
        <p14:creationId xmlns:p14="http://schemas.microsoft.com/office/powerpoint/2010/main" val="3298694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3F8C8B5-F6EC-489B-BD0F-CD89A73CAB3A}"/>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11AEA823-8519-4F9D-81FA-3673131076FC}"/>
              </a:ext>
            </a:extLst>
          </p:cNvPr>
          <p:cNvSpPr>
            <a:spLocks noGrp="1"/>
          </p:cNvSpPr>
          <p:nvPr>
            <p:ph type="ftr" sz="quarter" idx="11"/>
          </p:nvPr>
        </p:nvSpPr>
        <p:spPr>
          <a:xfrm>
            <a:off x="4038600" y="6356350"/>
            <a:ext cx="4114800" cy="365125"/>
          </a:xfrm>
        </p:spPr>
        <p:txBody>
          <a:bodyPr/>
          <a:lstStyle/>
          <a:p>
            <a:r>
              <a:rPr lang="en-US"/>
              <a:t>Pitch Deck</a:t>
            </a:r>
          </a:p>
        </p:txBody>
      </p:sp>
      <p:sp>
        <p:nvSpPr>
          <p:cNvPr id="6" name="Slide Number Placeholder 5">
            <a:extLst>
              <a:ext uri="{FF2B5EF4-FFF2-40B4-BE49-F238E27FC236}">
                <a16:creationId xmlns:a16="http://schemas.microsoft.com/office/drawing/2014/main" id="{BAEFF51B-0E28-4171-AE7C-A31AAB42BC73}"/>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23</a:t>
            </a:fld>
            <a:endParaRPr lang="en-US"/>
          </a:p>
        </p:txBody>
      </p:sp>
      <p:pic>
        <p:nvPicPr>
          <p:cNvPr id="3" name="Picture 2">
            <a:extLst>
              <a:ext uri="{FF2B5EF4-FFF2-40B4-BE49-F238E27FC236}">
                <a16:creationId xmlns:a16="http://schemas.microsoft.com/office/drawing/2014/main" id="{605684D4-FACB-F342-6065-C35DD60CD44D}"/>
              </a:ext>
            </a:extLst>
          </p:cNvPr>
          <p:cNvPicPr>
            <a:picLocks noChangeAspect="1"/>
          </p:cNvPicPr>
          <p:nvPr/>
        </p:nvPicPr>
        <p:blipFill>
          <a:blip r:embed="rId2"/>
          <a:stretch>
            <a:fillRect/>
          </a:stretch>
        </p:blipFill>
        <p:spPr>
          <a:xfrm>
            <a:off x="1428184" y="874532"/>
            <a:ext cx="9200487" cy="4880920"/>
          </a:xfrm>
          <a:prstGeom prst="rect">
            <a:avLst/>
          </a:prstGeom>
        </p:spPr>
      </p:pic>
      <p:sp>
        <p:nvSpPr>
          <p:cNvPr id="7" name="TextBox 6">
            <a:extLst>
              <a:ext uri="{FF2B5EF4-FFF2-40B4-BE49-F238E27FC236}">
                <a16:creationId xmlns:a16="http://schemas.microsoft.com/office/drawing/2014/main" id="{2773B4DE-1587-65C2-F214-53D221B28045}"/>
              </a:ext>
            </a:extLst>
          </p:cNvPr>
          <p:cNvSpPr txBox="1"/>
          <p:nvPr/>
        </p:nvSpPr>
        <p:spPr>
          <a:xfrm>
            <a:off x="4588001" y="5809679"/>
            <a:ext cx="2880852" cy="246221"/>
          </a:xfrm>
          <a:prstGeom prst="rect">
            <a:avLst/>
          </a:prstGeom>
          <a:noFill/>
        </p:spPr>
        <p:txBody>
          <a:bodyPr wrap="square" rtlCol="0">
            <a:spAutoFit/>
          </a:bodyPr>
          <a:lstStyle/>
          <a:p>
            <a:r>
              <a:rPr lang="en-US" sz="1000" i="1" dirty="0"/>
              <a:t>Donation Report Fig. 1.19</a:t>
            </a:r>
          </a:p>
        </p:txBody>
      </p:sp>
    </p:spTree>
    <p:extLst>
      <p:ext uri="{BB962C8B-B14F-4D97-AF65-F5344CB8AC3E}">
        <p14:creationId xmlns:p14="http://schemas.microsoft.com/office/powerpoint/2010/main" val="4169861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4267200" y="1615736"/>
            <a:ext cx="4179570" cy="1524735"/>
          </a:xfrm>
        </p:spPr>
        <p:txBody>
          <a:bodyPr/>
          <a:lstStyle/>
          <a:p>
            <a:r>
              <a:rPr lang="en-US"/>
              <a:t>THANK YOU</a:t>
            </a:r>
          </a:p>
        </p:txBody>
      </p:sp>
      <p:sp>
        <p:nvSpPr>
          <p:cNvPr id="3" name="Content Placeholder 2">
            <a:extLst>
              <a:ext uri="{FF2B5EF4-FFF2-40B4-BE49-F238E27FC236}">
                <a16:creationId xmlns:a16="http://schemas.microsoft.com/office/drawing/2014/main" id="{24AFFC60-19C3-4901-93F7-7AAF4C09F8C6}"/>
              </a:ext>
            </a:extLst>
          </p:cNvPr>
          <p:cNvSpPr>
            <a:spLocks noGrp="1"/>
          </p:cNvSpPr>
          <p:nvPr>
            <p:ph type="subTitle" idx="1"/>
          </p:nvPr>
        </p:nvSpPr>
        <p:spPr>
          <a:xfrm>
            <a:off x="4267200" y="3238103"/>
            <a:ext cx="4179570" cy="2004161"/>
          </a:xfrm>
        </p:spPr>
        <p:txBody>
          <a:bodyPr vert="horz" lIns="91440" tIns="45720" rIns="91440" bIns="45720" rtlCol="0" anchor="t">
            <a:normAutofit/>
          </a:bodyPr>
          <a:lstStyle/>
          <a:p>
            <a:r>
              <a:rPr lang="en-US"/>
              <a:t>Matt </a:t>
            </a:r>
            <a:r>
              <a:rPr lang="en-US" err="1"/>
              <a:t>Karpeal</a:t>
            </a:r>
            <a:r>
              <a:rPr lang="en-US"/>
              <a:t> &amp; Tyler Rollinson</a:t>
            </a:r>
          </a:p>
          <a:p>
            <a:r>
              <a:rPr lang="en-US"/>
              <a:t>Database Design LLC</a:t>
            </a:r>
          </a:p>
          <a:p>
            <a:r>
              <a:rPr lang="en-US"/>
              <a:t>Copyright 2023</a:t>
            </a:r>
          </a:p>
        </p:txBody>
      </p:sp>
      <p:sp>
        <p:nvSpPr>
          <p:cNvPr id="4" name="Date Placeholder 3">
            <a:extLst>
              <a:ext uri="{FF2B5EF4-FFF2-40B4-BE49-F238E27FC236}">
                <a16:creationId xmlns:a16="http://schemas.microsoft.com/office/drawing/2014/main" id="{72DA7980-C870-4C9A-84FA-4120D8AF5DE8}"/>
              </a:ext>
            </a:extLst>
          </p:cNvPr>
          <p:cNvSpPr>
            <a:spLocks noGrp="1"/>
          </p:cNvSpPr>
          <p:nvPr>
            <p:ph type="dt" sz="half" idx="10"/>
          </p:nvPr>
        </p:nvSpPr>
        <p:spPr>
          <a:xfrm>
            <a:off x="4267200" y="6356350"/>
            <a:ext cx="1774371" cy="365125"/>
          </a:xfrm>
        </p:spPr>
        <p:txBody>
          <a:bodyPr/>
          <a:lstStyle/>
          <a:p>
            <a:r>
              <a:rPr lang="en-US"/>
              <a:t>20XX</a:t>
            </a:r>
          </a:p>
        </p:txBody>
      </p:sp>
      <p:sp>
        <p:nvSpPr>
          <p:cNvPr id="5" name="Footer Placeholder 4">
            <a:extLst>
              <a:ext uri="{FF2B5EF4-FFF2-40B4-BE49-F238E27FC236}">
                <a16:creationId xmlns:a16="http://schemas.microsoft.com/office/drawing/2014/main" id="{0DFADE42-1A3F-40C8-A071-E57644F3D843}"/>
              </a:ext>
            </a:extLst>
          </p:cNvPr>
          <p:cNvSpPr>
            <a:spLocks noGrp="1"/>
          </p:cNvSpPr>
          <p:nvPr>
            <p:ph type="ftr" sz="quarter" idx="11"/>
          </p:nvPr>
        </p:nvSpPr>
        <p:spPr>
          <a:xfrm>
            <a:off x="6479721" y="6356350"/>
            <a:ext cx="2661557" cy="365125"/>
          </a:xfrm>
        </p:spPr>
        <p:txBody>
          <a:bodyPr/>
          <a:lstStyle/>
          <a:p>
            <a:r>
              <a:rPr lang="en-US"/>
              <a:t>Pitch Deck</a:t>
            </a:r>
          </a:p>
        </p:txBody>
      </p:sp>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9579428" y="6356350"/>
            <a:ext cx="1774371" cy="365125"/>
          </a:xfrm>
        </p:spPr>
        <p:txBody>
          <a:bodyPr/>
          <a:lstStyle/>
          <a:p>
            <a:fld id="{B5CEABB6-07DC-46E8-9B57-56EC44A396E5}" type="slidenum">
              <a:rPr lang="en-US" smtClean="0"/>
              <a:pPr/>
              <a:t>24</a:t>
            </a:fld>
            <a:endParaRPr lang="en-US"/>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775700" y="416719"/>
            <a:ext cx="4082142" cy="585788"/>
          </a:xfrm>
        </p:spPr>
        <p:txBody>
          <a:bodyPr>
            <a:normAutofit/>
          </a:bodyPr>
          <a:lstStyle/>
          <a:p>
            <a:r>
              <a:rPr lang="en-US"/>
              <a:t>Data model</a:t>
            </a:r>
            <a:endParaRPr lang="en-US" dirty="0"/>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a:t>MARKET GAP</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20XX</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CUSTOMERS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a:t>COSTS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a:t>\</a:t>
            </a:r>
          </a:p>
          <a:p>
            <a:endParaRPr lang="en-US"/>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3</a:t>
            </a:fld>
            <a:endParaRPr lang="en-US"/>
          </a:p>
        </p:txBody>
      </p:sp>
      <p:pic>
        <p:nvPicPr>
          <p:cNvPr id="12" name="Picture 11" descr="A diagram of a project&#10;&#10;Description automatically generated">
            <a:extLst>
              <a:ext uri="{FF2B5EF4-FFF2-40B4-BE49-F238E27FC236}">
                <a16:creationId xmlns:a16="http://schemas.microsoft.com/office/drawing/2014/main" id="{73314CFD-EEC7-1E14-CE16-32588717C285}"/>
              </a:ext>
            </a:extLst>
          </p:cNvPr>
          <p:cNvPicPr>
            <a:picLocks noChangeAspect="1"/>
          </p:cNvPicPr>
          <p:nvPr/>
        </p:nvPicPr>
        <p:blipFill>
          <a:blip r:embed="rId2"/>
          <a:stretch>
            <a:fillRect/>
          </a:stretch>
        </p:blipFill>
        <p:spPr>
          <a:xfrm>
            <a:off x="320909" y="711200"/>
            <a:ext cx="7600482" cy="5600700"/>
          </a:xfrm>
          <a:prstGeom prst="rect">
            <a:avLst/>
          </a:prstGeom>
        </p:spPr>
      </p:pic>
      <p:pic>
        <p:nvPicPr>
          <p:cNvPr id="5" name="Picture 4" descr="A diagram of a company&#10;&#10;Description automatically generated">
            <a:extLst>
              <a:ext uri="{FF2B5EF4-FFF2-40B4-BE49-F238E27FC236}">
                <a16:creationId xmlns:a16="http://schemas.microsoft.com/office/drawing/2014/main" id="{E2AC0ED1-D4C6-AA64-7075-D971F7B37FA2}"/>
              </a:ext>
            </a:extLst>
          </p:cNvPr>
          <p:cNvPicPr>
            <a:picLocks noChangeAspect="1"/>
          </p:cNvPicPr>
          <p:nvPr/>
        </p:nvPicPr>
        <p:blipFill>
          <a:blip r:embed="rId3"/>
          <a:stretch>
            <a:fillRect/>
          </a:stretch>
        </p:blipFill>
        <p:spPr>
          <a:xfrm>
            <a:off x="534881" y="673100"/>
            <a:ext cx="7388437" cy="5600700"/>
          </a:xfrm>
          <a:prstGeom prst="rect">
            <a:avLst/>
          </a:prstGeom>
        </p:spPr>
      </p:pic>
      <p:pic>
        <p:nvPicPr>
          <p:cNvPr id="7" name="Picture 6" descr="A diagram of a company&#10;&#10;Description automatically generated">
            <a:extLst>
              <a:ext uri="{FF2B5EF4-FFF2-40B4-BE49-F238E27FC236}">
                <a16:creationId xmlns:a16="http://schemas.microsoft.com/office/drawing/2014/main" id="{A1160677-8B23-BD5A-AAB0-5B4D59072F83}"/>
              </a:ext>
            </a:extLst>
          </p:cNvPr>
          <p:cNvPicPr>
            <a:picLocks noChangeAspect="1"/>
          </p:cNvPicPr>
          <p:nvPr/>
        </p:nvPicPr>
        <p:blipFill>
          <a:blip r:embed="rId4"/>
          <a:stretch>
            <a:fillRect/>
          </a:stretch>
        </p:blipFill>
        <p:spPr>
          <a:xfrm>
            <a:off x="316965" y="596462"/>
            <a:ext cx="7607797" cy="5709138"/>
          </a:xfrm>
          <a:prstGeom prst="rect">
            <a:avLst/>
          </a:prstGeom>
        </p:spPr>
      </p:pic>
    </p:spTree>
    <p:extLst>
      <p:ext uri="{BB962C8B-B14F-4D97-AF65-F5344CB8AC3E}">
        <p14:creationId xmlns:p14="http://schemas.microsoft.com/office/powerpoint/2010/main" val="2965899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08C79-A4AC-4B5D-92DF-600737E4D11A}"/>
              </a:ext>
            </a:extLst>
          </p:cNvPr>
          <p:cNvSpPr>
            <a:spLocks noGrp="1"/>
          </p:cNvSpPr>
          <p:nvPr>
            <p:ph type="title"/>
          </p:nvPr>
        </p:nvSpPr>
        <p:spPr>
          <a:xfrm>
            <a:off x="8623300" y="416719"/>
            <a:ext cx="4082142" cy="585788"/>
          </a:xfrm>
        </p:spPr>
        <p:txBody>
          <a:bodyPr>
            <a:normAutofit/>
          </a:bodyPr>
          <a:lstStyle/>
          <a:p>
            <a:r>
              <a:rPr lang="en-US"/>
              <a:t>Design model</a:t>
            </a:r>
          </a:p>
        </p:txBody>
      </p:sp>
      <p:sp>
        <p:nvSpPr>
          <p:cNvPr id="3" name="Content Placeholder 2">
            <a:extLst>
              <a:ext uri="{FF2B5EF4-FFF2-40B4-BE49-F238E27FC236}">
                <a16:creationId xmlns:a16="http://schemas.microsoft.com/office/drawing/2014/main" id="{7D779DE4-CAEA-4617-897E-FEC9A2AC2D6A}"/>
              </a:ext>
            </a:extLst>
          </p:cNvPr>
          <p:cNvSpPr>
            <a:spLocks noGrp="1"/>
          </p:cNvSpPr>
          <p:nvPr>
            <p:ph type="body" sz="quarter" idx="13"/>
          </p:nvPr>
        </p:nvSpPr>
        <p:spPr>
          <a:xfrm>
            <a:off x="148318" y="1481138"/>
            <a:ext cx="2141764" cy="514350"/>
          </a:xfrm>
        </p:spPr>
        <p:txBody>
          <a:bodyPr vert="horz" lIns="91440" tIns="45720" rIns="91440" bIns="45720" rtlCol="0" anchor="ctr">
            <a:normAutofit/>
          </a:bodyPr>
          <a:lstStyle/>
          <a:p>
            <a:r>
              <a:rPr lang="en-US"/>
              <a:t>MARKET GAP</a:t>
            </a:r>
          </a:p>
        </p:txBody>
      </p:sp>
      <p:sp>
        <p:nvSpPr>
          <p:cNvPr id="11" name="Date Placeholder 10">
            <a:extLst>
              <a:ext uri="{FF2B5EF4-FFF2-40B4-BE49-F238E27FC236}">
                <a16:creationId xmlns:a16="http://schemas.microsoft.com/office/drawing/2014/main" id="{40BF6865-7FAE-4B56-A995-ADF1582DCC64}"/>
              </a:ext>
            </a:extLst>
          </p:cNvPr>
          <p:cNvSpPr>
            <a:spLocks noGrp="1"/>
          </p:cNvSpPr>
          <p:nvPr>
            <p:ph type="dt" sz="half" idx="10"/>
          </p:nvPr>
        </p:nvSpPr>
        <p:spPr>
          <a:xfrm>
            <a:off x="838200" y="6356350"/>
            <a:ext cx="2743200" cy="365125"/>
          </a:xfrm>
        </p:spPr>
        <p:txBody>
          <a:bodyPr/>
          <a:lstStyle/>
          <a:p>
            <a:r>
              <a:rPr lang="en-US"/>
              <a:t>20XX</a:t>
            </a:r>
          </a:p>
        </p:txBody>
      </p:sp>
      <p:sp>
        <p:nvSpPr>
          <p:cNvPr id="4" name="Text Placeholder 3">
            <a:extLst>
              <a:ext uri="{FF2B5EF4-FFF2-40B4-BE49-F238E27FC236}">
                <a16:creationId xmlns:a16="http://schemas.microsoft.com/office/drawing/2014/main" id="{F5FF1291-56EB-4A7B-A198-1D91F9ECC5D3}"/>
              </a:ext>
            </a:extLst>
          </p:cNvPr>
          <p:cNvSpPr>
            <a:spLocks noGrp="1"/>
          </p:cNvSpPr>
          <p:nvPr>
            <p:ph type="body" sz="quarter" idx="14"/>
          </p:nvPr>
        </p:nvSpPr>
        <p:spPr>
          <a:xfrm>
            <a:off x="714375" y="2557463"/>
            <a:ext cx="2141764" cy="514350"/>
          </a:xfrm>
        </p:spPr>
        <p:txBody>
          <a:bodyPr/>
          <a:lstStyle/>
          <a:p>
            <a:r>
              <a:rPr lang="en-US"/>
              <a:t>CUSTOMERS</a:t>
            </a:r>
          </a:p>
        </p:txBody>
      </p:sp>
      <p:sp>
        <p:nvSpPr>
          <p:cNvPr id="6" name="Text Placeholder 5">
            <a:extLst>
              <a:ext uri="{FF2B5EF4-FFF2-40B4-BE49-F238E27FC236}">
                <a16:creationId xmlns:a16="http://schemas.microsoft.com/office/drawing/2014/main" id="{5C594564-4FC6-401A-8586-44735EE819EC}"/>
              </a:ext>
            </a:extLst>
          </p:cNvPr>
          <p:cNvSpPr>
            <a:spLocks noGrp="1"/>
          </p:cNvSpPr>
          <p:nvPr>
            <p:ph type="body" sz="quarter" idx="16"/>
          </p:nvPr>
        </p:nvSpPr>
        <p:spPr>
          <a:xfrm>
            <a:off x="1905000" y="4710114"/>
            <a:ext cx="2141764" cy="514350"/>
          </a:xfrm>
        </p:spPr>
        <p:txBody>
          <a:bodyPr/>
          <a:lstStyle/>
          <a:p>
            <a:r>
              <a:rPr lang="en-US"/>
              <a:t>COSTS</a:t>
            </a:r>
          </a:p>
        </p:txBody>
      </p:sp>
      <p:sp>
        <p:nvSpPr>
          <p:cNvPr id="10" name="Text Placeholder 9">
            <a:extLst>
              <a:ext uri="{FF2B5EF4-FFF2-40B4-BE49-F238E27FC236}">
                <a16:creationId xmlns:a16="http://schemas.microsoft.com/office/drawing/2014/main" id="{02D305EF-9A88-496B-BFC1-D589A01EE381}"/>
              </a:ext>
            </a:extLst>
          </p:cNvPr>
          <p:cNvSpPr>
            <a:spLocks noGrp="1"/>
          </p:cNvSpPr>
          <p:nvPr>
            <p:ph type="body" sz="quarter" idx="20"/>
          </p:nvPr>
        </p:nvSpPr>
        <p:spPr>
          <a:xfrm>
            <a:off x="6175279" y="4824430"/>
            <a:ext cx="5539095" cy="1010842"/>
          </a:xfrm>
        </p:spPr>
        <p:txBody>
          <a:bodyPr/>
          <a:lstStyle/>
          <a:p>
            <a:r>
              <a:rPr lang="en-US" dirty="0"/>
              <a:t>\</a:t>
            </a:r>
          </a:p>
          <a:p>
            <a:endParaRPr lang="en-US"/>
          </a:p>
        </p:txBody>
      </p:sp>
      <p:sp>
        <p:nvSpPr>
          <p:cNvPr id="80" name="Footer Placeholder 79">
            <a:extLst>
              <a:ext uri="{FF2B5EF4-FFF2-40B4-BE49-F238E27FC236}">
                <a16:creationId xmlns:a16="http://schemas.microsoft.com/office/drawing/2014/main" id="{81398ED2-66DB-46EA-8D89-B07A5C039997}"/>
              </a:ext>
            </a:extLst>
          </p:cNvPr>
          <p:cNvSpPr>
            <a:spLocks noGrp="1"/>
          </p:cNvSpPr>
          <p:nvPr>
            <p:ph type="ftr" sz="quarter" idx="11"/>
          </p:nvPr>
        </p:nvSpPr>
        <p:spPr>
          <a:xfrm>
            <a:off x="6175279" y="6356350"/>
            <a:ext cx="1808712" cy="365125"/>
          </a:xfrm>
        </p:spPr>
        <p:txBody>
          <a:bodyPr/>
          <a:lstStyle/>
          <a:p>
            <a:r>
              <a:rPr lang="en-US"/>
              <a:t>Pitch Deck</a:t>
            </a:r>
          </a:p>
        </p:txBody>
      </p:sp>
      <p:sp>
        <p:nvSpPr>
          <p:cNvPr id="13" name="Slide Number Placeholder 12">
            <a:extLst>
              <a:ext uri="{FF2B5EF4-FFF2-40B4-BE49-F238E27FC236}">
                <a16:creationId xmlns:a16="http://schemas.microsoft.com/office/drawing/2014/main" id="{E3984D70-BD95-4E1F-9725-902B5D74DED6}"/>
              </a:ext>
            </a:extLst>
          </p:cNvPr>
          <p:cNvSpPr>
            <a:spLocks noGrp="1"/>
          </p:cNvSpPr>
          <p:nvPr>
            <p:ph type="sldNum" sz="quarter" idx="12"/>
          </p:nvPr>
        </p:nvSpPr>
        <p:spPr>
          <a:xfrm>
            <a:off x="10810874" y="6356350"/>
            <a:ext cx="542925" cy="365125"/>
          </a:xfrm>
        </p:spPr>
        <p:txBody>
          <a:bodyPr/>
          <a:lstStyle/>
          <a:p>
            <a:fld id="{B5CEABB6-07DC-46E8-9B57-56EC44A396E5}" type="slidenum">
              <a:rPr lang="en-US" smtClean="0"/>
              <a:pPr/>
              <a:t>4</a:t>
            </a:fld>
            <a:endParaRPr lang="en-US"/>
          </a:p>
        </p:txBody>
      </p:sp>
      <p:pic>
        <p:nvPicPr>
          <p:cNvPr id="12" name="Picture 11" descr="A diagram of a project&#10;&#10;Description automatically generated">
            <a:extLst>
              <a:ext uri="{FF2B5EF4-FFF2-40B4-BE49-F238E27FC236}">
                <a16:creationId xmlns:a16="http://schemas.microsoft.com/office/drawing/2014/main" id="{73314CFD-EEC7-1E14-CE16-32588717C285}"/>
              </a:ext>
            </a:extLst>
          </p:cNvPr>
          <p:cNvPicPr>
            <a:picLocks noChangeAspect="1"/>
          </p:cNvPicPr>
          <p:nvPr/>
        </p:nvPicPr>
        <p:blipFill>
          <a:blip r:embed="rId2"/>
          <a:stretch>
            <a:fillRect/>
          </a:stretch>
        </p:blipFill>
        <p:spPr>
          <a:xfrm>
            <a:off x="320909" y="711200"/>
            <a:ext cx="7600482" cy="5600700"/>
          </a:xfrm>
          <a:prstGeom prst="rect">
            <a:avLst/>
          </a:prstGeom>
        </p:spPr>
      </p:pic>
      <p:pic>
        <p:nvPicPr>
          <p:cNvPr id="5" name="Picture 4" descr="A diagram of a work flow&#10;&#10;Description automatically generated">
            <a:extLst>
              <a:ext uri="{FF2B5EF4-FFF2-40B4-BE49-F238E27FC236}">
                <a16:creationId xmlns:a16="http://schemas.microsoft.com/office/drawing/2014/main" id="{81164DBB-8CD6-ED30-5731-D1454317ECEA}"/>
              </a:ext>
            </a:extLst>
          </p:cNvPr>
          <p:cNvPicPr>
            <a:picLocks noChangeAspect="1"/>
          </p:cNvPicPr>
          <p:nvPr/>
        </p:nvPicPr>
        <p:blipFill>
          <a:blip r:embed="rId3"/>
          <a:stretch>
            <a:fillRect/>
          </a:stretch>
        </p:blipFill>
        <p:spPr>
          <a:xfrm>
            <a:off x="325900" y="710460"/>
            <a:ext cx="7564865" cy="5650521"/>
          </a:xfrm>
          <a:prstGeom prst="rect">
            <a:avLst/>
          </a:prstGeom>
        </p:spPr>
      </p:pic>
    </p:spTree>
    <p:extLst>
      <p:ext uri="{BB962C8B-B14F-4D97-AF65-F5344CB8AC3E}">
        <p14:creationId xmlns:p14="http://schemas.microsoft.com/office/powerpoint/2010/main" val="3225249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711591" y="4777728"/>
            <a:ext cx="3139440" cy="1325563"/>
          </a:xfrm>
        </p:spPr>
        <p:txBody>
          <a:bodyPr/>
          <a:lstStyle/>
          <a:p>
            <a:r>
              <a:rPr lang="en-US"/>
              <a:t>Relationships</a:t>
            </a:r>
          </a:p>
        </p:txBody>
      </p:sp>
      <p:sp>
        <p:nvSpPr>
          <p:cNvPr id="4" name="Text Placeholder 3">
            <a:extLst>
              <a:ext uri="{FF2B5EF4-FFF2-40B4-BE49-F238E27FC236}">
                <a16:creationId xmlns:a16="http://schemas.microsoft.com/office/drawing/2014/main" id="{AC1C80FB-53F9-42EE-B1E6-D0F998EC5DFA}"/>
              </a:ext>
            </a:extLst>
          </p:cNvPr>
          <p:cNvSpPr>
            <a:spLocks noGrp="1"/>
          </p:cNvSpPr>
          <p:nvPr>
            <p:ph type="body" sz="quarter" idx="15"/>
          </p:nvPr>
        </p:nvSpPr>
        <p:spPr>
          <a:xfrm>
            <a:off x="5370380" y="596745"/>
            <a:ext cx="5441997" cy="1340002"/>
          </a:xfrm>
        </p:spPr>
        <p:txBody>
          <a:bodyPr vert="horz" lIns="91440" tIns="45720" rIns="91440" bIns="45720" rtlCol="0" anchor="t">
            <a:normAutofit/>
          </a:bodyPr>
          <a:lstStyle/>
          <a:p>
            <a:endParaRPr lang="en-US"/>
          </a:p>
        </p:txBody>
      </p:sp>
      <p:sp>
        <p:nvSpPr>
          <p:cNvPr id="5" name="Text Placeholder 4">
            <a:extLst>
              <a:ext uri="{FF2B5EF4-FFF2-40B4-BE49-F238E27FC236}">
                <a16:creationId xmlns:a16="http://schemas.microsoft.com/office/drawing/2014/main" id="{E81BA2B5-6A90-4204-ABDD-7183FBB03A02}"/>
              </a:ext>
            </a:extLst>
          </p:cNvPr>
          <p:cNvSpPr>
            <a:spLocks noGrp="1"/>
          </p:cNvSpPr>
          <p:nvPr>
            <p:ph type="body" sz="quarter" idx="23"/>
          </p:nvPr>
        </p:nvSpPr>
        <p:spPr>
          <a:xfrm>
            <a:off x="5471070" y="2710642"/>
            <a:ext cx="5433204" cy="365125"/>
          </a:xfrm>
        </p:spPr>
        <p:txBody>
          <a:bodyPr>
            <a:normAutofit lnSpcReduction="10000"/>
          </a:bodyPr>
          <a:lstStyle/>
          <a:p>
            <a:r>
              <a:rPr lang="en-US"/>
              <a:t>FIRST TO MARKET</a:t>
            </a:r>
          </a:p>
        </p:txBody>
      </p:sp>
      <p:sp>
        <p:nvSpPr>
          <p:cNvPr id="6" name="Text Placeholder 5">
            <a:extLst>
              <a:ext uri="{FF2B5EF4-FFF2-40B4-BE49-F238E27FC236}">
                <a16:creationId xmlns:a16="http://schemas.microsoft.com/office/drawing/2014/main" id="{7E7D4C34-22A0-4D54-A07D-E1E9A11463E5}"/>
              </a:ext>
            </a:extLst>
          </p:cNvPr>
          <p:cNvSpPr>
            <a:spLocks noGrp="1"/>
          </p:cNvSpPr>
          <p:nvPr>
            <p:ph type="body" sz="quarter" idx="24"/>
          </p:nvPr>
        </p:nvSpPr>
        <p:spPr>
          <a:xfrm>
            <a:off x="5921828" y="2959856"/>
            <a:ext cx="5431971" cy="557950"/>
          </a:xfrm>
        </p:spPr>
        <p:txBody>
          <a:bodyPr/>
          <a:lstStyle/>
          <a:p>
            <a:r>
              <a:rPr lang="en-US"/>
              <a:t>First beautifully designed product that's both stylish and functional</a:t>
            </a:r>
          </a:p>
        </p:txBody>
      </p:sp>
      <p:sp>
        <p:nvSpPr>
          <p:cNvPr id="7" name="Text Placeholder 6">
            <a:extLst>
              <a:ext uri="{FF2B5EF4-FFF2-40B4-BE49-F238E27FC236}">
                <a16:creationId xmlns:a16="http://schemas.microsoft.com/office/drawing/2014/main" id="{301D392D-FB66-47A0-B628-5ADE822A2CFF}"/>
              </a:ext>
            </a:extLst>
          </p:cNvPr>
          <p:cNvSpPr>
            <a:spLocks noGrp="1"/>
          </p:cNvSpPr>
          <p:nvPr>
            <p:ph type="body" sz="quarter" idx="25"/>
          </p:nvPr>
        </p:nvSpPr>
        <p:spPr>
          <a:xfrm>
            <a:off x="5922254" y="3730227"/>
            <a:ext cx="5433204" cy="365125"/>
          </a:xfrm>
        </p:spPr>
        <p:txBody>
          <a:bodyPr>
            <a:normAutofit lnSpcReduction="10000"/>
          </a:bodyPr>
          <a:lstStyle/>
          <a:p>
            <a:r>
              <a:rPr lang="en-US"/>
              <a:t>TESTED </a:t>
            </a:r>
          </a:p>
        </p:txBody>
      </p:sp>
      <p:sp>
        <p:nvSpPr>
          <p:cNvPr id="8" name="Text Placeholder 7">
            <a:extLst>
              <a:ext uri="{FF2B5EF4-FFF2-40B4-BE49-F238E27FC236}">
                <a16:creationId xmlns:a16="http://schemas.microsoft.com/office/drawing/2014/main" id="{51C26CE0-2506-4B44-A26F-C12BFA5B18B5}"/>
              </a:ext>
            </a:extLst>
          </p:cNvPr>
          <p:cNvSpPr>
            <a:spLocks noGrp="1"/>
          </p:cNvSpPr>
          <p:nvPr>
            <p:ph type="body" sz="quarter" idx="26"/>
          </p:nvPr>
        </p:nvSpPr>
        <p:spPr>
          <a:xfrm>
            <a:off x="5921828" y="4059652"/>
            <a:ext cx="5431971" cy="557950"/>
          </a:xfrm>
        </p:spPr>
        <p:txBody>
          <a:bodyPr/>
          <a:lstStyle/>
          <a:p>
            <a:r>
              <a:rPr lang="en-US"/>
              <a:t>Conducted testing with college students in the area</a:t>
            </a:r>
          </a:p>
        </p:txBody>
      </p:sp>
      <p:sp>
        <p:nvSpPr>
          <p:cNvPr id="9" name="Text Placeholder 8">
            <a:extLst>
              <a:ext uri="{FF2B5EF4-FFF2-40B4-BE49-F238E27FC236}">
                <a16:creationId xmlns:a16="http://schemas.microsoft.com/office/drawing/2014/main" id="{868F40F8-BF35-45E9-B3DD-5436362D746E}"/>
              </a:ext>
            </a:extLst>
          </p:cNvPr>
          <p:cNvSpPr>
            <a:spLocks noGrp="1"/>
          </p:cNvSpPr>
          <p:nvPr>
            <p:ph type="body" sz="quarter" idx="27"/>
          </p:nvPr>
        </p:nvSpPr>
        <p:spPr>
          <a:xfrm>
            <a:off x="5920106" y="4830024"/>
            <a:ext cx="5433204" cy="365125"/>
          </a:xfrm>
        </p:spPr>
        <p:txBody>
          <a:bodyPr>
            <a:normAutofit lnSpcReduction="10000"/>
          </a:bodyPr>
          <a:lstStyle/>
          <a:p>
            <a:r>
              <a:rPr lang="en-US"/>
              <a:t>AUTHENTIC</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5919680" y="5159449"/>
            <a:ext cx="5431971" cy="557950"/>
          </a:xfrm>
        </p:spPr>
        <p:txBody>
          <a:bodyPr/>
          <a:lstStyle/>
          <a:p>
            <a:r>
              <a:rPr lang="en-US"/>
              <a:t>Designed with the help and input of experts in the field </a:t>
            </a:r>
          </a:p>
        </p:txBody>
      </p:sp>
      <p:sp>
        <p:nvSpPr>
          <p:cNvPr id="20" name="Date Placeholder 19">
            <a:extLst>
              <a:ext uri="{FF2B5EF4-FFF2-40B4-BE49-F238E27FC236}">
                <a16:creationId xmlns:a16="http://schemas.microsoft.com/office/drawing/2014/main" id="{A74D661B-510C-4CF2-BF77-3EAFB649883D}"/>
              </a:ext>
            </a:extLst>
          </p:cNvPr>
          <p:cNvSpPr>
            <a:spLocks noGrp="1"/>
          </p:cNvSpPr>
          <p:nvPr>
            <p:ph type="dt" sz="half" idx="20"/>
          </p:nvPr>
        </p:nvSpPr>
        <p:spPr>
          <a:xfrm>
            <a:off x="5919680" y="6356350"/>
            <a:ext cx="947516" cy="365125"/>
          </a:xfrm>
        </p:spPr>
        <p:txBody>
          <a:bodyPr/>
          <a:lstStyle/>
          <a:p>
            <a:r>
              <a:rPr lang="en-US"/>
              <a:t>20XX</a:t>
            </a:r>
          </a:p>
        </p:txBody>
      </p:sp>
      <p:sp>
        <p:nvSpPr>
          <p:cNvPr id="21" name="Footer Placeholder 20">
            <a:extLst>
              <a:ext uri="{FF2B5EF4-FFF2-40B4-BE49-F238E27FC236}">
                <a16:creationId xmlns:a16="http://schemas.microsoft.com/office/drawing/2014/main" id="{7E44CAC0-3B5A-49F6-A2CB-0BC80D111A87}"/>
              </a:ext>
            </a:extLst>
          </p:cNvPr>
          <p:cNvSpPr>
            <a:spLocks noGrp="1"/>
          </p:cNvSpPr>
          <p:nvPr>
            <p:ph type="ftr" sz="quarter" idx="21"/>
          </p:nvPr>
        </p:nvSpPr>
        <p:spPr>
          <a:xfrm>
            <a:off x="7161955" y="6356350"/>
            <a:ext cx="3243942" cy="365125"/>
          </a:xfrm>
        </p:spPr>
        <p:txBody>
          <a:bodyPr/>
          <a:lstStyle/>
          <a:p>
            <a:r>
              <a:rPr lang="en-US"/>
              <a:t>Pitch Deck</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5</a:t>
            </a:fld>
            <a:endParaRPr lang="en-US"/>
          </a:p>
        </p:txBody>
      </p:sp>
      <p:pic>
        <p:nvPicPr>
          <p:cNvPr id="3" name="Picture 2">
            <a:extLst>
              <a:ext uri="{FF2B5EF4-FFF2-40B4-BE49-F238E27FC236}">
                <a16:creationId xmlns:a16="http://schemas.microsoft.com/office/drawing/2014/main" id="{D92910E2-12A7-C8A3-915F-AFC0252C3E36}"/>
              </a:ext>
            </a:extLst>
          </p:cNvPr>
          <p:cNvPicPr>
            <a:picLocks noChangeAspect="1"/>
          </p:cNvPicPr>
          <p:nvPr/>
        </p:nvPicPr>
        <p:blipFill>
          <a:blip r:embed="rId2"/>
          <a:stretch>
            <a:fillRect/>
          </a:stretch>
        </p:blipFill>
        <p:spPr>
          <a:xfrm>
            <a:off x="3927709" y="1003300"/>
            <a:ext cx="3904782" cy="4114800"/>
          </a:xfrm>
          <a:prstGeom prst="rect">
            <a:avLst/>
          </a:prstGeom>
        </p:spPr>
      </p:pic>
      <p:pic>
        <p:nvPicPr>
          <p:cNvPr id="12" name="Picture 11">
            <a:extLst>
              <a:ext uri="{FF2B5EF4-FFF2-40B4-BE49-F238E27FC236}">
                <a16:creationId xmlns:a16="http://schemas.microsoft.com/office/drawing/2014/main" id="{854E6968-3E41-7D17-CEB0-AED7A378E8F1}"/>
              </a:ext>
            </a:extLst>
          </p:cNvPr>
          <p:cNvPicPr>
            <a:picLocks noChangeAspect="1"/>
          </p:cNvPicPr>
          <p:nvPr/>
        </p:nvPicPr>
        <p:blipFill>
          <a:blip r:embed="rId3"/>
          <a:stretch>
            <a:fillRect/>
          </a:stretch>
        </p:blipFill>
        <p:spPr>
          <a:xfrm>
            <a:off x="580757" y="235470"/>
            <a:ext cx="10899652" cy="5448772"/>
          </a:xfrm>
          <a:prstGeom prst="rect">
            <a:avLst/>
          </a:prstGeom>
        </p:spPr>
      </p:pic>
    </p:spTree>
    <p:extLst>
      <p:ext uri="{BB962C8B-B14F-4D97-AF65-F5344CB8AC3E}">
        <p14:creationId xmlns:p14="http://schemas.microsoft.com/office/powerpoint/2010/main" val="1844941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541460" y="-4761"/>
            <a:ext cx="5111750" cy="1204912"/>
          </a:xfrm>
        </p:spPr>
        <p:txBody>
          <a:bodyPr/>
          <a:lstStyle/>
          <a:p>
            <a:r>
              <a:rPr lang="en-US"/>
              <a:t>Tables</a:t>
            </a:r>
          </a:p>
        </p:txBody>
      </p:sp>
      <p:sp>
        <p:nvSpPr>
          <p:cNvPr id="4" name="Date Placeholder 3">
            <a:extLst>
              <a:ext uri="{FF2B5EF4-FFF2-40B4-BE49-F238E27FC236}">
                <a16:creationId xmlns:a16="http://schemas.microsoft.com/office/drawing/2014/main" id="{5C2ACA2A-6BBE-47CF-B76F-F56C9DBF77E6}"/>
              </a:ext>
            </a:extLst>
          </p:cNvPr>
          <p:cNvSpPr>
            <a:spLocks noGrp="1"/>
          </p:cNvSpPr>
          <p:nvPr>
            <p:ph type="dt" sz="half" idx="10"/>
          </p:nvPr>
        </p:nvSpPr>
        <p:spPr>
          <a:xfrm>
            <a:off x="838200" y="6356350"/>
            <a:ext cx="2743200" cy="365125"/>
          </a:xfrm>
        </p:spPr>
        <p:txBody>
          <a:bodyPr/>
          <a:lstStyle/>
          <a:p>
            <a:r>
              <a:rPr lang="en-US"/>
              <a:t>20XX</a:t>
            </a:r>
          </a:p>
        </p:txBody>
      </p:sp>
      <p:sp>
        <p:nvSpPr>
          <p:cNvPr id="5" name="Footer Placeholder 4">
            <a:extLst>
              <a:ext uri="{FF2B5EF4-FFF2-40B4-BE49-F238E27FC236}">
                <a16:creationId xmlns:a16="http://schemas.microsoft.com/office/drawing/2014/main" id="{396A095E-DB05-47EC-A2D5-47398A4A00B4}"/>
              </a:ext>
            </a:extLst>
          </p:cNvPr>
          <p:cNvSpPr>
            <a:spLocks noGrp="1"/>
          </p:cNvSpPr>
          <p:nvPr>
            <p:ph type="ftr" sz="quarter" idx="11"/>
          </p:nvPr>
        </p:nvSpPr>
        <p:spPr>
          <a:xfrm>
            <a:off x="5224463" y="6356350"/>
            <a:ext cx="1743075" cy="365125"/>
          </a:xfrm>
        </p:spPr>
        <p:txBody>
          <a:bodyPr/>
          <a:lstStyle/>
          <a:p>
            <a:r>
              <a:rPr lang="en-US"/>
              <a:t>Pitch Deck</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6</a:t>
            </a:fld>
            <a:endParaRPr lang="en-US"/>
          </a:p>
        </p:txBody>
      </p:sp>
      <p:sp>
        <p:nvSpPr>
          <p:cNvPr id="7" name="TextBox 6">
            <a:extLst>
              <a:ext uri="{FF2B5EF4-FFF2-40B4-BE49-F238E27FC236}">
                <a16:creationId xmlns:a16="http://schemas.microsoft.com/office/drawing/2014/main" id="{1D5F923F-41B5-23A4-D7C1-616741D74419}"/>
              </a:ext>
            </a:extLst>
          </p:cNvPr>
          <p:cNvSpPr txBox="1"/>
          <p:nvPr/>
        </p:nvSpPr>
        <p:spPr>
          <a:xfrm>
            <a:off x="1735015" y="5486399"/>
            <a:ext cx="626012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Person table Fig. 1.1</a:t>
            </a:r>
            <a:endParaRPr lang="en-US"/>
          </a:p>
        </p:txBody>
      </p:sp>
      <p:pic>
        <p:nvPicPr>
          <p:cNvPr id="9" name="Picture 8" descr="A screenshot of a computer&#10;&#10;Description automatically generated">
            <a:extLst>
              <a:ext uri="{FF2B5EF4-FFF2-40B4-BE49-F238E27FC236}">
                <a16:creationId xmlns:a16="http://schemas.microsoft.com/office/drawing/2014/main" id="{B83C5141-CC51-766D-0CDD-BD3F491050A3}"/>
              </a:ext>
            </a:extLst>
          </p:cNvPr>
          <p:cNvPicPr>
            <a:picLocks noChangeAspect="1"/>
          </p:cNvPicPr>
          <p:nvPr/>
        </p:nvPicPr>
        <p:blipFill>
          <a:blip r:embed="rId2"/>
          <a:stretch>
            <a:fillRect/>
          </a:stretch>
        </p:blipFill>
        <p:spPr>
          <a:xfrm>
            <a:off x="597876" y="2327680"/>
            <a:ext cx="6930652" cy="3111298"/>
          </a:xfrm>
          <a:prstGeom prst="rect">
            <a:avLst/>
          </a:prstGeom>
        </p:spPr>
      </p:pic>
      <p:pic>
        <p:nvPicPr>
          <p:cNvPr id="8" name="Picture 7" descr="A screenshot of a data type&#10;&#10;Description automatically generated">
            <a:extLst>
              <a:ext uri="{FF2B5EF4-FFF2-40B4-BE49-F238E27FC236}">
                <a16:creationId xmlns:a16="http://schemas.microsoft.com/office/drawing/2014/main" id="{878B9911-FF03-4DFA-0AFA-D27AFB5AEA1E}"/>
              </a:ext>
            </a:extLst>
          </p:cNvPr>
          <p:cNvPicPr>
            <a:picLocks noChangeAspect="1"/>
          </p:cNvPicPr>
          <p:nvPr/>
        </p:nvPicPr>
        <p:blipFill rotWithShape="1">
          <a:blip r:embed="rId3"/>
          <a:srcRect r="19586" b="617"/>
          <a:stretch/>
        </p:blipFill>
        <p:spPr>
          <a:xfrm>
            <a:off x="6999668" y="557197"/>
            <a:ext cx="4587916" cy="1719016"/>
          </a:xfrm>
          <a:prstGeom prst="rect">
            <a:avLst/>
          </a:prstGeom>
        </p:spPr>
      </p:pic>
    </p:spTree>
    <p:extLst>
      <p:ext uri="{BB962C8B-B14F-4D97-AF65-F5344CB8AC3E}">
        <p14:creationId xmlns:p14="http://schemas.microsoft.com/office/powerpoint/2010/main" val="1346372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54D284B-E6DE-E0DB-FD2A-41F2C2B7F3DA}"/>
              </a:ext>
            </a:extLst>
          </p:cNvPr>
          <p:cNvPicPr>
            <a:picLocks noChangeAspect="1"/>
          </p:cNvPicPr>
          <p:nvPr/>
        </p:nvPicPr>
        <p:blipFill>
          <a:blip r:embed="rId2"/>
          <a:stretch>
            <a:fillRect/>
          </a:stretch>
        </p:blipFill>
        <p:spPr>
          <a:xfrm>
            <a:off x="366441" y="770932"/>
            <a:ext cx="7816321" cy="3153559"/>
          </a:xfrm>
          <a:prstGeom prst="rect">
            <a:avLst/>
          </a:prstGeom>
        </p:spPr>
      </p:pic>
      <p:sp>
        <p:nvSpPr>
          <p:cNvPr id="4" name="TextBox 3">
            <a:extLst>
              <a:ext uri="{FF2B5EF4-FFF2-40B4-BE49-F238E27FC236}">
                <a16:creationId xmlns:a16="http://schemas.microsoft.com/office/drawing/2014/main" id="{646A0579-8DEA-8FB3-5152-7FC76292F405}"/>
              </a:ext>
            </a:extLst>
          </p:cNvPr>
          <p:cNvSpPr txBox="1"/>
          <p:nvPr/>
        </p:nvSpPr>
        <p:spPr>
          <a:xfrm>
            <a:off x="7927772" y="5652999"/>
            <a:ext cx="3423138"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solidFill>
                  <a:schemeClr val="bg1"/>
                </a:solidFill>
              </a:rPr>
              <a:t>Employees table Fig 1.2</a:t>
            </a:r>
          </a:p>
        </p:txBody>
      </p:sp>
      <p:pic>
        <p:nvPicPr>
          <p:cNvPr id="7" name="Picture 6" descr="A screenshot of a computer&#10;&#10;Description automatically generated">
            <a:extLst>
              <a:ext uri="{FF2B5EF4-FFF2-40B4-BE49-F238E27FC236}">
                <a16:creationId xmlns:a16="http://schemas.microsoft.com/office/drawing/2014/main" id="{E0AF10D9-4B78-756F-5652-825282BC9168}"/>
              </a:ext>
            </a:extLst>
          </p:cNvPr>
          <p:cNvPicPr>
            <a:picLocks noChangeAspect="1"/>
          </p:cNvPicPr>
          <p:nvPr/>
        </p:nvPicPr>
        <p:blipFill>
          <a:blip r:embed="rId3"/>
          <a:stretch>
            <a:fillRect/>
          </a:stretch>
        </p:blipFill>
        <p:spPr>
          <a:xfrm>
            <a:off x="7171386" y="4145129"/>
            <a:ext cx="4707228" cy="1410413"/>
          </a:xfrm>
          <a:prstGeom prst="rect">
            <a:avLst/>
          </a:prstGeom>
        </p:spPr>
      </p:pic>
    </p:spTree>
    <p:extLst>
      <p:ext uri="{BB962C8B-B14F-4D97-AF65-F5344CB8AC3E}">
        <p14:creationId xmlns:p14="http://schemas.microsoft.com/office/powerpoint/2010/main" val="707789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5921828" y="2798940"/>
            <a:ext cx="5431971" cy="557950"/>
          </a:xfrm>
        </p:spPr>
        <p:txBody>
          <a:bodyPr vert="horz" lIns="91440" tIns="45720" rIns="91440" bIns="45720" rtlCol="0" anchor="t">
            <a:normAutofit/>
          </a:bodyPr>
          <a:lstStyle/>
          <a:p>
            <a:r>
              <a:rPr lang="en-US" noProof="1"/>
              <a:t>We based our research on market trends</a:t>
            </a:r>
          </a:p>
        </p:txBody>
      </p:sp>
      <p:sp>
        <p:nvSpPr>
          <p:cNvPr id="8" name="Text Placeholder 7">
            <a:extLst>
              <a:ext uri="{FF2B5EF4-FFF2-40B4-BE49-F238E27FC236}">
                <a16:creationId xmlns:a16="http://schemas.microsoft.com/office/drawing/2014/main" id="{F5C3A7BE-F7FC-4942-A31A-491A8A806103}"/>
              </a:ext>
            </a:extLst>
          </p:cNvPr>
          <p:cNvSpPr>
            <a:spLocks noGrp="1"/>
          </p:cNvSpPr>
          <p:nvPr>
            <p:ph type="body" sz="quarter" idx="23"/>
          </p:nvPr>
        </p:nvSpPr>
        <p:spPr>
          <a:xfrm>
            <a:off x="5922254" y="3569311"/>
            <a:ext cx="5433204" cy="365125"/>
          </a:xfrm>
        </p:spPr>
        <p:txBody>
          <a:bodyPr vert="horz" lIns="91440" tIns="45720" rIns="91440" bIns="45720" rtlCol="0" anchor="t">
            <a:noAutofit/>
          </a:bodyPr>
          <a:lstStyle/>
          <a:p>
            <a:r>
              <a:rPr lang="en-US" noProof="1"/>
              <a:t>DESIGN</a:t>
            </a:r>
          </a:p>
        </p:txBody>
      </p:sp>
      <p:sp>
        <p:nvSpPr>
          <p:cNvPr id="9" name="Text Placeholder 8">
            <a:extLst>
              <a:ext uri="{FF2B5EF4-FFF2-40B4-BE49-F238E27FC236}">
                <a16:creationId xmlns:a16="http://schemas.microsoft.com/office/drawing/2014/main" id="{95CCE699-03D1-4642-B46A-B14EF17DA183}"/>
              </a:ext>
            </a:extLst>
          </p:cNvPr>
          <p:cNvSpPr>
            <a:spLocks noGrp="1"/>
          </p:cNvSpPr>
          <p:nvPr>
            <p:ph type="body" sz="quarter" idx="24"/>
          </p:nvPr>
        </p:nvSpPr>
        <p:spPr>
          <a:xfrm>
            <a:off x="5921828" y="3898736"/>
            <a:ext cx="5431971" cy="557950"/>
          </a:xfrm>
        </p:spPr>
        <p:txBody>
          <a:bodyPr vert="horz" lIns="91440" tIns="45720" rIns="91440" bIns="45720" rtlCol="0" anchor="t">
            <a:normAutofit/>
          </a:bodyPr>
          <a:lstStyle/>
          <a:p>
            <a:r>
              <a:rPr lang="en-US" noProof="1"/>
              <a:t>We believe people need mo to this niche market</a:t>
            </a:r>
          </a:p>
        </p:txBody>
      </p:sp>
      <p:sp>
        <p:nvSpPr>
          <p:cNvPr id="10" name="Text Placeholder 9">
            <a:extLst>
              <a:ext uri="{FF2B5EF4-FFF2-40B4-BE49-F238E27FC236}">
                <a16:creationId xmlns:a16="http://schemas.microsoft.com/office/drawing/2014/main" id="{BC1DF189-6F2F-4C21-88CC-C82D3D0D147B}"/>
              </a:ext>
            </a:extLst>
          </p:cNvPr>
          <p:cNvSpPr>
            <a:spLocks noGrp="1"/>
          </p:cNvSpPr>
          <p:nvPr>
            <p:ph type="body" sz="quarter" idx="25"/>
          </p:nvPr>
        </p:nvSpPr>
        <p:spPr>
          <a:xfrm>
            <a:off x="5922254" y="4669107"/>
            <a:ext cx="5433204" cy="365125"/>
          </a:xfrm>
        </p:spPr>
        <p:txBody>
          <a:bodyPr vert="horz" lIns="91440" tIns="45720" rIns="91440" bIns="45720" rtlCol="0" anchor="t">
            <a:normAutofit lnSpcReduction="10000"/>
          </a:bodyPr>
          <a:lstStyle/>
          <a:p>
            <a:r>
              <a:rPr lang="en-US" noProof="1"/>
              <a:t>RESEARCH</a:t>
            </a:r>
          </a:p>
        </p:txBody>
      </p:sp>
      <p:sp>
        <p:nvSpPr>
          <p:cNvPr id="32" name="Date Placeholder 31">
            <a:extLst>
              <a:ext uri="{FF2B5EF4-FFF2-40B4-BE49-F238E27FC236}">
                <a16:creationId xmlns:a16="http://schemas.microsoft.com/office/drawing/2014/main" id="{D5DB19F8-B538-4965-BA90-ED372B99F5DC}"/>
              </a:ext>
            </a:extLst>
          </p:cNvPr>
          <p:cNvSpPr>
            <a:spLocks noGrp="1"/>
          </p:cNvSpPr>
          <p:nvPr>
            <p:ph type="dt" sz="half" idx="20"/>
          </p:nvPr>
        </p:nvSpPr>
        <p:spPr>
          <a:xfrm>
            <a:off x="5919680" y="6356350"/>
            <a:ext cx="947516" cy="365125"/>
          </a:xfrm>
        </p:spPr>
        <p:txBody>
          <a:bodyPr/>
          <a:lstStyle/>
          <a:p>
            <a:r>
              <a:rPr lang="en-US"/>
              <a:t>20XX</a:t>
            </a:r>
          </a:p>
        </p:txBody>
      </p:sp>
      <p:sp>
        <p:nvSpPr>
          <p:cNvPr id="3" name="Footer Placeholder 2">
            <a:extLst>
              <a:ext uri="{FF2B5EF4-FFF2-40B4-BE49-F238E27FC236}">
                <a16:creationId xmlns:a16="http://schemas.microsoft.com/office/drawing/2014/main" id="{005C44B1-BA82-483C-BD91-F89067442F9E}"/>
              </a:ext>
            </a:extLst>
          </p:cNvPr>
          <p:cNvSpPr>
            <a:spLocks noGrp="1"/>
          </p:cNvSpPr>
          <p:nvPr>
            <p:ph type="ftr" sz="quarter" idx="21"/>
          </p:nvPr>
        </p:nvSpPr>
        <p:spPr>
          <a:xfrm>
            <a:off x="7161955" y="6356350"/>
            <a:ext cx="3243942" cy="365125"/>
          </a:xfrm>
        </p:spPr>
        <p:txBody>
          <a:bodyPr/>
          <a:lstStyle/>
          <a:p>
            <a:r>
              <a:rPr lang="en-US"/>
              <a:t>Pitch Deck</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a:p>
        </p:txBody>
      </p:sp>
      <p:pic>
        <p:nvPicPr>
          <p:cNvPr id="12" name="Picture 11" descr="A screenshot of a computer&#10;&#10;Description automatically generated">
            <a:extLst>
              <a:ext uri="{FF2B5EF4-FFF2-40B4-BE49-F238E27FC236}">
                <a16:creationId xmlns:a16="http://schemas.microsoft.com/office/drawing/2014/main" id="{9554E968-6312-6FD0-275A-DAF67440ED67}"/>
              </a:ext>
            </a:extLst>
          </p:cNvPr>
          <p:cNvPicPr>
            <a:picLocks noChangeAspect="1"/>
          </p:cNvPicPr>
          <p:nvPr/>
        </p:nvPicPr>
        <p:blipFill>
          <a:blip r:embed="rId2"/>
          <a:stretch>
            <a:fillRect/>
          </a:stretch>
        </p:blipFill>
        <p:spPr>
          <a:xfrm>
            <a:off x="691331" y="1927960"/>
            <a:ext cx="4407876" cy="3346177"/>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F13519C9-9E02-3C34-BDB7-B4B0318A22BA}"/>
              </a:ext>
            </a:extLst>
          </p:cNvPr>
          <p:cNvPicPr>
            <a:picLocks noChangeAspect="1"/>
          </p:cNvPicPr>
          <p:nvPr/>
        </p:nvPicPr>
        <p:blipFill>
          <a:blip r:embed="rId3"/>
          <a:stretch>
            <a:fillRect/>
          </a:stretch>
        </p:blipFill>
        <p:spPr>
          <a:xfrm>
            <a:off x="5560701" y="1931336"/>
            <a:ext cx="4372707" cy="3305908"/>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8F903E58-9AEC-3496-6DFD-F7A131F072AA}"/>
              </a:ext>
            </a:extLst>
          </p:cNvPr>
          <p:cNvPicPr>
            <a:picLocks noChangeAspect="1"/>
          </p:cNvPicPr>
          <p:nvPr/>
        </p:nvPicPr>
        <p:blipFill>
          <a:blip r:embed="rId4"/>
          <a:stretch>
            <a:fillRect/>
          </a:stretch>
        </p:blipFill>
        <p:spPr>
          <a:xfrm>
            <a:off x="904373" y="436147"/>
            <a:ext cx="3986463" cy="1052759"/>
          </a:xfrm>
          <a:prstGeom prst="rect">
            <a:avLst/>
          </a:prstGeom>
        </p:spPr>
      </p:pic>
      <p:pic>
        <p:nvPicPr>
          <p:cNvPr id="16" name="Picture 15" descr="A screenshot of a computer&#10;&#10;Description automatically generated">
            <a:extLst>
              <a:ext uri="{FF2B5EF4-FFF2-40B4-BE49-F238E27FC236}">
                <a16:creationId xmlns:a16="http://schemas.microsoft.com/office/drawing/2014/main" id="{AD19F792-8FB4-C759-0238-4E7186C12158}"/>
              </a:ext>
            </a:extLst>
          </p:cNvPr>
          <p:cNvPicPr>
            <a:picLocks noChangeAspect="1"/>
          </p:cNvPicPr>
          <p:nvPr/>
        </p:nvPicPr>
        <p:blipFill>
          <a:blip r:embed="rId5"/>
          <a:stretch>
            <a:fillRect/>
          </a:stretch>
        </p:blipFill>
        <p:spPr>
          <a:xfrm>
            <a:off x="5757111" y="431594"/>
            <a:ext cx="3976436" cy="1041811"/>
          </a:xfrm>
          <a:prstGeom prst="rect">
            <a:avLst/>
          </a:prstGeom>
        </p:spPr>
      </p:pic>
      <p:sp>
        <p:nvSpPr>
          <p:cNvPr id="2" name="TextBox 1">
            <a:extLst>
              <a:ext uri="{FF2B5EF4-FFF2-40B4-BE49-F238E27FC236}">
                <a16:creationId xmlns:a16="http://schemas.microsoft.com/office/drawing/2014/main" id="{11B849EB-6CCA-F3CC-90D4-70EB92718408}"/>
              </a:ext>
            </a:extLst>
          </p:cNvPr>
          <p:cNvSpPr txBox="1"/>
          <p:nvPr/>
        </p:nvSpPr>
        <p:spPr>
          <a:xfrm>
            <a:off x="1840523" y="5474676"/>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err="1"/>
              <a:t>Employee_Project</a:t>
            </a:r>
            <a:r>
              <a:rPr lang="en-US" sz="1000" i="1"/>
              <a:t> table Fig. 1.3</a:t>
            </a:r>
          </a:p>
        </p:txBody>
      </p:sp>
      <p:sp>
        <p:nvSpPr>
          <p:cNvPr id="13" name="TextBox 12">
            <a:extLst>
              <a:ext uri="{FF2B5EF4-FFF2-40B4-BE49-F238E27FC236}">
                <a16:creationId xmlns:a16="http://schemas.microsoft.com/office/drawing/2014/main" id="{7E2A2DCE-6E1B-136B-9414-FD18971D4285}"/>
              </a:ext>
            </a:extLst>
          </p:cNvPr>
          <p:cNvSpPr txBox="1"/>
          <p:nvPr/>
        </p:nvSpPr>
        <p:spPr>
          <a:xfrm>
            <a:off x="6623537" y="5392614"/>
            <a:ext cx="2121876"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Donors table Fig. 1.4</a:t>
            </a:r>
          </a:p>
        </p:txBody>
      </p:sp>
    </p:spTree>
    <p:extLst>
      <p:ext uri="{BB962C8B-B14F-4D97-AF65-F5344CB8AC3E}">
        <p14:creationId xmlns:p14="http://schemas.microsoft.com/office/powerpoint/2010/main" val="20693930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Date Placeholder 41">
            <a:extLst>
              <a:ext uri="{FF2B5EF4-FFF2-40B4-BE49-F238E27FC236}">
                <a16:creationId xmlns:a16="http://schemas.microsoft.com/office/drawing/2014/main" id="{8ADD2DBD-D314-47B1-BD25-DAF6D4437F74}"/>
              </a:ext>
            </a:extLst>
          </p:cNvPr>
          <p:cNvSpPr>
            <a:spLocks noGrp="1"/>
          </p:cNvSpPr>
          <p:nvPr>
            <p:ph type="dt" sz="half" idx="10"/>
          </p:nvPr>
        </p:nvSpPr>
        <p:spPr>
          <a:xfrm>
            <a:off x="838200" y="6356350"/>
            <a:ext cx="2743200" cy="365125"/>
          </a:xfrm>
        </p:spPr>
        <p:txBody>
          <a:bodyPr/>
          <a:lstStyle/>
          <a:p>
            <a:r>
              <a:rPr lang="en-US"/>
              <a:t>20XX</a:t>
            </a:r>
          </a:p>
        </p:txBody>
      </p:sp>
      <p:sp>
        <p:nvSpPr>
          <p:cNvPr id="3" name="Footer Placeholder 2">
            <a:extLst>
              <a:ext uri="{FF2B5EF4-FFF2-40B4-BE49-F238E27FC236}">
                <a16:creationId xmlns:a16="http://schemas.microsoft.com/office/drawing/2014/main" id="{2CC7E0A4-FE8E-4F7B-8370-1FA3484B6144}"/>
              </a:ext>
            </a:extLst>
          </p:cNvPr>
          <p:cNvSpPr>
            <a:spLocks noGrp="1"/>
          </p:cNvSpPr>
          <p:nvPr>
            <p:ph type="ftr" sz="quarter" idx="11"/>
          </p:nvPr>
        </p:nvSpPr>
        <p:spPr>
          <a:xfrm>
            <a:off x="4038600" y="6356350"/>
            <a:ext cx="4114800" cy="365125"/>
          </a:xfrm>
        </p:spPr>
        <p:txBody>
          <a:bodyPr/>
          <a:lstStyle/>
          <a:p>
            <a:r>
              <a:rPr lang="en-US"/>
              <a:t>Pitch Deck</a:t>
            </a:r>
          </a:p>
        </p:txBody>
      </p:sp>
      <p:sp>
        <p:nvSpPr>
          <p:cNvPr id="4" name="Slide Number Placeholder 3">
            <a:extLst>
              <a:ext uri="{FF2B5EF4-FFF2-40B4-BE49-F238E27FC236}">
                <a16:creationId xmlns:a16="http://schemas.microsoft.com/office/drawing/2014/main" id="{5CE495FC-7E0A-4342-A40D-3B65DCA780C6}"/>
              </a:ext>
            </a:extLst>
          </p:cNvPr>
          <p:cNvSpPr>
            <a:spLocks noGrp="1"/>
          </p:cNvSpPr>
          <p:nvPr>
            <p:ph type="sldNum" sz="quarter" idx="12"/>
          </p:nvPr>
        </p:nvSpPr>
        <p:spPr>
          <a:xfrm>
            <a:off x="8610600" y="6356350"/>
            <a:ext cx="2743200" cy="365125"/>
          </a:xfrm>
        </p:spPr>
        <p:txBody>
          <a:bodyPr/>
          <a:lstStyle/>
          <a:p>
            <a:fld id="{19B51A1E-902D-48AF-9020-955120F399B6}" type="slidenum">
              <a:rPr lang="en-US" smtClean="0"/>
              <a:pPr/>
              <a:t>9</a:t>
            </a:fld>
            <a:endParaRPr lang="en-US"/>
          </a:p>
        </p:txBody>
      </p:sp>
      <p:pic>
        <p:nvPicPr>
          <p:cNvPr id="9" name="Picture 8" descr="A screenshot of a computer&#10;&#10;Description automatically generated">
            <a:extLst>
              <a:ext uri="{FF2B5EF4-FFF2-40B4-BE49-F238E27FC236}">
                <a16:creationId xmlns:a16="http://schemas.microsoft.com/office/drawing/2014/main" id="{79A1FFAC-311C-B0BF-7361-90A75D2CD871}"/>
              </a:ext>
            </a:extLst>
          </p:cNvPr>
          <p:cNvPicPr>
            <a:picLocks noChangeAspect="1"/>
          </p:cNvPicPr>
          <p:nvPr/>
        </p:nvPicPr>
        <p:blipFill>
          <a:blip r:embed="rId2"/>
          <a:stretch>
            <a:fillRect/>
          </a:stretch>
        </p:blipFill>
        <p:spPr>
          <a:xfrm>
            <a:off x="1118315" y="1485786"/>
            <a:ext cx="5630214" cy="2609272"/>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4872B9C3-FC0F-01AF-2DC3-6C858B9C25DC}"/>
              </a:ext>
            </a:extLst>
          </p:cNvPr>
          <p:cNvPicPr>
            <a:picLocks noChangeAspect="1"/>
          </p:cNvPicPr>
          <p:nvPr/>
        </p:nvPicPr>
        <p:blipFill>
          <a:blip r:embed="rId3"/>
          <a:stretch>
            <a:fillRect/>
          </a:stretch>
        </p:blipFill>
        <p:spPr>
          <a:xfrm>
            <a:off x="7110663" y="1489162"/>
            <a:ext cx="4678278" cy="1643809"/>
          </a:xfrm>
          <a:prstGeom prst="rect">
            <a:avLst/>
          </a:prstGeom>
        </p:spPr>
      </p:pic>
      <p:sp>
        <p:nvSpPr>
          <p:cNvPr id="2" name="TextBox 1">
            <a:extLst>
              <a:ext uri="{FF2B5EF4-FFF2-40B4-BE49-F238E27FC236}">
                <a16:creationId xmlns:a16="http://schemas.microsoft.com/office/drawing/2014/main" id="{0349B792-FDE4-375D-A7D9-2A6F8D3FD887}"/>
              </a:ext>
            </a:extLst>
          </p:cNvPr>
          <p:cNvSpPr txBox="1"/>
          <p:nvPr/>
        </p:nvSpPr>
        <p:spPr>
          <a:xfrm>
            <a:off x="2227384" y="4255477"/>
            <a:ext cx="2520461"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i="1"/>
              <a:t>Project table Fig. 1.5</a:t>
            </a:r>
            <a:endParaRPr lang="en-US"/>
          </a:p>
        </p:txBody>
      </p:sp>
    </p:spTree>
    <p:extLst>
      <p:ext uri="{BB962C8B-B14F-4D97-AF65-F5344CB8AC3E}">
        <p14:creationId xmlns:p14="http://schemas.microsoft.com/office/powerpoint/2010/main" val="1417396711"/>
      </p:ext>
    </p:extLst>
  </p:cSld>
  <p:clrMapOvr>
    <a:masterClrMapping/>
  </p:clrMapOvr>
</p:sld>
</file>

<file path=ppt/theme/theme1.xml><?xml version="1.0" encoding="utf-8"?>
<a:theme xmlns:a="http://schemas.openxmlformats.org/drawingml/2006/main" name="Monoline">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dark sales pitch_tm22318419_Win32_LW__SL_v3" id="{25F84EBA-C1D2-4AFA-BE29-F69FFF8F2DC6}" vid="{6C5BA4FE-EBF3-4DA8-82DB-24F1AF7B6C4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6F37A69-22DE-493E-8552-03285CA5DA6D}">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75ABCA3-2984-4C89-9460-81718D633ECA}">
  <ds:schemaRefs>
    <ds:schemaRef ds:uri="http://schemas.microsoft.com/sharepoint/v3/contenttype/forms"/>
  </ds:schemaRefs>
</ds:datastoreItem>
</file>

<file path=customXml/itemProps3.xml><?xml version="1.0" encoding="utf-8"?>
<ds:datastoreItem xmlns:ds="http://schemas.openxmlformats.org/officeDocument/2006/customXml" ds:itemID="{DCFE3C65-29EB-4E60-850B-7BD594E374E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sales pitch</Template>
  <TotalTime>63</TotalTime>
  <Words>307</Words>
  <Application>Microsoft Office PowerPoint</Application>
  <PresentationFormat>Widescreen</PresentationFormat>
  <Paragraphs>111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Tenorite</vt:lpstr>
      <vt:lpstr>Monoline</vt:lpstr>
      <vt:lpstr>Database presentation</vt:lpstr>
      <vt:lpstr>The nonprofit database</vt:lpstr>
      <vt:lpstr>Data model</vt:lpstr>
      <vt:lpstr>Design model</vt:lpstr>
      <vt:lpstr>Relationships</vt:lpstr>
      <vt:lpstr>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
  <cp:lastModifiedBy>Tyler Rollinson</cp:lastModifiedBy>
  <cp:revision>12</cp:revision>
  <dcterms:created xsi:type="dcterms:W3CDTF">2023-12-04T19:29:37Z</dcterms:created>
  <dcterms:modified xsi:type="dcterms:W3CDTF">2024-05-07T00:28:22Z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