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59" r:id="rId9"/>
    <p:sldId id="260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2A93-1920-4D2B-A0A8-84310DD5C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0765-744A-4ABF-BBB7-44096FC06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DF19F-FD70-4515-A2BC-834E1B36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24B4-4E4F-43DC-9B7D-15E22657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6C46-0158-4B9F-A9CB-50474FEA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12EE-3003-4578-836D-DD65D924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BFC0B-8192-45F1-B231-114BE241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243A-3877-4E71-A461-D76CEA99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36B1-BEA8-4F94-BFBB-260368A4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B0A9-E82C-4432-BD9D-66D0918E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0441D-BAF4-47AB-94D0-31F932755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522F8-1722-4A73-8CE6-47298A22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452C-8581-4AA1-8A8C-77D5F5BB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589B-2ADB-452B-9A09-B794FAE1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E9F4-0734-456C-9C5D-50A72849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4B6F-B953-4D9C-B282-A06E75F3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B053-1590-4E22-8392-02D792E7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85A4-BC30-4E7C-B0DB-C23134CA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AEC4-FF38-4397-A85F-A879AF5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F02-8FF2-4016-B1AD-8CC5E620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8EC9-027B-4873-A667-5FDEA3BB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E9BD-28F8-479A-BF59-37259349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4A20-9450-46B3-BAE5-81F57261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DD6-F18F-4B93-B80A-8AE0D396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A267-ACE3-4B92-BAD2-8670BC57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A448-9944-44CD-9CD8-C608E720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7D1E-E84D-4205-BB48-4E4CED19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00679-29FC-4F47-A28D-BA1542090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D9F0B-9092-4C36-B4EE-8430A6F9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20886-77D3-4027-AAF1-17A9EE2A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5FD60-6F26-495A-9FD4-278021B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4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2DB9-151C-4E0A-98FE-1A7B1188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6E60-2AE1-405F-8039-4ECBEFB5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6B67-DBD1-454E-8A09-32DE651B4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5E719-1EFB-45C3-9578-D71FC4B8F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AF73F-F0FD-4B91-9BF8-DC9B1CF4D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B5927-38BA-47A9-9D2B-7931E204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F0CCD-A9E8-4839-9A78-0C966C2C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D16AB-525C-43C9-8915-9762661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1E17-443C-4A6A-932A-8D5A5163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FC32D-E5F2-4B27-8375-E1D0FA20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A43C9-841F-47D4-B8F9-A1CA0CE0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C9A31-CA3A-4A15-ABA9-4F45F3E9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1B53C-AFC1-42EF-B720-06DCC4B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446D3-268F-436B-8B9F-313B72A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D5AB5-1B08-4F9D-9895-A739892C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A946-EE1B-43FE-B70A-FAB0D1F7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4A44-96A6-4BCF-BE4E-1F356AE6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86632-7F5E-49F8-A508-84FA0390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5B450-80EC-4107-B8AA-69116F4D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B4ED-C397-4F14-AF45-C5531EC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6A1B7-9BEC-4288-B09F-520C8E0D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B57D-466B-42A6-BDC1-52174C6D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A1491-A4F6-4840-A702-53ADD74A7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AFD09-B7E8-4002-8B49-FE39A23E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8758-1D69-4C36-8604-208FC26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1914E-6DDB-4B5D-B7E5-2B99D9B7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887C-3FBD-403A-97D1-924E56DB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62D98-EAAE-4AB8-9E82-BA8C7F7A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79DE5-6BE4-4DF4-A8C4-D543FFE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B79D-B747-401A-89DA-F165E266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D57F-BDB6-4B53-8DF2-97F721B0187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DACE-CFB7-46EF-AE52-1D06732E7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0586-C9D8-4405-9669-C832E126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F813-B69F-4429-944C-09D34DF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ABA1-2BEB-42FC-AC70-056B4D16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Blazor</a:t>
            </a:r>
            <a:r>
              <a:rPr lang="en-US" dirty="0"/>
              <a:t> project with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D2B48-A600-4F65-84C2-1A7AB04E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0CE0-E10D-4DFF-B78D-51CA2719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A154-BB5E-46D5-AA36-8C0D3A0E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Tools -&gt; Package Manager Console -&gt; Package Manager Console</a:t>
            </a:r>
          </a:p>
          <a:p>
            <a:r>
              <a:rPr lang="en-US" dirty="0"/>
              <a:t>Enter the following command:</a:t>
            </a:r>
          </a:p>
          <a:p>
            <a:pPr marL="0" indent="0">
              <a:buNone/>
            </a:pPr>
            <a:r>
              <a:rPr lang="en-US" dirty="0"/>
              <a:t>Add-Migration Initial</a:t>
            </a:r>
          </a:p>
          <a:p>
            <a:r>
              <a:rPr lang="en-US" dirty="0"/>
              <a:t>This should spin up the initial migration required.  ‘Initial’ is YOUR name of the initial migration state.</a:t>
            </a:r>
          </a:p>
          <a:p>
            <a:r>
              <a:rPr lang="en-US" dirty="0"/>
              <a:t>Add-Migration will seek out a </a:t>
            </a:r>
            <a:r>
              <a:rPr lang="en-US" dirty="0" err="1"/>
              <a:t>DbContext</a:t>
            </a:r>
            <a:r>
              <a:rPr lang="en-US" dirty="0"/>
              <a:t> in Startup, and try to determine the interim code required to build the database tables. </a:t>
            </a:r>
          </a:p>
          <a:p>
            <a:r>
              <a:rPr lang="en-US" dirty="0"/>
              <a:t>Enter the following command:</a:t>
            </a:r>
          </a:p>
          <a:p>
            <a:pPr marL="0" indent="0">
              <a:buNone/>
            </a:pPr>
            <a:r>
              <a:rPr lang="en-US" dirty="0"/>
              <a:t>Update-Database</a:t>
            </a:r>
          </a:p>
          <a:p>
            <a:r>
              <a:rPr lang="en-US" dirty="0"/>
              <a:t>This command should update the database, build the tables, etc.  Check the tables to make sure they’re not lowercase names</a:t>
            </a:r>
          </a:p>
        </p:txBody>
      </p:sp>
    </p:spTree>
    <p:extLst>
      <p:ext uri="{BB962C8B-B14F-4D97-AF65-F5344CB8AC3E}">
        <p14:creationId xmlns:p14="http://schemas.microsoft.com/office/powerpoint/2010/main" val="155083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C494-B8F9-43A9-A0A1-1660B4A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project, create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EAFA-EB0A-4B48-B179-81DF1C0C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project</a:t>
            </a:r>
          </a:p>
          <a:p>
            <a:r>
              <a:rPr lang="en-US" dirty="0"/>
              <a:t>Click Login, click Register</a:t>
            </a:r>
          </a:p>
          <a:p>
            <a:r>
              <a:rPr lang="en-US" dirty="0"/>
              <a:t>Register a new User.</a:t>
            </a:r>
          </a:p>
          <a:p>
            <a:r>
              <a:rPr lang="en-US" dirty="0"/>
              <a:t>When you get the next screen, click ‘Confirm here’ to confirm your account.</a:t>
            </a:r>
          </a:p>
          <a:p>
            <a:r>
              <a:rPr lang="en-US" dirty="0"/>
              <a:t>Check the tables, make sure there’s a new record in ASP_NET_USERS table.</a:t>
            </a:r>
          </a:p>
          <a:p>
            <a:r>
              <a:rPr lang="en-US" dirty="0"/>
              <a:t>If that worked, then your application is communicating with the database, and is able to read/write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5171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3631-BB2C-4038-9C34-C16820DA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F9ED-9A25-485E-8E1C-B38A5B9A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package manager console.</a:t>
            </a:r>
          </a:p>
          <a:p>
            <a:r>
              <a:rPr lang="en-US" dirty="0"/>
              <a:t>Run the following command (one line, in case this doesn’t copy paste well):</a:t>
            </a:r>
          </a:p>
          <a:p>
            <a:pPr marL="0" indent="0">
              <a:buNone/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"Data Source=</a:t>
            </a:r>
            <a:r>
              <a:rPr lang="en-US" dirty="0" err="1"/>
              <a:t>DEV;User</a:t>
            </a:r>
            <a:r>
              <a:rPr lang="en-US" dirty="0"/>
              <a:t> ID=C##STU;PASSWORD=C##STU" </a:t>
            </a:r>
            <a:r>
              <a:rPr lang="en-US" dirty="0" err="1"/>
              <a:t>Oracle.EntityFrameworkCore</a:t>
            </a:r>
            <a:r>
              <a:rPr lang="en-US" dirty="0"/>
              <a:t> -</a:t>
            </a:r>
            <a:r>
              <a:rPr lang="en-US" dirty="0" err="1"/>
              <a:t>ContextNamespace</a:t>
            </a:r>
            <a:r>
              <a:rPr lang="en-US" dirty="0"/>
              <a:t> SWARM.EF -Namespace </a:t>
            </a:r>
            <a:r>
              <a:rPr lang="en-US" dirty="0" err="1"/>
              <a:t>SWARM.EF.Models</a:t>
            </a:r>
            <a:r>
              <a:rPr lang="en-US" dirty="0"/>
              <a:t> -</a:t>
            </a:r>
            <a:r>
              <a:rPr lang="en-US" dirty="0" err="1"/>
              <a:t>OutputDir</a:t>
            </a:r>
            <a:r>
              <a:rPr lang="en-US" dirty="0"/>
              <a:t> Models -</a:t>
            </a:r>
            <a:r>
              <a:rPr lang="en-US" dirty="0" err="1"/>
              <a:t>ContextDir</a:t>
            </a:r>
            <a:r>
              <a:rPr lang="en-US" dirty="0"/>
              <a:t> Data -Project "SWARM.EF" -Context "</a:t>
            </a:r>
            <a:r>
              <a:rPr lang="en-US" dirty="0" err="1"/>
              <a:t>SWARMOracleContext</a:t>
            </a:r>
            <a:r>
              <a:rPr lang="en-US" dirty="0"/>
              <a:t>" -</a:t>
            </a:r>
            <a:r>
              <a:rPr lang="en-US" dirty="0" err="1"/>
              <a:t>DataAnnotations</a:t>
            </a:r>
            <a:r>
              <a:rPr lang="en-US" dirty="0"/>
              <a:t> -</a:t>
            </a:r>
            <a:r>
              <a:rPr lang="en-US" dirty="0" err="1"/>
              <a:t>NoOnConfiguring</a:t>
            </a:r>
            <a:r>
              <a:rPr lang="en-US" dirty="0"/>
              <a:t> -Force</a:t>
            </a:r>
          </a:p>
        </p:txBody>
      </p:sp>
    </p:spTree>
    <p:extLst>
      <p:ext uri="{BB962C8B-B14F-4D97-AF65-F5344CB8AC3E}">
        <p14:creationId xmlns:p14="http://schemas.microsoft.com/office/powerpoint/2010/main" val="17695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F673-9888-4C31-A8E9-CC62A742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Visual Studio 2019, 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D64A-9274-4488-B30A-C52670D4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Visual Studio 2019</a:t>
            </a:r>
          </a:p>
          <a:p>
            <a:r>
              <a:rPr lang="en-US" dirty="0"/>
              <a:t>Create a new </a:t>
            </a:r>
            <a:r>
              <a:rPr lang="en-US" dirty="0" err="1"/>
              <a:t>Blazor</a:t>
            </a:r>
            <a:r>
              <a:rPr lang="en-US" dirty="0"/>
              <a:t> WASM project with the following command:</a:t>
            </a:r>
          </a:p>
          <a:p>
            <a:pPr marL="0" indent="0">
              <a:buNone/>
            </a:pPr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-au Individual -ho -o SWARM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SWARM is the name of the solution, and will be the parent name of the underlying project</a:t>
            </a:r>
          </a:p>
        </p:txBody>
      </p:sp>
    </p:spTree>
    <p:extLst>
      <p:ext uri="{BB962C8B-B14F-4D97-AF65-F5344CB8AC3E}">
        <p14:creationId xmlns:p14="http://schemas.microsoft.com/office/powerpoint/2010/main" val="298025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4AAB-691F-463D-8584-A8784D15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project, it should start basic “Hello World”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E8A5-497C-43FB-B877-665A72B6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project by clicking the green ‘IIS Express’ button.  You might be prompted to add a self-signed certificate, click ‘Yes’.</a:t>
            </a:r>
          </a:p>
          <a:p>
            <a:r>
              <a:rPr lang="en-US" dirty="0"/>
              <a:t>Hello page, counter page, fetch data page should display</a:t>
            </a:r>
          </a:p>
        </p:txBody>
      </p:sp>
    </p:spTree>
    <p:extLst>
      <p:ext uri="{BB962C8B-B14F-4D97-AF65-F5344CB8AC3E}">
        <p14:creationId xmlns:p14="http://schemas.microsoft.com/office/powerpoint/2010/main" val="33124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A6A-C7B1-403C-992A-4B317A2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Project to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9F62-5026-4FF5-A24A-EBB55B48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the solution, Add -&gt; New Project</a:t>
            </a:r>
          </a:p>
          <a:p>
            <a:r>
              <a:rPr lang="en-US" dirty="0"/>
              <a:t>Choose ‘Class Library’.  Select the following type: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Name should be SWARM.EF</a:t>
            </a:r>
          </a:p>
          <a:p>
            <a:r>
              <a:rPr lang="en-US" dirty="0"/>
              <a:t>Make sure you’re choosing </a:t>
            </a:r>
            <a:r>
              <a:rPr lang="en-US" dirty="0" err="1"/>
              <a:t>.Net</a:t>
            </a:r>
            <a:r>
              <a:rPr lang="en-US" dirty="0"/>
              <a:t> 5.0 framework</a:t>
            </a:r>
          </a:p>
          <a:p>
            <a:r>
              <a:rPr lang="en-US" dirty="0"/>
              <a:t>The next part… is a bit of a pain.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627EE-65C4-4B18-9B57-25405583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3024187"/>
            <a:ext cx="4400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D11F-727A-4AC7-B33A-6B054A83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Project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A7DE-2E36-485A-9109-FCBA3329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windows explorer, navigate to the root of the solution</a:t>
            </a:r>
          </a:p>
          <a:p>
            <a:r>
              <a:rPr lang="en-US" dirty="0"/>
              <a:t>Close the solution in Visual Studio</a:t>
            </a:r>
          </a:p>
          <a:p>
            <a:r>
              <a:rPr lang="en-US" dirty="0"/>
              <a:t>Rename the newly created directory from ‘SWARM.EF’ to ‘EF’.</a:t>
            </a:r>
          </a:p>
          <a:p>
            <a:r>
              <a:rPr lang="en-US" dirty="0"/>
              <a:t>Open the .</a:t>
            </a:r>
            <a:r>
              <a:rPr lang="en-US" dirty="0" err="1"/>
              <a:t>sln</a:t>
            </a:r>
            <a:r>
              <a:rPr lang="en-US" dirty="0"/>
              <a:t> file in notepad, fix the entry so that </a:t>
            </a:r>
          </a:p>
          <a:p>
            <a:pPr marL="0" indent="0">
              <a:buNone/>
            </a:pPr>
            <a:r>
              <a:rPr lang="en-US" dirty="0"/>
              <a:t>SWARM.EF\ </a:t>
            </a:r>
            <a:r>
              <a:rPr lang="en-US" dirty="0" err="1"/>
              <a:t>SWARM.EF.csproj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Looks like this</a:t>
            </a:r>
          </a:p>
          <a:p>
            <a:pPr marL="0" indent="0">
              <a:buNone/>
            </a:pPr>
            <a:r>
              <a:rPr lang="en-US" dirty="0"/>
              <a:t>EF\ </a:t>
            </a:r>
            <a:r>
              <a:rPr lang="en-US" dirty="0" err="1"/>
              <a:t>SWARM.EF.csproj</a:t>
            </a:r>
            <a:endParaRPr lang="en-US" dirty="0"/>
          </a:p>
          <a:p>
            <a:r>
              <a:rPr lang="en-US" dirty="0"/>
              <a:t>Re-open the solution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8615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05B-48AC-4E02-A0E5-965BE716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4939-611C-4BD2-8D35-44FBBCEC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</a:t>
            </a:r>
            <a:r>
              <a:rPr lang="en-US" dirty="0" err="1"/>
              <a:t>SWARM.Server</a:t>
            </a:r>
            <a:r>
              <a:rPr lang="en-US" dirty="0"/>
              <a:t> project</a:t>
            </a:r>
          </a:p>
          <a:p>
            <a:r>
              <a:rPr lang="en-US" dirty="0"/>
              <a:t>Expand Dependencies</a:t>
            </a:r>
          </a:p>
          <a:p>
            <a:r>
              <a:rPr lang="en-US" dirty="0"/>
              <a:t>Right click ‘Projects’, select ‘Add Project Reference’, select the SWARM.EF project</a:t>
            </a:r>
          </a:p>
          <a:p>
            <a:r>
              <a:rPr lang="en-US" dirty="0"/>
              <a:t>Do the same for the </a:t>
            </a:r>
            <a:r>
              <a:rPr lang="en-US" dirty="0" err="1"/>
              <a:t>SWARM.Client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87996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534D-240C-404A-B0B5-107AFAAB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Oracle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B36E-887D-4366-A0E9-3AB0438E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Tools -&gt; </a:t>
            </a:r>
            <a:r>
              <a:rPr lang="en-US" dirty="0" err="1"/>
              <a:t>Nuget</a:t>
            </a:r>
            <a:r>
              <a:rPr lang="en-US" dirty="0"/>
              <a:t> Package Manager -&gt; Manage </a:t>
            </a:r>
            <a:r>
              <a:rPr lang="en-US" dirty="0" err="1"/>
              <a:t>Nuget</a:t>
            </a:r>
            <a:r>
              <a:rPr lang="en-US" dirty="0"/>
              <a:t> packages for solution</a:t>
            </a:r>
          </a:p>
          <a:p>
            <a:r>
              <a:rPr lang="en-US" dirty="0"/>
              <a:t>Select Browse tab</a:t>
            </a:r>
          </a:p>
          <a:p>
            <a:r>
              <a:rPr lang="en-US" dirty="0"/>
              <a:t>Select ‘All’ for package source</a:t>
            </a:r>
          </a:p>
          <a:p>
            <a:r>
              <a:rPr lang="en-US" dirty="0"/>
              <a:t>Search for: </a:t>
            </a:r>
            <a:r>
              <a:rPr lang="en-US" dirty="0" err="1"/>
              <a:t>Oracle.EntityFrameworkCore</a:t>
            </a:r>
            <a:endParaRPr lang="en-US" dirty="0"/>
          </a:p>
          <a:p>
            <a:r>
              <a:rPr lang="en-US" dirty="0"/>
              <a:t>Select the package, install it to .Server, .Client and .EF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3C33-6D1C-4B36-B40D-0543C6B1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to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541D-E5B4-4B51-A786-37E9120E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connection string to </a:t>
            </a:r>
            <a:r>
              <a:rPr lang="en-US" dirty="0" err="1"/>
              <a:t>appsettings.json</a:t>
            </a:r>
            <a:r>
              <a:rPr lang="en-US" dirty="0"/>
              <a:t>.  For example:</a:t>
            </a:r>
          </a:p>
          <a:p>
            <a:pPr marL="0" indent="0">
              <a:buNone/>
            </a:pPr>
            <a:r>
              <a:rPr lang="en-US" dirty="0" err="1"/>
              <a:t>SWARMConnection</a:t>
            </a:r>
            <a:r>
              <a:rPr lang="en-US" dirty="0"/>
              <a:t>": "Data Source=</a:t>
            </a:r>
            <a:r>
              <a:rPr lang="en-US" dirty="0" err="1"/>
              <a:t>DEV;User</a:t>
            </a:r>
            <a:r>
              <a:rPr lang="en-US" dirty="0"/>
              <a:t> ID=C##</a:t>
            </a:r>
            <a:r>
              <a:rPr lang="en-US" dirty="0" err="1"/>
              <a:t>STU;Password</a:t>
            </a:r>
            <a:r>
              <a:rPr lang="en-US" dirty="0"/>
              <a:t>=Pass12345;Connection Timeout=60;Connection Lifetime=10;Max Pool Size=2;Min Pool Size=0;Pooling=false;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Starup.cs</a:t>
            </a:r>
            <a:r>
              <a:rPr lang="en-US" dirty="0"/>
              <a:t> in the Server project to </a:t>
            </a:r>
            <a:r>
              <a:rPr lang="en-US" dirty="0" err="1"/>
              <a:t>UseOracle</a:t>
            </a:r>
            <a:r>
              <a:rPr lang="en-US" dirty="0"/>
              <a:t> (instead of </a:t>
            </a:r>
            <a:r>
              <a:rPr lang="en-US" dirty="0" err="1"/>
              <a:t>UseSqlLite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9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7243-EBD7-47A5-8204-1B5AE048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the Server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E217-AEAB-4F32-997D-2976B114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needs a nudge.  Without some extra code, the names of the tables will be partially lowercase.  Trust me, this is going to be a pain.</a:t>
            </a:r>
          </a:p>
          <a:p>
            <a:r>
              <a:rPr lang="en-US" dirty="0"/>
              <a:t>Add the following code at the root of the project: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DataExtend</a:t>
            </a:r>
            <a:r>
              <a:rPr lang="en-US" dirty="0"/>
              <a:t>/</a:t>
            </a:r>
            <a:r>
              <a:rPr lang="en-US" dirty="0" err="1"/>
              <a:t>ApplicationDbContext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DataExtend</a:t>
            </a:r>
            <a:r>
              <a:rPr lang="en-US" dirty="0"/>
              <a:t>/</a:t>
            </a:r>
            <a:r>
              <a:rPr lang="en-US" dirty="0" err="1"/>
              <a:t>DbContextCaseSensitive</a:t>
            </a:r>
            <a:endParaRPr lang="en-US" dirty="0"/>
          </a:p>
          <a:p>
            <a:r>
              <a:rPr lang="en-US" dirty="0"/>
              <a:t>Change the existing /Data/</a:t>
            </a:r>
            <a:r>
              <a:rPr lang="en-US" dirty="0" err="1"/>
              <a:t>ApplicationDbContext</a:t>
            </a:r>
            <a:r>
              <a:rPr lang="en-US" dirty="0"/>
              <a:t> to a ‘partial’ class</a:t>
            </a:r>
          </a:p>
        </p:txBody>
      </p:sp>
    </p:spTree>
    <p:extLst>
      <p:ext uri="{BB962C8B-B14F-4D97-AF65-F5344CB8AC3E}">
        <p14:creationId xmlns:p14="http://schemas.microsoft.com/office/powerpoint/2010/main" val="109349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Create new Blazor project with Oracle</vt:lpstr>
      <vt:lpstr>Start Visual Studio 2019, create project</vt:lpstr>
      <vt:lpstr>Start the project, it should start basic “Hello World” website</vt:lpstr>
      <vt:lpstr>Add new Project to Solution</vt:lpstr>
      <vt:lpstr>Fix Project naming</vt:lpstr>
      <vt:lpstr>Fix Project Dependencies</vt:lpstr>
      <vt:lpstr>Add Oracle to project</vt:lpstr>
      <vt:lpstr>Change over to Oracle</vt:lpstr>
      <vt:lpstr>Add code to the Server project</vt:lpstr>
      <vt:lpstr>Add Migration</vt:lpstr>
      <vt:lpstr>Start the project, create an account</vt:lpstr>
      <vt:lpstr>Scaffold 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new Blazor project with Oracle</dc:title>
  <dc:creator>Bert Gibbons</dc:creator>
  <cp:lastModifiedBy>Bert Gibbons</cp:lastModifiedBy>
  <cp:revision>1</cp:revision>
  <dcterms:created xsi:type="dcterms:W3CDTF">2022-01-30T18:41:07Z</dcterms:created>
  <dcterms:modified xsi:type="dcterms:W3CDTF">2022-01-30T18:41:31Z</dcterms:modified>
</cp:coreProperties>
</file>