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>
        <p:scale>
          <a:sx n="74" d="100"/>
          <a:sy n="74" d="100"/>
        </p:scale>
        <p:origin x="72" y="315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E7CF-9628-4A59-A8A9-6A44883CC85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96C18-9C65-43EA-9F24-EB10D91A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Agile Manifesto is a management philosophy that focuses on working on small pieces of software in sprints that deliver software at regularly scheduled intervals.</a:t>
            </a:r>
          </a:p>
          <a:p>
            <a:r>
              <a:rPr lang="en-US" dirty="0"/>
              <a:t>The Agile Manifesto is a summary of the concepts that the Agile method lives by</a:t>
            </a:r>
          </a:p>
          <a:p>
            <a:r>
              <a:rPr lang="en-US" dirty="0"/>
              <a:t>Some other key principles are constant communication, focusing on motivated individuals, and using shippable software is the only measure of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principle is one of my favorite because it focuses on the people who are making the product instead of the process behind it. </a:t>
            </a:r>
          </a:p>
          <a:p>
            <a:r>
              <a:rPr lang="en-US" dirty="0"/>
              <a:t>In other methods of development, the developers seem replaceable before the process by which the software is made</a:t>
            </a:r>
          </a:p>
          <a:p>
            <a:r>
              <a:rPr lang="en-US" dirty="0"/>
              <a:t>Providing the support and environment that a developer needs in order to best fulfill their requirements is something that every company should adopt</a:t>
            </a:r>
          </a:p>
          <a:p>
            <a:r>
              <a:rPr lang="en-US" dirty="0"/>
              <a:t>This principle also recognizes that self-organized teams are often the most effective type of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Simplicity in software development should always be a focus, because reducing the amount of work that needs to be done will always be the most important principle of the AGILE method</a:t>
            </a:r>
          </a:p>
          <a:p>
            <a:r>
              <a:rPr lang="en-US" dirty="0"/>
              <a:t>Designing pieces of software for re-use is also important, so that we don’t need to re-solve a problem that we’ve already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AGILE method also focuses on welcoming changes in requirements, even if they are late in the development cycle</a:t>
            </a:r>
          </a:p>
          <a:p>
            <a:r>
              <a:rPr lang="en-US" dirty="0"/>
              <a:t>This focus is meant to give the customer a competitive edge by harnessing changes in the market</a:t>
            </a:r>
          </a:p>
          <a:p>
            <a:r>
              <a:rPr lang="en-US" dirty="0"/>
              <a:t>I think this is one of the weaker principles of the method, because it fails to recognize how expensive requirement changes can be, especially if its late in the development cycle</a:t>
            </a:r>
          </a:p>
          <a:p>
            <a:r>
              <a:rPr lang="en-US" dirty="0"/>
              <a:t>Instead of welcoming change, I think it would be better to focus on having a full understanding of what the product needs to be before development begins, in order to ensure clarity throughout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AGILE method also focuses on consistent software delivery, where these smaller periods of development called sprints can consistently deliver shippable pieces of the system. </a:t>
            </a:r>
          </a:p>
          <a:p>
            <a:r>
              <a:rPr lang="en-US" dirty="0"/>
              <a:t>This principle also gives preference to smaller timescales, because faster always seems to be better</a:t>
            </a:r>
          </a:p>
          <a:p>
            <a:r>
              <a:rPr lang="en-US" dirty="0"/>
              <a:t>However, this means that if a sprint period fails to produce a piece of shippable software, then the entire process is delayed, which is an issue with failing to recognize that some development processes simply cannot be rushed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7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article contained a plethora of information about both processes discussed in this presentation and had some very important insights into how they function in a </a:t>
            </a:r>
            <a:r>
              <a:rPr lang="en-US"/>
              <a:t>development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how-effective-agile-methodology-developing-training-chakrabor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4031-870C-4DA4-A912-6CA5A789B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CFB96-D123-4962-A2C1-FFD67D20D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BSA/375: Fundamentals of Business Systems Development</a:t>
            </a:r>
          </a:p>
          <a:p>
            <a:r>
              <a:rPr lang="en-US" dirty="0"/>
              <a:t>Prof. </a:t>
            </a:r>
            <a:r>
              <a:rPr lang="en-US" dirty="0" err="1"/>
              <a:t>Tiejun</a:t>
            </a:r>
            <a:r>
              <a:rPr lang="en-US" dirty="0"/>
              <a:t> Zhang</a:t>
            </a:r>
          </a:p>
          <a:p>
            <a:r>
              <a:rPr lang="en-US" dirty="0"/>
              <a:t>By Tyler Smith, 9/29/2017</a:t>
            </a:r>
          </a:p>
        </p:txBody>
      </p:sp>
    </p:spTree>
    <p:extLst>
      <p:ext uri="{BB962C8B-B14F-4D97-AF65-F5344CB8AC3E}">
        <p14:creationId xmlns:p14="http://schemas.microsoft.com/office/powerpoint/2010/main" val="38638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C730-066F-47FE-BCD7-231DE5C3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Agile Manifesto?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650F-FB14-4FFD-843F-B56BE687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Methodology is not a process philosophy, it is a team management philosophy</a:t>
            </a:r>
          </a:p>
          <a:p>
            <a:r>
              <a:rPr lang="en-US" dirty="0"/>
              <a:t>The Agile Method focuses on working in sprints, or short periods of time where a piece of shippable software is delivered</a:t>
            </a:r>
          </a:p>
          <a:p>
            <a:r>
              <a:rPr lang="en-US" dirty="0"/>
              <a:t>The Agile Manifesto is a series of core philosophies that summarize the ideas behind the Agile Method into one concise document</a:t>
            </a:r>
          </a:p>
          <a:p>
            <a:r>
              <a:rPr lang="en-US" dirty="0"/>
              <a:t>Working Software is the primary measure of progress</a:t>
            </a:r>
          </a:p>
          <a:p>
            <a:r>
              <a:rPr lang="en-US" dirty="0"/>
              <a:t>Constant communication between all members involved in the process, including the customer, is key to this method</a:t>
            </a:r>
          </a:p>
        </p:txBody>
      </p:sp>
    </p:spTree>
    <p:extLst>
      <p:ext uri="{BB962C8B-B14F-4D97-AF65-F5344CB8AC3E}">
        <p14:creationId xmlns:p14="http://schemas.microsoft.com/office/powerpoint/2010/main" val="246915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BC9C-E4C2-4C62-8AE6-A49477CE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Projects Around Motivated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1AD1-7B0D-403B-8D90-93977435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Agile Method focuses around motivated individuals and self-organizing teams</a:t>
            </a:r>
          </a:p>
          <a:p>
            <a:r>
              <a:rPr lang="en-US" sz="2000" dirty="0"/>
              <a:t>Give these motivated individuals they support and the environment that they need, and trust them to get the job done</a:t>
            </a:r>
          </a:p>
          <a:p>
            <a:r>
              <a:rPr lang="en-US" sz="2000" dirty="0"/>
              <a:t>This principle is one of the most interesting, because most philosophies focus on processes and schedules and not the people making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8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B35-37AF-4D3A-BDFB-CA382ABF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2CA3-CF36-4398-B7B1-80A77848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other great principle of the Agile Method is its focus on simplicity</a:t>
            </a:r>
          </a:p>
          <a:p>
            <a:r>
              <a:rPr lang="en-US" sz="2000" dirty="0"/>
              <a:t>Design pieces of code for simplicity and flexibility, if we find a solution to a problem, we shouldn’t have to rewrite that solution each time it comes up in the project</a:t>
            </a:r>
          </a:p>
          <a:p>
            <a:r>
              <a:rPr lang="en-US" sz="2000" dirty="0"/>
              <a:t>Maximizing the amount of work that doesn’t need to be done is another of the key principles in the Agile Method</a:t>
            </a:r>
          </a:p>
        </p:txBody>
      </p:sp>
    </p:spTree>
    <p:extLst>
      <p:ext uri="{BB962C8B-B14F-4D97-AF65-F5344CB8AC3E}">
        <p14:creationId xmlns:p14="http://schemas.microsoft.com/office/powerpoint/2010/main" val="33987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9A8-EC73-4A46-80E6-DFB8A4E6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Changing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A1D8-AEED-4343-AE0C-0190B97F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Agile Method welcomes changing requirements, even late in the development process</a:t>
            </a:r>
          </a:p>
          <a:p>
            <a:r>
              <a:rPr lang="en-US" sz="2000" dirty="0"/>
              <a:t>Agile processes focus on harnessing change to give the customer a better competitive advantage</a:t>
            </a:r>
          </a:p>
          <a:p>
            <a:r>
              <a:rPr lang="en-US" sz="2000" dirty="0"/>
              <a:t>One of the weaker principles, because it ignores the expense of changing requirements late in the 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248731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F312-C09D-4001-A737-18D112EA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 Working Software Frequently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F8CF-C14B-4B94-94D0-97B62F2D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Method focuses on a bunch of smaller working periods that are called sprints, which should each deliver a small piece of deliverable software</a:t>
            </a:r>
          </a:p>
          <a:p>
            <a:r>
              <a:rPr lang="en-US" dirty="0"/>
              <a:t>With this in mind, the Agile method tries to consistently produce shippable software on a weekly or monthly basis</a:t>
            </a:r>
          </a:p>
          <a:p>
            <a:r>
              <a:rPr lang="en-US" dirty="0"/>
              <a:t>Preference goes to smaller timescales</a:t>
            </a:r>
          </a:p>
          <a:p>
            <a:r>
              <a:rPr lang="en-US" dirty="0"/>
              <a:t>Can suffer greatly from issues in the sprint period. If a piece of software isn’t delivered in the given time, then the entire process is delayed until the issue is resolved</a:t>
            </a:r>
          </a:p>
        </p:txBody>
      </p:sp>
    </p:spTree>
    <p:extLst>
      <p:ext uri="{BB962C8B-B14F-4D97-AF65-F5344CB8AC3E}">
        <p14:creationId xmlns:p14="http://schemas.microsoft.com/office/powerpoint/2010/main" val="5100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A3E6-6B98-4522-BA4C-9EE96A57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AGILE with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C168-0CA3-459A-8A71-F6D79992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59E9-1A0D-4B4B-A73F-EB28BB651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Waterfall method focuses on the process and working down the five steps of the development cycle</a:t>
            </a:r>
          </a:p>
          <a:p>
            <a:r>
              <a:rPr lang="en-US" dirty="0"/>
              <a:t>Follows ADDIE which means;         Analysis, Design, Development, Implementation, Evaluation</a:t>
            </a:r>
          </a:p>
          <a:p>
            <a:r>
              <a:rPr lang="en-US" dirty="0"/>
              <a:t>Can suffer when errors are discovered late in the process and backtracking has to be done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C84D9-70B7-411E-9107-DD6F0ED3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45482-23A8-4101-AED6-F7CB74A4C6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AGILE method focuses on simple, deliverable pieces of software delivered on a regular basis</a:t>
            </a:r>
          </a:p>
          <a:p>
            <a:r>
              <a:rPr lang="en-US" dirty="0"/>
              <a:t>Follows AGILE which means;  Align, Get set, Iterate &amp; implement, Leverage, and Evaluate</a:t>
            </a:r>
          </a:p>
          <a:p>
            <a:r>
              <a:rPr lang="en-US" dirty="0"/>
              <a:t>Can suffer from issues when expectations are not met, and schedules are pushed back</a:t>
            </a:r>
          </a:p>
        </p:txBody>
      </p:sp>
    </p:spTree>
    <p:extLst>
      <p:ext uri="{BB962C8B-B14F-4D97-AF65-F5344CB8AC3E}">
        <p14:creationId xmlns:p14="http://schemas.microsoft.com/office/powerpoint/2010/main" val="194456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BF42-BDA7-435F-9B50-C2143EA6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260C-F2AC-47B9-A856-E8DB23C2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for articles online for the effectiveness of the AGILE method, I found a source that discusses how training for it needs to change</a:t>
            </a:r>
          </a:p>
          <a:p>
            <a:r>
              <a:rPr lang="en-US" dirty="0"/>
              <a:t>This article on LinkedIn, by </a:t>
            </a:r>
            <a:r>
              <a:rPr lang="en-US" dirty="0" err="1"/>
              <a:t>Moumita</a:t>
            </a:r>
            <a:r>
              <a:rPr lang="en-US" dirty="0"/>
              <a:t> </a:t>
            </a:r>
            <a:r>
              <a:rPr lang="en-US" dirty="0" err="1"/>
              <a:t>Chokraborty</a:t>
            </a:r>
            <a:r>
              <a:rPr lang="en-US" dirty="0"/>
              <a:t>, analyzes the differences between Waterfall and AGILE, but most interestingly notes that they do not have to be directly opposed to one another</a:t>
            </a:r>
          </a:p>
          <a:p>
            <a:r>
              <a:rPr lang="en-US" dirty="0"/>
              <a:t>Since Waterfall is a process methodology and AGILE is a management methodology, the two do not have to be directly opposed to one another, and can often be adapted to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361643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953B-BFBB-4BB4-9B56-338F9109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0E74-EE12-480C-B66F-A17DCDE6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Principles behind the Agile Manifesto. (</a:t>
            </a:r>
            <a:r>
              <a:rPr lang="en-US" dirty="0" err="1"/>
              <a:t>n.d.</a:t>
            </a:r>
            <a:r>
              <a:rPr lang="en-US" dirty="0"/>
              <a:t>). Retrieved from http://agilemanifesto.org/iso/en/principles.html</a:t>
            </a:r>
          </a:p>
          <a:p>
            <a:r>
              <a:rPr lang="en-US" dirty="0"/>
              <a:t>Chakraborty, M. (2015, October 21). How effective is the AGILE methodology for developing training in the software industry?. </a:t>
            </a:r>
            <a:r>
              <a:rPr lang="en-US" i="1" dirty="0"/>
              <a:t>LinkedIn</a:t>
            </a:r>
            <a:r>
              <a:rPr lang="en-US" dirty="0"/>
              <a:t>. Retrieved from </a:t>
            </a:r>
            <a:r>
              <a:rPr lang="en-US" u="sng" dirty="0">
                <a:hlinkClick r:id="rId2"/>
              </a:rPr>
              <a:t>https://www.linkedin.com/pulse/how-effective-agile-methodology-developing-training-chakraborty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2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1013</Words>
  <Application>Microsoft Office PowerPoint</Application>
  <PresentationFormat>Widescreen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Agile Principles</vt:lpstr>
      <vt:lpstr>What is the Agile Manifesto?</vt:lpstr>
      <vt:lpstr>Building Projects Around Motivated Individuals</vt:lpstr>
      <vt:lpstr>Simplicity</vt:lpstr>
      <vt:lpstr>Welcome Changing Requirements</vt:lpstr>
      <vt:lpstr>Deliver Working Software Frequently</vt:lpstr>
      <vt:lpstr>Comparing AGILE with Waterfall</vt:lpstr>
      <vt:lpstr>Additional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Principles</dc:title>
  <dc:creator>Tyler Smith</dc:creator>
  <cp:lastModifiedBy>Tyler Smith</cp:lastModifiedBy>
  <cp:revision>10</cp:revision>
  <dcterms:created xsi:type="dcterms:W3CDTF">2017-09-25T17:01:27Z</dcterms:created>
  <dcterms:modified xsi:type="dcterms:W3CDTF">2017-09-25T18:31:32Z</dcterms:modified>
</cp:coreProperties>
</file>