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>
        <p:scale>
          <a:sx n="70" d="100"/>
          <a:sy n="70" d="100"/>
        </p:scale>
        <p:origin x="213" y="395"/>
      </p:cViewPr>
      <p:guideLst/>
    </p:cSldViewPr>
  </p:slideViewPr>
  <p:notesTextViewPr>
    <p:cViewPr>
      <p:scale>
        <a:sx n="1" d="1"/>
        <a:sy n="1" d="1"/>
      </p:scale>
      <p:origin x="0" y="-1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50503-F56B-46A1-AF62-465956842444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6D0B8-C673-41FA-8F1C-3969DCB22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internet usage has become the largest market for internet data usage, now accounting for more than half of all internet traffic.</a:t>
            </a:r>
          </a:p>
          <a:p>
            <a:r>
              <a:rPr lang="en-US" dirty="0"/>
              <a:t>Companies that fail to innovate in these changing times may get left behind</a:t>
            </a:r>
          </a:p>
          <a:p>
            <a:r>
              <a:rPr lang="en-US" dirty="0"/>
              <a:t>While mobile apps may seem intimidating, they are actually pretty straightforward to develop for and have a large support community for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D0B8-C673-41FA-8F1C-3969DCB22C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Mobile has fallen behind in recent years, with only 14% in 2009 and down from 23% in 2004 (Analysis of Mobile Platforms)</a:t>
            </a:r>
          </a:p>
          <a:p>
            <a:r>
              <a:rPr lang="en-US" dirty="0"/>
              <a:t>Android is a popular open source choice, but </a:t>
            </a:r>
            <a:r>
              <a:rPr lang="en-US" dirty="0" err="1"/>
              <a:t>theyhave</a:t>
            </a:r>
            <a:r>
              <a:rPr lang="en-US" dirty="0"/>
              <a:t> a wide variety of phones being created with its operating system, which makes it a bit difficult to develop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D0B8-C673-41FA-8F1C-3969DCB22C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5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iOS has the most secure mobile market of the three, which claims over 33% of all mobile users in 2013 (9to5Mac)</a:t>
            </a:r>
          </a:p>
          <a:p>
            <a:r>
              <a:rPr lang="en-US" dirty="0"/>
              <a:t>While some compatibility issues may arise when developing for iOS, many of these issues have a variety of solutions that can be implemented to solve the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D0B8-C673-41FA-8F1C-3969DCB22C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largest market share, its easy to see that iOS will get your app to the largest amount of your customers. </a:t>
            </a:r>
          </a:p>
          <a:p>
            <a:r>
              <a:rPr lang="en-US" dirty="0"/>
              <a:t>These seem programs can be used on Apples tablets AND personal computers</a:t>
            </a:r>
          </a:p>
          <a:p>
            <a:r>
              <a:rPr lang="en-US" dirty="0"/>
              <a:t>Apple’s App Store provides tools to help developers send out patches and keep </a:t>
            </a:r>
            <a:r>
              <a:rPr lang="en-US"/>
              <a:t>customer info up to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D0B8-C673-41FA-8F1C-3969DCB22C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obileplatforms.wikido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C2AA-07A9-4886-9456-B601DC20E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Move to Mobile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94C7C-1787-4C76-A721-43BFE020A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53"/>
          </a:xfrm>
        </p:spPr>
        <p:txBody>
          <a:bodyPr>
            <a:normAutofit/>
          </a:bodyPr>
          <a:lstStyle/>
          <a:p>
            <a:r>
              <a:rPr lang="en-US" dirty="0"/>
              <a:t>Presentation by Tyler Smith, 7/17/2017</a:t>
            </a:r>
          </a:p>
          <a:p>
            <a:r>
              <a:rPr lang="en-US" dirty="0"/>
              <a:t>MBL/400: Mobile Fundamentals</a:t>
            </a:r>
          </a:p>
          <a:p>
            <a:r>
              <a:rPr lang="en-US" dirty="0"/>
              <a:t>Prof. Earl Campbell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3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53F0-64C2-4E7F-B905-1EFAA354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move to a mobile 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A8F5-F0DB-46B8-BEF6-281581AA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November of 2016, the mobile market has accounted for more than half of all internet usage</a:t>
            </a:r>
          </a:p>
          <a:p>
            <a:r>
              <a:rPr lang="en-US" dirty="0"/>
              <a:t>Mobile Apps are becoming standard for companies who are looking to connect with their customers in new ways</a:t>
            </a:r>
          </a:p>
          <a:p>
            <a:r>
              <a:rPr lang="en-US" dirty="0"/>
              <a:t>Mobile apps have many advantages in terms of functionality, because of the devices they function on</a:t>
            </a:r>
          </a:p>
          <a:p>
            <a:r>
              <a:rPr lang="en-US" dirty="0"/>
              <a:t>While mobile app development requires a bit of overhead to get started, apps for this market are surprisingly easy to develop</a:t>
            </a:r>
          </a:p>
        </p:txBody>
      </p:sp>
    </p:spTree>
    <p:extLst>
      <p:ext uri="{BB962C8B-B14F-4D97-AF65-F5344CB8AC3E}">
        <p14:creationId xmlns:p14="http://schemas.microsoft.com/office/powerpoint/2010/main" val="57296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0D7E-2D75-47BD-949C-AC01FDD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F0CD-41D9-41B9-9CFD-69E31935E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Mobile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05911-727A-4576-9D6A-EA2DAF1D7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Runs on Win32</a:t>
            </a:r>
          </a:p>
          <a:p>
            <a:r>
              <a:rPr lang="en-US" dirty="0"/>
              <a:t>Not open source</a:t>
            </a:r>
          </a:p>
          <a:p>
            <a:r>
              <a:rPr lang="en-US" dirty="0"/>
              <a:t>Has the smallest market share (14% in 2009)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A50CE-595A-46BF-9ADF-7A8C9D053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A2DCB-DFD3-41BC-AEBF-EEFB834FC8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Popular among major cell phone retailers</a:t>
            </a:r>
          </a:p>
          <a:p>
            <a:r>
              <a:rPr lang="en-US" dirty="0"/>
              <a:t>Open-source and easy to develop for</a:t>
            </a:r>
          </a:p>
          <a:p>
            <a:r>
              <a:rPr lang="en-US" dirty="0"/>
              <a:t>Runs on Linux</a:t>
            </a:r>
          </a:p>
          <a:p>
            <a:endParaRPr lang="en-US" dirty="0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21D6847F-ECDC-40A7-8C5C-4141259D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89" y="3852804"/>
            <a:ext cx="2178930" cy="2008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25CA5C-B801-4F70-86F3-BE944AD5E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583" y1="42286" x2="54583" y2="42286"/>
                        <a14:foregroundMark x1="59583" y1="22286" x2="59583" y2="22286"/>
                        <a14:foregroundMark x1="57292" y1="14000" x2="57292" y2="14000"/>
                        <a14:foregroundMark x1="44375" y1="12000" x2="44375" y2="12000"/>
                        <a14:foregroundMark x1="67083" y1="41143" x2="67083" y2="41143"/>
                        <a14:foregroundMark x1="35833" y1="43714" x2="35833" y2="43714"/>
                        <a14:foregroundMark x1="29167" y1="82571" x2="29167" y2="82571"/>
                        <a14:foregroundMark x1="32500" y1="84571" x2="32500" y2="84571"/>
                        <a14:foregroundMark x1="45833" y1="87714" x2="45833" y2="87714"/>
                        <a14:foregroundMark x1="56250" y1="85143" x2="56250" y2="85143"/>
                        <a14:foregroundMark x1="66250" y1="87143" x2="66250" y2="87143"/>
                        <a14:foregroundMark x1="71250" y1="85429" x2="71250" y2="85429"/>
                        <a14:foregroundMark x1="80625" y1="81714" x2="80625" y2="81714"/>
                        <a14:foregroundMark x1="56042" y1="22000" x2="56042" y2="22000"/>
                        <a14:foregroundMark x1="46250" y1="20857" x2="46250" y2="20857"/>
                        <a14:foregroundMark x1="45833" y1="15143" x2="45833" y2="15143"/>
                        <a14:foregroundMark x1="58333" y1="12571" x2="58333" y2="12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8203" y="3652686"/>
            <a:ext cx="3131186" cy="22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Placeholder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5330DE8-68DC-46B7-927B-5A1781835D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567" r="5567"/>
          <a:stretch>
            <a:fillRect/>
          </a:stretch>
        </p:blipFill>
        <p:spPr>
          <a:xfrm>
            <a:off x="6071967" y="643467"/>
            <a:ext cx="4685389" cy="52724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5A610-C011-4BA5-8BE4-145A594D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Apple’s iOS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9F35A-743C-4727-AB59-4259E312D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514" y="2046514"/>
            <a:ext cx="3575737" cy="3994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 Largest market share (33% in 2016)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 Open-source SDK that is available for free online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 Huge online community and support base</a:t>
            </a:r>
          </a:p>
          <a:p>
            <a:pPr>
              <a:buFont typeface="Wingdings 2" charset="2"/>
              <a:buChar char=""/>
            </a:pPr>
            <a:r>
              <a:rPr lang="en-US" sz="1600" dirty="0">
                <a:solidFill>
                  <a:srgbClr val="FFFFFF"/>
                </a:solidFill>
              </a:rPr>
              <a:t>The standard for mobile app integration</a:t>
            </a: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51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5F73-DE2B-44EB-AB64-80956F9A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iOS is right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E803-4DDA-430B-90FD-CA9BB591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market to start off in, with over 1/3 of mobile customers using Apple’s iPhones</a:t>
            </a:r>
          </a:p>
          <a:p>
            <a:r>
              <a:rPr lang="en-US" dirty="0"/>
              <a:t>Development is easy to start and open source</a:t>
            </a:r>
          </a:p>
          <a:p>
            <a:r>
              <a:rPr lang="en-US" dirty="0"/>
              <a:t>Can also be used on Apple tablets and personal computers</a:t>
            </a:r>
          </a:p>
          <a:p>
            <a:r>
              <a:rPr lang="en-US" dirty="0"/>
              <a:t>Support and Bug Fixes are easily handled in the App store</a:t>
            </a:r>
          </a:p>
        </p:txBody>
      </p:sp>
    </p:spTree>
    <p:extLst>
      <p:ext uri="{BB962C8B-B14F-4D97-AF65-F5344CB8AC3E}">
        <p14:creationId xmlns:p14="http://schemas.microsoft.com/office/powerpoint/2010/main" val="161850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C094-71D7-4E48-AAAE-743F4571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3D25-E200-42D5-B1FE-8C1386E8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and Analysis of Mobile Platforms. (</a:t>
            </a:r>
            <a:r>
              <a:rPr lang="en-US" dirty="0" err="1"/>
              <a:t>n.d.</a:t>
            </a:r>
            <a:r>
              <a:rPr lang="en-US" dirty="0"/>
              <a:t>). Retrieved from </a:t>
            </a:r>
            <a:r>
              <a:rPr lang="en-US" dirty="0">
                <a:hlinkClick r:id="rId2"/>
              </a:rPr>
              <a:t>http://mobileplatforms.wikidot.com/</a:t>
            </a:r>
            <a:endParaRPr lang="en-US" dirty="0"/>
          </a:p>
          <a:p>
            <a:r>
              <a:rPr lang="en-US" dirty="0"/>
              <a:t>iPhone market share grows 6.4% in USA, takes share from Android in most markets. (2017, January). </a:t>
            </a:r>
            <a:r>
              <a:rPr lang="en-US" i="1" dirty="0"/>
              <a:t>9to5Mac, </a:t>
            </a:r>
            <a:r>
              <a:rPr lang="en-US" dirty="0"/>
              <a:t>(), . Retrieved from https://9to5mac.com/2017/01/11/ios-market-share-kantar/</a:t>
            </a:r>
          </a:p>
          <a:p>
            <a:r>
              <a:rPr lang="en-US" dirty="0"/>
              <a:t>Mobile internet usage surpasses desktop usage for the first time in history. (2016, November). </a:t>
            </a:r>
            <a:r>
              <a:rPr lang="en-US" i="1" dirty="0"/>
              <a:t>BGR, </a:t>
            </a:r>
            <a:r>
              <a:rPr lang="en-US" dirty="0"/>
              <a:t>(), . Retrieved from http://bgr.com/2016/11/02/internet-usage-desktop-vs-mobile/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08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37</TotalTime>
  <Words>463</Words>
  <Application>Microsoft Office PowerPoint</Application>
  <PresentationFormat>Widescreen</PresentationFormat>
  <Paragraphs>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The Move to Mobile Platforms</vt:lpstr>
      <vt:lpstr>Why move to a mobile platform?</vt:lpstr>
      <vt:lpstr>The Competition</vt:lpstr>
      <vt:lpstr>Apple’s iOS</vt:lpstr>
      <vt:lpstr>Why iOS is right for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Move to Mobile Platforms</dc:title>
  <dc:creator>Tyler Smith</dc:creator>
  <cp:lastModifiedBy>Tyler Smith</cp:lastModifiedBy>
  <cp:revision>4</cp:revision>
  <dcterms:created xsi:type="dcterms:W3CDTF">2017-07-18T00:29:16Z</dcterms:created>
  <dcterms:modified xsi:type="dcterms:W3CDTF">2017-07-18T01:07:13Z</dcterms:modified>
</cp:coreProperties>
</file>