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9753" autoAdjust="0"/>
    <p:restoredTop sz="94660"/>
  </p:normalViewPr>
  <p:slideViewPr>
    <p:cSldViewPr snapToGrid="0">
      <p:cViewPr>
        <p:scale>
          <a:sx n="80" d="100"/>
          <a:sy n="80" d="100"/>
        </p:scale>
        <p:origin x="315" y="29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8-07T19:53:18.172"/>
    </inkml:context>
    <inkml:brush xml:id="br0">
      <inkml:brushProperty name="width" value="0.02222" units="cm"/>
      <inkml:brushProperty name="height" value="0.02222" units="cm"/>
      <inkml:brushProperty name="ignorePressure" value="1"/>
    </inkml:brush>
  </inkml:definitions>
  <inkml:trace contextRef="#ctx0" brushRef="#br0">13010 1883</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8-07T19:53:32.712"/>
    </inkml:context>
    <inkml:brush xml:id="br0">
      <inkml:brushProperty name="width" value="0.02222" units="cm"/>
      <inkml:brushProperty name="height" value="0.02222" units="cm"/>
      <inkml:brushProperty name="ignorePressure" value="1"/>
    </inkml:brush>
  </inkml:definitions>
  <inkml:trace contextRef="#ctx0" brushRef="#br0">13143 3638</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8-07T19:53:32.898"/>
    </inkml:context>
    <inkml:brush xml:id="br0">
      <inkml:brushProperty name="width" value="0.02222" units="cm"/>
      <inkml:brushProperty name="height" value="0.02222" units="cm"/>
      <inkml:brushProperty name="ignorePressure" value="1"/>
    </inkml:brush>
  </inkml:definitions>
  <inkml:trace contextRef="#ctx0" brushRef="#br0">13143 3638</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8-07T19:53:36.490"/>
    </inkml:context>
    <inkml:brush xml:id="br0">
      <inkml:brushProperty name="width" value="0.02222" units="cm"/>
      <inkml:brushProperty name="height" value="0.02222" units="cm"/>
      <inkml:brushProperty name="ignorePressure" value="1"/>
    </inkml:brush>
  </inkml:definitions>
  <inkml:trace contextRef="#ctx0" brushRef="#br0">11907 4376</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8-07T19:53:36.845"/>
    </inkml:context>
    <inkml:brush xml:id="br0">
      <inkml:brushProperty name="width" value="0.02222" units="cm"/>
      <inkml:brushProperty name="height" value="0.02222" units="cm"/>
      <inkml:brushProperty name="ignorePressure" value="1"/>
    </inkml:brush>
  </inkml:definitions>
  <inkml:trace contextRef="#ctx0" brushRef="#br0">12092 4062</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8-07T19:53:37.031"/>
    </inkml:context>
    <inkml:brush xml:id="br0">
      <inkml:brushProperty name="width" value="0.02222" units="cm"/>
      <inkml:brushProperty name="height" value="0.02222" units="cm"/>
      <inkml:brushProperty name="ignorePressure" value="1"/>
    </inkml:brush>
  </inkml:definitions>
  <inkml:trace contextRef="#ctx0" brushRef="#br0">12054 4246</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8-07T19:53:37.247"/>
    </inkml:context>
    <inkml:brush xml:id="br0">
      <inkml:brushProperty name="width" value="0.02222" units="cm"/>
      <inkml:brushProperty name="height" value="0.02222" units="cm"/>
      <inkml:brushProperty name="ignorePressure" value="1"/>
    </inkml:brush>
  </inkml:definitions>
  <inkml:trace contextRef="#ctx0" brushRef="#br0">12054 4246</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8-07T19:53:37.580"/>
    </inkml:context>
    <inkml:brush xml:id="br0">
      <inkml:brushProperty name="width" value="0.02222" units="cm"/>
      <inkml:brushProperty name="height" value="0.02222" units="cm"/>
      <inkml:brushProperty name="ignorePressure" value="1"/>
    </inkml:brush>
  </inkml:definitions>
  <inkml:trace contextRef="#ctx0" brushRef="#br0">12054 4246</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8-07T19:53:37.760"/>
    </inkml:context>
    <inkml:brush xml:id="br0">
      <inkml:brushProperty name="width" value="0.02222" units="cm"/>
      <inkml:brushProperty name="height" value="0.02222" units="cm"/>
      <inkml:brushProperty name="ignorePressure" value="1"/>
    </inkml:brush>
  </inkml:definitions>
  <inkml:trace contextRef="#ctx0" brushRef="#br0">12054 4246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8-07T19:53:19.005"/>
    </inkml:context>
    <inkml:brush xml:id="br0">
      <inkml:brushProperty name="width" value="0.02222" units="cm"/>
      <inkml:brushProperty name="height" value="0.02222" units="cm"/>
      <inkml:brushProperty name="ignorePressure" value="1"/>
    </inkml:brush>
  </inkml:definitions>
  <inkml:trace contextRef="#ctx0" brushRef="#br0">12421 2088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8-07T19:53:19.656"/>
    </inkml:context>
    <inkml:brush xml:id="br0">
      <inkml:brushProperty name="width" value="0.02222" units="cm"/>
      <inkml:brushProperty name="height" value="0.02222" units="cm"/>
      <inkml:brushProperty name="ignorePressure" value="1"/>
    </inkml:brush>
  </inkml:definitions>
  <inkml:trace contextRef="#ctx0" brushRef="#br0">12421 2088</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8-07T19:53:19.845"/>
    </inkml:context>
    <inkml:brush xml:id="br0">
      <inkml:brushProperty name="width" value="0.02222" units="cm"/>
      <inkml:brushProperty name="height" value="0.02222" units="cm"/>
      <inkml:brushProperty name="ignorePressure" value="1"/>
    </inkml:brush>
  </inkml:definitions>
  <inkml:trace contextRef="#ctx0" brushRef="#br0">12421 2088</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8-07T19:53:20.079"/>
    </inkml:context>
    <inkml:brush xml:id="br0">
      <inkml:brushProperty name="width" value="0.02222" units="cm"/>
      <inkml:brushProperty name="height" value="0.02222" units="cm"/>
      <inkml:brushProperty name="ignorePressure" value="1"/>
    </inkml:brush>
  </inkml:definitions>
  <inkml:trace contextRef="#ctx0" brushRef="#br0">12421 2088</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8-07T19:53:20.782"/>
    </inkml:context>
    <inkml:brush xml:id="br0">
      <inkml:brushProperty name="width" value="0.02222" units="cm"/>
      <inkml:brushProperty name="height" value="0.02222" units="cm"/>
      <inkml:brushProperty name="ignorePressure" value="1"/>
    </inkml:brush>
  </inkml:definitions>
  <inkml:trace contextRef="#ctx0" brushRef="#br0">11437 2103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8-07T19:53:32.045"/>
    </inkml:context>
    <inkml:brush xml:id="br0">
      <inkml:brushProperty name="width" value="0.02222" units="cm"/>
      <inkml:brushProperty name="height" value="0.02222" units="cm"/>
      <inkml:brushProperty name="ignorePressure" value="1"/>
    </inkml:brush>
  </inkml:definitions>
  <inkml:trace contextRef="#ctx0" brushRef="#br0">13143 3638</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8-07T19:53:32.280"/>
    </inkml:context>
    <inkml:brush xml:id="br0">
      <inkml:brushProperty name="width" value="0.02222" units="cm"/>
      <inkml:brushProperty name="height" value="0.02222" units="cm"/>
      <inkml:brushProperty name="ignorePressure" value="1"/>
    </inkml:brush>
  </inkml:definitions>
  <inkml:trace contextRef="#ctx0" brushRef="#br0">13143 3638</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8-07T19:53:32.511"/>
    </inkml:context>
    <inkml:brush xml:id="br0">
      <inkml:brushProperty name="width" value="0.02222" units="cm"/>
      <inkml:brushProperty name="height" value="0.02222" units="cm"/>
      <inkml:brushProperty name="ignorePressure" value="1"/>
    </inkml:brush>
  </inkml:definitions>
  <inkml:trace contextRef="#ctx0" brushRef="#br0">13143 3638</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C1BF3-43A3-45DC-82BB-496D5BC9BE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093638D-EC0A-428A-A5C0-09A1E1D5B0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63B5905-9D1C-435D-90AB-ACC9C9FFB335}"/>
              </a:ext>
            </a:extLst>
          </p:cNvPr>
          <p:cNvSpPr>
            <a:spLocks noGrp="1"/>
          </p:cNvSpPr>
          <p:nvPr>
            <p:ph type="dt" sz="half" idx="10"/>
          </p:nvPr>
        </p:nvSpPr>
        <p:spPr/>
        <p:txBody>
          <a:bodyPr/>
          <a:lstStyle/>
          <a:p>
            <a:fld id="{3F74212F-8303-45B0-97D7-D9FC34B33C29}" type="datetimeFigureOut">
              <a:rPr lang="en-US" smtClean="0"/>
              <a:t>8/7/2017</a:t>
            </a:fld>
            <a:endParaRPr lang="en-US"/>
          </a:p>
        </p:txBody>
      </p:sp>
      <p:sp>
        <p:nvSpPr>
          <p:cNvPr id="5" name="Footer Placeholder 4">
            <a:extLst>
              <a:ext uri="{FF2B5EF4-FFF2-40B4-BE49-F238E27FC236}">
                <a16:creationId xmlns:a16="http://schemas.microsoft.com/office/drawing/2014/main" id="{8F832F83-A643-4EFA-BD29-45830D3FFB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3E60CB-2C4D-4A4B-A901-7EDE4E12707A}"/>
              </a:ext>
            </a:extLst>
          </p:cNvPr>
          <p:cNvSpPr>
            <a:spLocks noGrp="1"/>
          </p:cNvSpPr>
          <p:nvPr>
            <p:ph type="sldNum" sz="quarter" idx="12"/>
          </p:nvPr>
        </p:nvSpPr>
        <p:spPr/>
        <p:txBody>
          <a:bodyPr/>
          <a:lstStyle/>
          <a:p>
            <a:fld id="{BF6A0857-0B3D-49C8-BF9F-296375910373}" type="slidenum">
              <a:rPr lang="en-US" smtClean="0"/>
              <a:t>‹#›</a:t>
            </a:fld>
            <a:endParaRPr lang="en-US"/>
          </a:p>
        </p:txBody>
      </p:sp>
    </p:spTree>
    <p:extLst>
      <p:ext uri="{BB962C8B-B14F-4D97-AF65-F5344CB8AC3E}">
        <p14:creationId xmlns:p14="http://schemas.microsoft.com/office/powerpoint/2010/main" val="1235609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44A3A-1C8B-4255-BC82-A5098D8EB68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F0075CF-2918-4D75-90AA-24E2DDEB817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7CF04B-CC92-41EF-A550-4748DE3F7195}"/>
              </a:ext>
            </a:extLst>
          </p:cNvPr>
          <p:cNvSpPr>
            <a:spLocks noGrp="1"/>
          </p:cNvSpPr>
          <p:nvPr>
            <p:ph type="dt" sz="half" idx="10"/>
          </p:nvPr>
        </p:nvSpPr>
        <p:spPr/>
        <p:txBody>
          <a:bodyPr/>
          <a:lstStyle/>
          <a:p>
            <a:fld id="{3F74212F-8303-45B0-97D7-D9FC34B33C29}" type="datetimeFigureOut">
              <a:rPr lang="en-US" smtClean="0"/>
              <a:t>8/7/2017</a:t>
            </a:fld>
            <a:endParaRPr lang="en-US"/>
          </a:p>
        </p:txBody>
      </p:sp>
      <p:sp>
        <p:nvSpPr>
          <p:cNvPr id="5" name="Footer Placeholder 4">
            <a:extLst>
              <a:ext uri="{FF2B5EF4-FFF2-40B4-BE49-F238E27FC236}">
                <a16:creationId xmlns:a16="http://schemas.microsoft.com/office/drawing/2014/main" id="{F1A92AF2-C463-4F71-90E5-B0FE7D7F8A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257F7D-52EF-42B8-A2CC-0EA73268E55A}"/>
              </a:ext>
            </a:extLst>
          </p:cNvPr>
          <p:cNvSpPr>
            <a:spLocks noGrp="1"/>
          </p:cNvSpPr>
          <p:nvPr>
            <p:ph type="sldNum" sz="quarter" idx="12"/>
          </p:nvPr>
        </p:nvSpPr>
        <p:spPr/>
        <p:txBody>
          <a:bodyPr/>
          <a:lstStyle/>
          <a:p>
            <a:fld id="{BF6A0857-0B3D-49C8-BF9F-296375910373}" type="slidenum">
              <a:rPr lang="en-US" smtClean="0"/>
              <a:t>‹#›</a:t>
            </a:fld>
            <a:endParaRPr lang="en-US"/>
          </a:p>
        </p:txBody>
      </p:sp>
    </p:spTree>
    <p:extLst>
      <p:ext uri="{BB962C8B-B14F-4D97-AF65-F5344CB8AC3E}">
        <p14:creationId xmlns:p14="http://schemas.microsoft.com/office/powerpoint/2010/main" val="2578013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D0C6CB-CEE3-416E-85B9-334A10544B4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106374E-52F6-42BC-807F-5C29F4C6B5C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AF85D8-F2F3-4253-9ACA-F6C107FC5CE4}"/>
              </a:ext>
            </a:extLst>
          </p:cNvPr>
          <p:cNvSpPr>
            <a:spLocks noGrp="1"/>
          </p:cNvSpPr>
          <p:nvPr>
            <p:ph type="dt" sz="half" idx="10"/>
          </p:nvPr>
        </p:nvSpPr>
        <p:spPr/>
        <p:txBody>
          <a:bodyPr/>
          <a:lstStyle/>
          <a:p>
            <a:fld id="{3F74212F-8303-45B0-97D7-D9FC34B33C29}" type="datetimeFigureOut">
              <a:rPr lang="en-US" smtClean="0"/>
              <a:t>8/7/2017</a:t>
            </a:fld>
            <a:endParaRPr lang="en-US"/>
          </a:p>
        </p:txBody>
      </p:sp>
      <p:sp>
        <p:nvSpPr>
          <p:cNvPr id="5" name="Footer Placeholder 4">
            <a:extLst>
              <a:ext uri="{FF2B5EF4-FFF2-40B4-BE49-F238E27FC236}">
                <a16:creationId xmlns:a16="http://schemas.microsoft.com/office/drawing/2014/main" id="{2DA0CD00-DFCA-4156-B536-2592EB1AF8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7EBC99-F25A-409A-A259-6F8A88C55506}"/>
              </a:ext>
            </a:extLst>
          </p:cNvPr>
          <p:cNvSpPr>
            <a:spLocks noGrp="1"/>
          </p:cNvSpPr>
          <p:nvPr>
            <p:ph type="sldNum" sz="quarter" idx="12"/>
          </p:nvPr>
        </p:nvSpPr>
        <p:spPr/>
        <p:txBody>
          <a:bodyPr/>
          <a:lstStyle/>
          <a:p>
            <a:fld id="{BF6A0857-0B3D-49C8-BF9F-296375910373}" type="slidenum">
              <a:rPr lang="en-US" smtClean="0"/>
              <a:t>‹#›</a:t>
            </a:fld>
            <a:endParaRPr lang="en-US"/>
          </a:p>
        </p:txBody>
      </p:sp>
    </p:spTree>
    <p:extLst>
      <p:ext uri="{BB962C8B-B14F-4D97-AF65-F5344CB8AC3E}">
        <p14:creationId xmlns:p14="http://schemas.microsoft.com/office/powerpoint/2010/main" val="1636583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DF6DC-C5F7-4E99-97F7-02A134A6A2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84624C-FD9D-4EB9-B39A-3768C7078BF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EC07A1-64C4-452F-BB7E-AF0900284799}"/>
              </a:ext>
            </a:extLst>
          </p:cNvPr>
          <p:cNvSpPr>
            <a:spLocks noGrp="1"/>
          </p:cNvSpPr>
          <p:nvPr>
            <p:ph type="dt" sz="half" idx="10"/>
          </p:nvPr>
        </p:nvSpPr>
        <p:spPr/>
        <p:txBody>
          <a:bodyPr/>
          <a:lstStyle/>
          <a:p>
            <a:fld id="{3F74212F-8303-45B0-97D7-D9FC34B33C29}" type="datetimeFigureOut">
              <a:rPr lang="en-US" smtClean="0"/>
              <a:t>8/7/2017</a:t>
            </a:fld>
            <a:endParaRPr lang="en-US"/>
          </a:p>
        </p:txBody>
      </p:sp>
      <p:sp>
        <p:nvSpPr>
          <p:cNvPr id="5" name="Footer Placeholder 4">
            <a:extLst>
              <a:ext uri="{FF2B5EF4-FFF2-40B4-BE49-F238E27FC236}">
                <a16:creationId xmlns:a16="http://schemas.microsoft.com/office/drawing/2014/main" id="{795E44F5-4952-4F28-8285-23A8F8F300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B3B59C-7BF3-48A1-9381-4B68760734EA}"/>
              </a:ext>
            </a:extLst>
          </p:cNvPr>
          <p:cNvSpPr>
            <a:spLocks noGrp="1"/>
          </p:cNvSpPr>
          <p:nvPr>
            <p:ph type="sldNum" sz="quarter" idx="12"/>
          </p:nvPr>
        </p:nvSpPr>
        <p:spPr/>
        <p:txBody>
          <a:bodyPr/>
          <a:lstStyle/>
          <a:p>
            <a:fld id="{BF6A0857-0B3D-49C8-BF9F-296375910373}" type="slidenum">
              <a:rPr lang="en-US" smtClean="0"/>
              <a:t>‹#›</a:t>
            </a:fld>
            <a:endParaRPr lang="en-US"/>
          </a:p>
        </p:txBody>
      </p:sp>
    </p:spTree>
    <p:extLst>
      <p:ext uri="{BB962C8B-B14F-4D97-AF65-F5344CB8AC3E}">
        <p14:creationId xmlns:p14="http://schemas.microsoft.com/office/powerpoint/2010/main" val="3428027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C5385-99E2-4A76-B738-1C56F024AC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EC82CF5-292F-4721-B361-BF96146A95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75754D5-8E3A-49C8-987D-E35ECB90568E}"/>
              </a:ext>
            </a:extLst>
          </p:cNvPr>
          <p:cNvSpPr>
            <a:spLocks noGrp="1"/>
          </p:cNvSpPr>
          <p:nvPr>
            <p:ph type="dt" sz="half" idx="10"/>
          </p:nvPr>
        </p:nvSpPr>
        <p:spPr/>
        <p:txBody>
          <a:bodyPr/>
          <a:lstStyle/>
          <a:p>
            <a:fld id="{3F74212F-8303-45B0-97D7-D9FC34B33C29}" type="datetimeFigureOut">
              <a:rPr lang="en-US" smtClean="0"/>
              <a:t>8/7/2017</a:t>
            </a:fld>
            <a:endParaRPr lang="en-US"/>
          </a:p>
        </p:txBody>
      </p:sp>
      <p:sp>
        <p:nvSpPr>
          <p:cNvPr id="5" name="Footer Placeholder 4">
            <a:extLst>
              <a:ext uri="{FF2B5EF4-FFF2-40B4-BE49-F238E27FC236}">
                <a16:creationId xmlns:a16="http://schemas.microsoft.com/office/drawing/2014/main" id="{D655900A-9C09-4816-A6C6-D5EAF2F49F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378D9F-93A9-4878-8909-4EDCF0B3A97C}"/>
              </a:ext>
            </a:extLst>
          </p:cNvPr>
          <p:cNvSpPr>
            <a:spLocks noGrp="1"/>
          </p:cNvSpPr>
          <p:nvPr>
            <p:ph type="sldNum" sz="quarter" idx="12"/>
          </p:nvPr>
        </p:nvSpPr>
        <p:spPr/>
        <p:txBody>
          <a:bodyPr/>
          <a:lstStyle/>
          <a:p>
            <a:fld id="{BF6A0857-0B3D-49C8-BF9F-296375910373}" type="slidenum">
              <a:rPr lang="en-US" smtClean="0"/>
              <a:t>‹#›</a:t>
            </a:fld>
            <a:endParaRPr lang="en-US"/>
          </a:p>
        </p:txBody>
      </p:sp>
    </p:spTree>
    <p:extLst>
      <p:ext uri="{BB962C8B-B14F-4D97-AF65-F5344CB8AC3E}">
        <p14:creationId xmlns:p14="http://schemas.microsoft.com/office/powerpoint/2010/main" val="454007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913ED-27D4-47FE-8333-6D9E6B26B2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CA2E98-0454-4528-AEDC-8767590C923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0119A8-70B6-497E-81DD-0B470B49329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D02924E-4CEB-4F47-BC37-823ED9A45167}"/>
              </a:ext>
            </a:extLst>
          </p:cNvPr>
          <p:cNvSpPr>
            <a:spLocks noGrp="1"/>
          </p:cNvSpPr>
          <p:nvPr>
            <p:ph type="dt" sz="half" idx="10"/>
          </p:nvPr>
        </p:nvSpPr>
        <p:spPr/>
        <p:txBody>
          <a:bodyPr/>
          <a:lstStyle/>
          <a:p>
            <a:fld id="{3F74212F-8303-45B0-97D7-D9FC34B33C29}" type="datetimeFigureOut">
              <a:rPr lang="en-US" smtClean="0"/>
              <a:t>8/7/2017</a:t>
            </a:fld>
            <a:endParaRPr lang="en-US"/>
          </a:p>
        </p:txBody>
      </p:sp>
      <p:sp>
        <p:nvSpPr>
          <p:cNvPr id="6" name="Footer Placeholder 5">
            <a:extLst>
              <a:ext uri="{FF2B5EF4-FFF2-40B4-BE49-F238E27FC236}">
                <a16:creationId xmlns:a16="http://schemas.microsoft.com/office/drawing/2014/main" id="{EDE91D7F-A419-4BEB-8E3D-E51546CE06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259A10-2199-49FB-BD1F-DD3369941C9E}"/>
              </a:ext>
            </a:extLst>
          </p:cNvPr>
          <p:cNvSpPr>
            <a:spLocks noGrp="1"/>
          </p:cNvSpPr>
          <p:nvPr>
            <p:ph type="sldNum" sz="quarter" idx="12"/>
          </p:nvPr>
        </p:nvSpPr>
        <p:spPr/>
        <p:txBody>
          <a:bodyPr/>
          <a:lstStyle/>
          <a:p>
            <a:fld id="{BF6A0857-0B3D-49C8-BF9F-296375910373}" type="slidenum">
              <a:rPr lang="en-US" smtClean="0"/>
              <a:t>‹#›</a:t>
            </a:fld>
            <a:endParaRPr lang="en-US"/>
          </a:p>
        </p:txBody>
      </p:sp>
    </p:spTree>
    <p:extLst>
      <p:ext uri="{BB962C8B-B14F-4D97-AF65-F5344CB8AC3E}">
        <p14:creationId xmlns:p14="http://schemas.microsoft.com/office/powerpoint/2010/main" val="377168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D3EB8-41E8-4069-B9AA-C109DD0F73F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BB8BA29-B942-4398-88E0-5E83BCAC7A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9F65D8D-A072-4C54-8E74-7E8389491D7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489865-9FBB-4585-BE49-38128DDD66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804F996-6471-4BAE-8FFB-D8313147D98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C490E8-6E0F-4C00-800F-81A1BA4D82BA}"/>
              </a:ext>
            </a:extLst>
          </p:cNvPr>
          <p:cNvSpPr>
            <a:spLocks noGrp="1"/>
          </p:cNvSpPr>
          <p:nvPr>
            <p:ph type="dt" sz="half" idx="10"/>
          </p:nvPr>
        </p:nvSpPr>
        <p:spPr/>
        <p:txBody>
          <a:bodyPr/>
          <a:lstStyle/>
          <a:p>
            <a:fld id="{3F74212F-8303-45B0-97D7-D9FC34B33C29}" type="datetimeFigureOut">
              <a:rPr lang="en-US" smtClean="0"/>
              <a:t>8/7/2017</a:t>
            </a:fld>
            <a:endParaRPr lang="en-US"/>
          </a:p>
        </p:txBody>
      </p:sp>
      <p:sp>
        <p:nvSpPr>
          <p:cNvPr id="8" name="Footer Placeholder 7">
            <a:extLst>
              <a:ext uri="{FF2B5EF4-FFF2-40B4-BE49-F238E27FC236}">
                <a16:creationId xmlns:a16="http://schemas.microsoft.com/office/drawing/2014/main" id="{8C52666D-74C2-4860-A335-13107D6577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B61976-BC5A-4183-AFC8-B05F97B15845}"/>
              </a:ext>
            </a:extLst>
          </p:cNvPr>
          <p:cNvSpPr>
            <a:spLocks noGrp="1"/>
          </p:cNvSpPr>
          <p:nvPr>
            <p:ph type="sldNum" sz="quarter" idx="12"/>
          </p:nvPr>
        </p:nvSpPr>
        <p:spPr/>
        <p:txBody>
          <a:bodyPr/>
          <a:lstStyle/>
          <a:p>
            <a:fld id="{BF6A0857-0B3D-49C8-BF9F-296375910373}" type="slidenum">
              <a:rPr lang="en-US" smtClean="0"/>
              <a:t>‹#›</a:t>
            </a:fld>
            <a:endParaRPr lang="en-US"/>
          </a:p>
        </p:txBody>
      </p:sp>
    </p:spTree>
    <p:extLst>
      <p:ext uri="{BB962C8B-B14F-4D97-AF65-F5344CB8AC3E}">
        <p14:creationId xmlns:p14="http://schemas.microsoft.com/office/powerpoint/2010/main" val="42707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083FE-3895-4407-A29E-92D68AFBA7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6E02512-658E-4ADA-91C5-532C760CF08A}"/>
              </a:ext>
            </a:extLst>
          </p:cNvPr>
          <p:cNvSpPr>
            <a:spLocks noGrp="1"/>
          </p:cNvSpPr>
          <p:nvPr>
            <p:ph type="dt" sz="half" idx="10"/>
          </p:nvPr>
        </p:nvSpPr>
        <p:spPr/>
        <p:txBody>
          <a:bodyPr/>
          <a:lstStyle/>
          <a:p>
            <a:fld id="{3F74212F-8303-45B0-97D7-D9FC34B33C29}" type="datetimeFigureOut">
              <a:rPr lang="en-US" smtClean="0"/>
              <a:t>8/7/2017</a:t>
            </a:fld>
            <a:endParaRPr lang="en-US"/>
          </a:p>
        </p:txBody>
      </p:sp>
      <p:sp>
        <p:nvSpPr>
          <p:cNvPr id="4" name="Footer Placeholder 3">
            <a:extLst>
              <a:ext uri="{FF2B5EF4-FFF2-40B4-BE49-F238E27FC236}">
                <a16:creationId xmlns:a16="http://schemas.microsoft.com/office/drawing/2014/main" id="{D728461F-1449-4BC1-A9F1-7722AA6E50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1ACC998-F5C6-4298-BE99-A50612AA68FF}"/>
              </a:ext>
            </a:extLst>
          </p:cNvPr>
          <p:cNvSpPr>
            <a:spLocks noGrp="1"/>
          </p:cNvSpPr>
          <p:nvPr>
            <p:ph type="sldNum" sz="quarter" idx="12"/>
          </p:nvPr>
        </p:nvSpPr>
        <p:spPr/>
        <p:txBody>
          <a:bodyPr/>
          <a:lstStyle/>
          <a:p>
            <a:fld id="{BF6A0857-0B3D-49C8-BF9F-296375910373}" type="slidenum">
              <a:rPr lang="en-US" smtClean="0"/>
              <a:t>‹#›</a:t>
            </a:fld>
            <a:endParaRPr lang="en-US"/>
          </a:p>
        </p:txBody>
      </p:sp>
    </p:spTree>
    <p:extLst>
      <p:ext uri="{BB962C8B-B14F-4D97-AF65-F5344CB8AC3E}">
        <p14:creationId xmlns:p14="http://schemas.microsoft.com/office/powerpoint/2010/main" val="2040964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FCA7FB-409A-4C47-BA47-2B0D6A13F628}"/>
              </a:ext>
            </a:extLst>
          </p:cNvPr>
          <p:cNvSpPr>
            <a:spLocks noGrp="1"/>
          </p:cNvSpPr>
          <p:nvPr>
            <p:ph type="dt" sz="half" idx="10"/>
          </p:nvPr>
        </p:nvSpPr>
        <p:spPr/>
        <p:txBody>
          <a:bodyPr/>
          <a:lstStyle/>
          <a:p>
            <a:fld id="{3F74212F-8303-45B0-97D7-D9FC34B33C29}" type="datetimeFigureOut">
              <a:rPr lang="en-US" smtClean="0"/>
              <a:t>8/7/2017</a:t>
            </a:fld>
            <a:endParaRPr lang="en-US"/>
          </a:p>
        </p:txBody>
      </p:sp>
      <p:sp>
        <p:nvSpPr>
          <p:cNvPr id="3" name="Footer Placeholder 2">
            <a:extLst>
              <a:ext uri="{FF2B5EF4-FFF2-40B4-BE49-F238E27FC236}">
                <a16:creationId xmlns:a16="http://schemas.microsoft.com/office/drawing/2014/main" id="{A2D8B7B8-1509-4D7E-9297-AF93EF9D10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D7E6DEC-E8C6-4247-BFB5-71E8289777E8}"/>
              </a:ext>
            </a:extLst>
          </p:cNvPr>
          <p:cNvSpPr>
            <a:spLocks noGrp="1"/>
          </p:cNvSpPr>
          <p:nvPr>
            <p:ph type="sldNum" sz="quarter" idx="12"/>
          </p:nvPr>
        </p:nvSpPr>
        <p:spPr/>
        <p:txBody>
          <a:bodyPr/>
          <a:lstStyle/>
          <a:p>
            <a:fld id="{BF6A0857-0B3D-49C8-BF9F-296375910373}" type="slidenum">
              <a:rPr lang="en-US" smtClean="0"/>
              <a:t>‹#›</a:t>
            </a:fld>
            <a:endParaRPr lang="en-US"/>
          </a:p>
        </p:txBody>
      </p:sp>
    </p:spTree>
    <p:extLst>
      <p:ext uri="{BB962C8B-B14F-4D97-AF65-F5344CB8AC3E}">
        <p14:creationId xmlns:p14="http://schemas.microsoft.com/office/powerpoint/2010/main" val="1984975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78D12-35C6-424C-A95C-60B47377DA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4F8C9A-C657-46B0-93E5-78833A3A2A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CCD8FB-1E09-4CCE-A575-6BFC17D807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DFF5390-6A2D-4DD2-9E4C-55B6182AE48E}"/>
              </a:ext>
            </a:extLst>
          </p:cNvPr>
          <p:cNvSpPr>
            <a:spLocks noGrp="1"/>
          </p:cNvSpPr>
          <p:nvPr>
            <p:ph type="dt" sz="half" idx="10"/>
          </p:nvPr>
        </p:nvSpPr>
        <p:spPr/>
        <p:txBody>
          <a:bodyPr/>
          <a:lstStyle/>
          <a:p>
            <a:fld id="{3F74212F-8303-45B0-97D7-D9FC34B33C29}" type="datetimeFigureOut">
              <a:rPr lang="en-US" smtClean="0"/>
              <a:t>8/7/2017</a:t>
            </a:fld>
            <a:endParaRPr lang="en-US"/>
          </a:p>
        </p:txBody>
      </p:sp>
      <p:sp>
        <p:nvSpPr>
          <p:cNvPr id="6" name="Footer Placeholder 5">
            <a:extLst>
              <a:ext uri="{FF2B5EF4-FFF2-40B4-BE49-F238E27FC236}">
                <a16:creationId xmlns:a16="http://schemas.microsoft.com/office/drawing/2014/main" id="{BAEA6805-1D95-46E0-9F30-919C1045D9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448D58-994F-4EC2-89E8-791361D6CDA4}"/>
              </a:ext>
            </a:extLst>
          </p:cNvPr>
          <p:cNvSpPr>
            <a:spLocks noGrp="1"/>
          </p:cNvSpPr>
          <p:nvPr>
            <p:ph type="sldNum" sz="quarter" idx="12"/>
          </p:nvPr>
        </p:nvSpPr>
        <p:spPr/>
        <p:txBody>
          <a:bodyPr/>
          <a:lstStyle/>
          <a:p>
            <a:fld id="{BF6A0857-0B3D-49C8-BF9F-296375910373}" type="slidenum">
              <a:rPr lang="en-US" smtClean="0"/>
              <a:t>‹#›</a:t>
            </a:fld>
            <a:endParaRPr lang="en-US"/>
          </a:p>
        </p:txBody>
      </p:sp>
    </p:spTree>
    <p:extLst>
      <p:ext uri="{BB962C8B-B14F-4D97-AF65-F5344CB8AC3E}">
        <p14:creationId xmlns:p14="http://schemas.microsoft.com/office/powerpoint/2010/main" val="2465919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B271D-DD47-4E24-B169-2EFE8A10DD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1096535-4187-4A38-85EE-E379EE9C5B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C484B6-5429-4DB2-B6D1-4114E03961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79B57D4-7930-4FFA-9061-DD237E9FEAB7}"/>
              </a:ext>
            </a:extLst>
          </p:cNvPr>
          <p:cNvSpPr>
            <a:spLocks noGrp="1"/>
          </p:cNvSpPr>
          <p:nvPr>
            <p:ph type="dt" sz="half" idx="10"/>
          </p:nvPr>
        </p:nvSpPr>
        <p:spPr/>
        <p:txBody>
          <a:bodyPr/>
          <a:lstStyle/>
          <a:p>
            <a:fld id="{3F74212F-8303-45B0-97D7-D9FC34B33C29}" type="datetimeFigureOut">
              <a:rPr lang="en-US" smtClean="0"/>
              <a:t>8/7/2017</a:t>
            </a:fld>
            <a:endParaRPr lang="en-US"/>
          </a:p>
        </p:txBody>
      </p:sp>
      <p:sp>
        <p:nvSpPr>
          <p:cNvPr id="6" name="Footer Placeholder 5">
            <a:extLst>
              <a:ext uri="{FF2B5EF4-FFF2-40B4-BE49-F238E27FC236}">
                <a16:creationId xmlns:a16="http://schemas.microsoft.com/office/drawing/2014/main" id="{F3A28249-B6AB-4E17-B1D1-5DB407B15A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CD7904-27E4-4CD1-AF82-82CDA476C723}"/>
              </a:ext>
            </a:extLst>
          </p:cNvPr>
          <p:cNvSpPr>
            <a:spLocks noGrp="1"/>
          </p:cNvSpPr>
          <p:nvPr>
            <p:ph type="sldNum" sz="quarter" idx="12"/>
          </p:nvPr>
        </p:nvSpPr>
        <p:spPr/>
        <p:txBody>
          <a:bodyPr/>
          <a:lstStyle/>
          <a:p>
            <a:fld id="{BF6A0857-0B3D-49C8-BF9F-296375910373}" type="slidenum">
              <a:rPr lang="en-US" smtClean="0"/>
              <a:t>‹#›</a:t>
            </a:fld>
            <a:endParaRPr lang="en-US"/>
          </a:p>
        </p:txBody>
      </p:sp>
    </p:spTree>
    <p:extLst>
      <p:ext uri="{BB962C8B-B14F-4D97-AF65-F5344CB8AC3E}">
        <p14:creationId xmlns:p14="http://schemas.microsoft.com/office/powerpoint/2010/main" val="3455043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40875E-57D3-4991-AB2F-B7637392EE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631C25F-B59F-4295-A647-AB9D721A92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E9A1AB-C37F-43FC-B08B-3650CAF182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74212F-8303-45B0-97D7-D9FC34B33C29}" type="datetimeFigureOut">
              <a:rPr lang="en-US" smtClean="0"/>
              <a:t>8/7/2017</a:t>
            </a:fld>
            <a:endParaRPr lang="en-US"/>
          </a:p>
        </p:txBody>
      </p:sp>
      <p:sp>
        <p:nvSpPr>
          <p:cNvPr id="5" name="Footer Placeholder 4">
            <a:extLst>
              <a:ext uri="{FF2B5EF4-FFF2-40B4-BE49-F238E27FC236}">
                <a16:creationId xmlns:a16="http://schemas.microsoft.com/office/drawing/2014/main" id="{608576F2-A13D-4CA0-9E8D-B4F621EDA7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BD54B08-6C6D-41C5-8957-21C402F704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6A0857-0B3D-49C8-BF9F-296375910373}" type="slidenum">
              <a:rPr lang="en-US" smtClean="0"/>
              <a:t>‹#›</a:t>
            </a:fld>
            <a:endParaRPr lang="en-US"/>
          </a:p>
        </p:txBody>
      </p:sp>
    </p:spTree>
    <p:extLst>
      <p:ext uri="{BB962C8B-B14F-4D97-AF65-F5344CB8AC3E}">
        <p14:creationId xmlns:p14="http://schemas.microsoft.com/office/powerpoint/2010/main" val="3724480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ustomXml" Target="../ink/ink5.xml"/><Relationship Id="rId13" Type="http://schemas.openxmlformats.org/officeDocument/2006/relationships/customXml" Target="../ink/ink10.xml"/><Relationship Id="rId18" Type="http://schemas.openxmlformats.org/officeDocument/2006/relationships/customXml" Target="../ink/ink15.xml"/><Relationship Id="rId3" Type="http://schemas.openxmlformats.org/officeDocument/2006/relationships/customXml" Target="../ink/ink1.xml"/><Relationship Id="rId21" Type="http://schemas.openxmlformats.org/officeDocument/2006/relationships/image" Target="../media/image3.jpg"/><Relationship Id="rId7" Type="http://schemas.openxmlformats.org/officeDocument/2006/relationships/customXml" Target="../ink/ink4.xml"/><Relationship Id="rId12" Type="http://schemas.openxmlformats.org/officeDocument/2006/relationships/customXml" Target="../ink/ink9.xml"/><Relationship Id="rId17" Type="http://schemas.openxmlformats.org/officeDocument/2006/relationships/customXml" Target="../ink/ink14.xml"/><Relationship Id="rId2" Type="http://schemas.openxmlformats.org/officeDocument/2006/relationships/image" Target="../media/image1.png"/><Relationship Id="rId16" Type="http://schemas.openxmlformats.org/officeDocument/2006/relationships/customXml" Target="../ink/ink13.xml"/><Relationship Id="rId20" Type="http://schemas.openxmlformats.org/officeDocument/2006/relationships/customXml" Target="../ink/ink17.xml"/><Relationship Id="rId1" Type="http://schemas.openxmlformats.org/officeDocument/2006/relationships/slideLayout" Target="../slideLayouts/slideLayout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customXml" Target="../ink/ink2.xml"/><Relationship Id="rId15" Type="http://schemas.openxmlformats.org/officeDocument/2006/relationships/customXml" Target="../ink/ink12.xml"/><Relationship Id="rId10" Type="http://schemas.openxmlformats.org/officeDocument/2006/relationships/customXml" Target="../ink/ink7.xml"/><Relationship Id="rId19" Type="http://schemas.openxmlformats.org/officeDocument/2006/relationships/customXml" Target="../ink/ink16.xml"/><Relationship Id="rId4" Type="http://schemas.openxmlformats.org/officeDocument/2006/relationships/image" Target="../media/image2.png"/><Relationship Id="rId9" Type="http://schemas.openxmlformats.org/officeDocument/2006/relationships/customXml" Target="../ink/ink6.xml"/><Relationship Id="rId14" Type="http://schemas.openxmlformats.org/officeDocument/2006/relationships/customXml" Target="../ink/ink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74B152D-01E1-4D0B-8DED-FCB46E325CC9}"/>
              </a:ext>
            </a:extLst>
          </p:cNvPr>
          <p:cNvSpPr/>
          <p:nvPr/>
        </p:nvSpPr>
        <p:spPr>
          <a:xfrm>
            <a:off x="1020932" y="807867"/>
            <a:ext cx="4030462" cy="5894773"/>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15D7076A-8FC3-40F4-8F73-1E6ED6134854}"/>
              </a:ext>
            </a:extLst>
          </p:cNvPr>
          <p:cNvSpPr/>
          <p:nvPr/>
        </p:nvSpPr>
        <p:spPr>
          <a:xfrm>
            <a:off x="6730753" y="807866"/>
            <a:ext cx="4030462" cy="5894773"/>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A8E21524-7950-4763-B982-6F0897E8E0E6}"/>
              </a:ext>
            </a:extLst>
          </p:cNvPr>
          <p:cNvSpPr/>
          <p:nvPr/>
        </p:nvSpPr>
        <p:spPr>
          <a:xfrm>
            <a:off x="2774271" y="6094521"/>
            <a:ext cx="523783" cy="5060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A919F63-BB16-403C-A58A-2B77544C873E}"/>
              </a:ext>
            </a:extLst>
          </p:cNvPr>
          <p:cNvSpPr/>
          <p:nvPr/>
        </p:nvSpPr>
        <p:spPr>
          <a:xfrm>
            <a:off x="8484092" y="6050132"/>
            <a:ext cx="523783" cy="5060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986717CE-9231-48E4-9CE8-ADADE9779C45}"/>
              </a:ext>
            </a:extLst>
          </p:cNvPr>
          <p:cNvSpPr txBox="1"/>
          <p:nvPr/>
        </p:nvSpPr>
        <p:spPr>
          <a:xfrm>
            <a:off x="2197222" y="336441"/>
            <a:ext cx="1677879" cy="369332"/>
          </a:xfrm>
          <a:prstGeom prst="rect">
            <a:avLst/>
          </a:prstGeom>
          <a:noFill/>
        </p:spPr>
        <p:txBody>
          <a:bodyPr wrap="square" rtlCol="0">
            <a:spAutoFit/>
          </a:bodyPr>
          <a:lstStyle/>
          <a:p>
            <a:pPr algn="ctr"/>
            <a:r>
              <a:rPr lang="en-US" dirty="0"/>
              <a:t>Rewards</a:t>
            </a:r>
          </a:p>
        </p:txBody>
      </p:sp>
      <p:sp>
        <p:nvSpPr>
          <p:cNvPr id="11" name="TextBox 10">
            <a:extLst>
              <a:ext uri="{FF2B5EF4-FFF2-40B4-BE49-F238E27FC236}">
                <a16:creationId xmlns:a16="http://schemas.microsoft.com/office/drawing/2014/main" id="{C11EE435-B968-4993-AEDC-9E22DDD05D87}"/>
              </a:ext>
            </a:extLst>
          </p:cNvPr>
          <p:cNvSpPr txBox="1"/>
          <p:nvPr/>
        </p:nvSpPr>
        <p:spPr>
          <a:xfrm>
            <a:off x="7682023" y="292052"/>
            <a:ext cx="2041451" cy="369332"/>
          </a:xfrm>
          <a:prstGeom prst="rect">
            <a:avLst/>
          </a:prstGeom>
          <a:noFill/>
        </p:spPr>
        <p:txBody>
          <a:bodyPr wrap="square" rtlCol="0">
            <a:spAutoFit/>
          </a:bodyPr>
          <a:lstStyle/>
          <a:p>
            <a:pPr algn="ctr"/>
            <a:r>
              <a:rPr lang="en-US" dirty="0"/>
              <a:t>Monthly Scent Club</a:t>
            </a:r>
          </a:p>
        </p:txBody>
      </p:sp>
      <p:sp>
        <p:nvSpPr>
          <p:cNvPr id="26" name="Rectangle: Rounded Corners 25">
            <a:extLst>
              <a:ext uri="{FF2B5EF4-FFF2-40B4-BE49-F238E27FC236}">
                <a16:creationId xmlns:a16="http://schemas.microsoft.com/office/drawing/2014/main" id="{C9C8BC72-B238-4E4B-BEBE-A0F71D431A53}"/>
              </a:ext>
            </a:extLst>
          </p:cNvPr>
          <p:cNvSpPr/>
          <p:nvPr/>
        </p:nvSpPr>
        <p:spPr>
          <a:xfrm>
            <a:off x="8309499" y="5418503"/>
            <a:ext cx="870011" cy="3164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a:t>
            </a:r>
          </a:p>
        </p:txBody>
      </p:sp>
      <p:sp>
        <p:nvSpPr>
          <p:cNvPr id="36" name="Rectangle 35">
            <a:extLst>
              <a:ext uri="{FF2B5EF4-FFF2-40B4-BE49-F238E27FC236}">
                <a16:creationId xmlns:a16="http://schemas.microsoft.com/office/drawing/2014/main" id="{5BFF1C32-A0BF-45F3-89CC-0C3A89588229}"/>
              </a:ext>
            </a:extLst>
          </p:cNvPr>
          <p:cNvSpPr/>
          <p:nvPr/>
        </p:nvSpPr>
        <p:spPr>
          <a:xfrm>
            <a:off x="1564014" y="3459791"/>
            <a:ext cx="2752078" cy="301841"/>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r>
              <a:rPr lang="en-US" sz="1100" dirty="0">
                <a:solidFill>
                  <a:schemeClr val="tx1"/>
                </a:solidFill>
              </a:rPr>
              <a:t>bank a-**4587 </a:t>
            </a:r>
          </a:p>
        </p:txBody>
      </p:sp>
      <p:sp>
        <p:nvSpPr>
          <p:cNvPr id="37" name="Rectangle 36">
            <a:extLst>
              <a:ext uri="{FF2B5EF4-FFF2-40B4-BE49-F238E27FC236}">
                <a16:creationId xmlns:a16="http://schemas.microsoft.com/office/drawing/2014/main" id="{3D21A513-55E2-42D4-A449-FA4B035425BF}"/>
              </a:ext>
            </a:extLst>
          </p:cNvPr>
          <p:cNvSpPr/>
          <p:nvPr/>
        </p:nvSpPr>
        <p:spPr>
          <a:xfrm>
            <a:off x="1564014" y="3761068"/>
            <a:ext cx="2752078" cy="301841"/>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r>
              <a:rPr lang="en-US" sz="1100" dirty="0">
                <a:solidFill>
                  <a:schemeClr val="tx1"/>
                </a:solidFill>
              </a:rPr>
              <a:t>bank z-**5876</a:t>
            </a:r>
          </a:p>
        </p:txBody>
      </p:sp>
      <p:sp>
        <p:nvSpPr>
          <p:cNvPr id="39" name="Rectangle 38">
            <a:extLst>
              <a:ext uri="{FF2B5EF4-FFF2-40B4-BE49-F238E27FC236}">
                <a16:creationId xmlns:a16="http://schemas.microsoft.com/office/drawing/2014/main" id="{D0895542-4925-48D6-860F-191DD6FFC8E6}"/>
              </a:ext>
            </a:extLst>
          </p:cNvPr>
          <p:cNvSpPr/>
          <p:nvPr/>
        </p:nvSpPr>
        <p:spPr>
          <a:xfrm>
            <a:off x="1564710" y="4061828"/>
            <a:ext cx="2752078" cy="301841"/>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r>
              <a:rPr lang="en-US" sz="1100" dirty="0">
                <a:solidFill>
                  <a:schemeClr val="tx1"/>
                </a:solidFill>
              </a:rPr>
              <a:t>bank a-**8769 </a:t>
            </a:r>
          </a:p>
        </p:txBody>
      </p:sp>
      <p:sp>
        <p:nvSpPr>
          <p:cNvPr id="43" name="Rectangle 42">
            <a:extLst>
              <a:ext uri="{FF2B5EF4-FFF2-40B4-BE49-F238E27FC236}">
                <a16:creationId xmlns:a16="http://schemas.microsoft.com/office/drawing/2014/main" id="{908FFDF6-22B4-45B0-BE29-843163E3A54B}"/>
              </a:ext>
            </a:extLst>
          </p:cNvPr>
          <p:cNvSpPr/>
          <p:nvPr/>
        </p:nvSpPr>
        <p:spPr>
          <a:xfrm>
            <a:off x="1571965" y="4675462"/>
            <a:ext cx="2752078" cy="301841"/>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r>
              <a:rPr lang="en-US" sz="1100" dirty="0">
                <a:solidFill>
                  <a:schemeClr val="tx1"/>
                </a:solidFill>
              </a:rPr>
              <a:t>home</a:t>
            </a:r>
          </a:p>
        </p:txBody>
      </p:sp>
      <p:sp>
        <p:nvSpPr>
          <p:cNvPr id="45" name="Rectangle 44">
            <a:extLst>
              <a:ext uri="{FF2B5EF4-FFF2-40B4-BE49-F238E27FC236}">
                <a16:creationId xmlns:a16="http://schemas.microsoft.com/office/drawing/2014/main" id="{9C6FCCE4-8E79-4509-B41D-7DBE7D7F061E}"/>
              </a:ext>
            </a:extLst>
          </p:cNvPr>
          <p:cNvSpPr/>
          <p:nvPr/>
        </p:nvSpPr>
        <p:spPr>
          <a:xfrm>
            <a:off x="1571965" y="4976739"/>
            <a:ext cx="2752078" cy="301841"/>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r>
              <a:rPr lang="en-US" sz="1100" dirty="0">
                <a:solidFill>
                  <a:schemeClr val="tx1"/>
                </a:solidFill>
              </a:rPr>
              <a:t>summer house</a:t>
            </a:r>
          </a:p>
        </p:txBody>
      </p:sp>
      <p:sp>
        <p:nvSpPr>
          <p:cNvPr id="48" name="Rectangle 47">
            <a:extLst>
              <a:ext uri="{FF2B5EF4-FFF2-40B4-BE49-F238E27FC236}">
                <a16:creationId xmlns:a16="http://schemas.microsoft.com/office/drawing/2014/main" id="{58E80476-AEF6-47DF-95B9-1A29935DE0ED}"/>
              </a:ext>
            </a:extLst>
          </p:cNvPr>
          <p:cNvSpPr/>
          <p:nvPr/>
        </p:nvSpPr>
        <p:spPr>
          <a:xfrm>
            <a:off x="1572661" y="5277499"/>
            <a:ext cx="2752078" cy="301841"/>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r>
              <a:rPr lang="en-US" sz="1100" dirty="0">
                <a:solidFill>
                  <a:schemeClr val="tx1"/>
                </a:solidFill>
              </a:rPr>
              <a:t>parents  house</a:t>
            </a:r>
          </a:p>
        </p:txBody>
      </p:sp>
      <p:sp>
        <p:nvSpPr>
          <p:cNvPr id="49" name="Rectangle 48">
            <a:extLst>
              <a:ext uri="{FF2B5EF4-FFF2-40B4-BE49-F238E27FC236}">
                <a16:creationId xmlns:a16="http://schemas.microsoft.com/office/drawing/2014/main" id="{6937B5A6-FD12-40E6-B09F-01BFDF87B39D}"/>
              </a:ext>
            </a:extLst>
          </p:cNvPr>
          <p:cNvSpPr/>
          <p:nvPr/>
        </p:nvSpPr>
        <p:spPr>
          <a:xfrm>
            <a:off x="7306181" y="2050743"/>
            <a:ext cx="2752078" cy="30184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nickname:</a:t>
            </a:r>
          </a:p>
        </p:txBody>
      </p:sp>
      <p:sp>
        <p:nvSpPr>
          <p:cNvPr id="50" name="Rectangle 49">
            <a:extLst>
              <a:ext uri="{FF2B5EF4-FFF2-40B4-BE49-F238E27FC236}">
                <a16:creationId xmlns:a16="http://schemas.microsoft.com/office/drawing/2014/main" id="{81C40BCA-9594-4F07-AC5E-09D5FDDD9F7C}"/>
              </a:ext>
            </a:extLst>
          </p:cNvPr>
          <p:cNvSpPr/>
          <p:nvPr/>
        </p:nvSpPr>
        <p:spPr>
          <a:xfrm>
            <a:off x="7306181" y="2352584"/>
            <a:ext cx="2752078" cy="30184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street 1:</a:t>
            </a:r>
          </a:p>
        </p:txBody>
      </p:sp>
      <p:sp>
        <p:nvSpPr>
          <p:cNvPr id="51" name="Rectangle 50">
            <a:extLst>
              <a:ext uri="{FF2B5EF4-FFF2-40B4-BE49-F238E27FC236}">
                <a16:creationId xmlns:a16="http://schemas.microsoft.com/office/drawing/2014/main" id="{D8D252DA-D5F0-4671-B9A7-EE6C406B98AF}"/>
              </a:ext>
            </a:extLst>
          </p:cNvPr>
          <p:cNvSpPr/>
          <p:nvPr/>
        </p:nvSpPr>
        <p:spPr>
          <a:xfrm>
            <a:off x="7306181" y="2654620"/>
            <a:ext cx="2752078" cy="30184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street 2:</a:t>
            </a:r>
          </a:p>
        </p:txBody>
      </p:sp>
      <p:sp>
        <p:nvSpPr>
          <p:cNvPr id="52" name="Rectangle 51">
            <a:extLst>
              <a:ext uri="{FF2B5EF4-FFF2-40B4-BE49-F238E27FC236}">
                <a16:creationId xmlns:a16="http://schemas.microsoft.com/office/drawing/2014/main" id="{4097ADBA-6468-42D2-B8DC-D209735A8D3B}"/>
              </a:ext>
            </a:extLst>
          </p:cNvPr>
          <p:cNvSpPr/>
          <p:nvPr/>
        </p:nvSpPr>
        <p:spPr>
          <a:xfrm>
            <a:off x="7306181" y="2956266"/>
            <a:ext cx="2752078" cy="30184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country:</a:t>
            </a:r>
          </a:p>
        </p:txBody>
      </p:sp>
      <p:sp>
        <p:nvSpPr>
          <p:cNvPr id="53" name="Rectangle 52">
            <a:extLst>
              <a:ext uri="{FF2B5EF4-FFF2-40B4-BE49-F238E27FC236}">
                <a16:creationId xmlns:a16="http://schemas.microsoft.com/office/drawing/2014/main" id="{268BEC21-0493-40D1-AC73-40EE5776EF62}"/>
              </a:ext>
            </a:extLst>
          </p:cNvPr>
          <p:cNvSpPr/>
          <p:nvPr/>
        </p:nvSpPr>
        <p:spPr>
          <a:xfrm>
            <a:off x="7306181" y="3257738"/>
            <a:ext cx="2752078" cy="30184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state/province:</a:t>
            </a:r>
          </a:p>
        </p:txBody>
      </p:sp>
      <p:sp>
        <p:nvSpPr>
          <p:cNvPr id="54" name="Rectangle 53">
            <a:extLst>
              <a:ext uri="{FF2B5EF4-FFF2-40B4-BE49-F238E27FC236}">
                <a16:creationId xmlns:a16="http://schemas.microsoft.com/office/drawing/2014/main" id="{CBA3CD31-60BB-48C1-AE23-265623F3248D}"/>
              </a:ext>
            </a:extLst>
          </p:cNvPr>
          <p:cNvSpPr/>
          <p:nvPr/>
        </p:nvSpPr>
        <p:spPr>
          <a:xfrm>
            <a:off x="7306181" y="3561798"/>
            <a:ext cx="2752078" cy="30184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zip code:</a:t>
            </a:r>
          </a:p>
        </p:txBody>
      </p:sp>
      <p:sp>
        <p:nvSpPr>
          <p:cNvPr id="55" name="Rectangle 54">
            <a:extLst>
              <a:ext uri="{FF2B5EF4-FFF2-40B4-BE49-F238E27FC236}">
                <a16:creationId xmlns:a16="http://schemas.microsoft.com/office/drawing/2014/main" id="{C6E14B5F-E358-4CF6-9D30-A431F1E9776E}"/>
              </a:ext>
            </a:extLst>
          </p:cNvPr>
          <p:cNvSpPr/>
          <p:nvPr/>
        </p:nvSpPr>
        <p:spPr>
          <a:xfrm>
            <a:off x="7306181" y="3847615"/>
            <a:ext cx="2752078" cy="96535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a:solidFill>
                  <a:schemeClr val="tx1"/>
                </a:solidFill>
              </a:rPr>
              <a:t>additional info:</a:t>
            </a:r>
          </a:p>
        </p:txBody>
      </p:sp>
      <p:sp>
        <p:nvSpPr>
          <p:cNvPr id="6" name="Rectangle 5">
            <a:extLst>
              <a:ext uri="{FF2B5EF4-FFF2-40B4-BE49-F238E27FC236}">
                <a16:creationId xmlns:a16="http://schemas.microsoft.com/office/drawing/2014/main" id="{89581C47-1D46-4BDE-B81A-6D1DDB6744AC}"/>
              </a:ext>
            </a:extLst>
          </p:cNvPr>
          <p:cNvSpPr/>
          <p:nvPr/>
        </p:nvSpPr>
        <p:spPr>
          <a:xfrm>
            <a:off x="1393794" y="1255012"/>
            <a:ext cx="3284738" cy="465189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939908A-907B-4A40-A1D0-4E221A5BA26A}"/>
              </a:ext>
            </a:extLst>
          </p:cNvPr>
          <p:cNvSpPr/>
          <p:nvPr/>
        </p:nvSpPr>
        <p:spPr>
          <a:xfrm>
            <a:off x="1393794" y="1251751"/>
            <a:ext cx="3284738" cy="5060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Home Aura Candles: </a:t>
            </a:r>
            <a:br>
              <a:rPr lang="en-US" dirty="0"/>
            </a:br>
            <a:r>
              <a:rPr lang="en-US" b="1" dirty="0"/>
              <a:t>Loyalty Rewards</a:t>
            </a:r>
          </a:p>
        </p:txBody>
      </p:sp>
      <p:sp>
        <p:nvSpPr>
          <p:cNvPr id="7" name="Rectangle 6">
            <a:extLst>
              <a:ext uri="{FF2B5EF4-FFF2-40B4-BE49-F238E27FC236}">
                <a16:creationId xmlns:a16="http://schemas.microsoft.com/office/drawing/2014/main" id="{BEF389FC-16FF-440A-80C2-330999CECF03}"/>
              </a:ext>
            </a:extLst>
          </p:cNvPr>
          <p:cNvSpPr/>
          <p:nvPr/>
        </p:nvSpPr>
        <p:spPr>
          <a:xfrm>
            <a:off x="7103613" y="1255011"/>
            <a:ext cx="3284738" cy="465189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4CC5913-CAD4-4470-B39B-E752E2D798CC}"/>
              </a:ext>
            </a:extLst>
          </p:cNvPr>
          <p:cNvSpPr/>
          <p:nvPr/>
        </p:nvSpPr>
        <p:spPr>
          <a:xfrm>
            <a:off x="7103613" y="1251751"/>
            <a:ext cx="3284738" cy="5060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Home Aura Candles: </a:t>
            </a:r>
            <a:br>
              <a:rPr lang="en-US" b="1" dirty="0"/>
            </a:br>
            <a:r>
              <a:rPr lang="en-US" b="1" dirty="0"/>
              <a:t>Scent Brigade</a:t>
            </a:r>
            <a:endParaRPr lang="en-US" sz="1600" dirty="0"/>
          </a:p>
        </p:txBody>
      </p:sp>
      <p:pic>
        <p:nvPicPr>
          <p:cNvPr id="16" name="Picture 15" descr="A close up of a logo&#10;&#10;Description generated with very high confidence">
            <a:extLst>
              <a:ext uri="{FF2B5EF4-FFF2-40B4-BE49-F238E27FC236}">
                <a16:creationId xmlns:a16="http://schemas.microsoft.com/office/drawing/2014/main" id="{483BD00D-BCA7-4857-BA3B-87653077D0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3839" y="2599267"/>
            <a:ext cx="3599113" cy="3599113"/>
          </a:xfrm>
          <a:prstGeom prst="rect">
            <a:avLst/>
          </a:prstGeom>
        </p:spPr>
      </p:pic>
      <p:sp>
        <p:nvSpPr>
          <p:cNvPr id="17" name="TextBox 16">
            <a:extLst>
              <a:ext uri="{FF2B5EF4-FFF2-40B4-BE49-F238E27FC236}">
                <a16:creationId xmlns:a16="http://schemas.microsoft.com/office/drawing/2014/main" id="{4AB357E2-643A-442C-9EF3-C30726EBFE0C}"/>
              </a:ext>
            </a:extLst>
          </p:cNvPr>
          <p:cNvSpPr txBox="1"/>
          <p:nvPr/>
        </p:nvSpPr>
        <p:spPr>
          <a:xfrm>
            <a:off x="1502833" y="1915991"/>
            <a:ext cx="3056467" cy="923330"/>
          </a:xfrm>
          <a:prstGeom prst="rect">
            <a:avLst/>
          </a:prstGeom>
          <a:noFill/>
        </p:spPr>
        <p:txBody>
          <a:bodyPr wrap="square" rtlCol="0">
            <a:spAutoFit/>
          </a:bodyPr>
          <a:lstStyle/>
          <a:p>
            <a:pPr algn="ctr"/>
            <a:r>
              <a:rPr lang="en-US" b="1" dirty="0">
                <a:solidFill>
                  <a:schemeClr val="accent1">
                    <a:lumMod val="75000"/>
                  </a:schemeClr>
                </a:solidFill>
              </a:rPr>
              <a:t>Almost there!</a:t>
            </a:r>
          </a:p>
          <a:p>
            <a:pPr algn="ctr"/>
            <a:r>
              <a:rPr lang="en-US" b="1" dirty="0">
                <a:solidFill>
                  <a:schemeClr val="accent1">
                    <a:lumMod val="75000"/>
                  </a:schemeClr>
                </a:solidFill>
              </a:rPr>
              <a:t>Only 3 candles left until your next reward!</a:t>
            </a:r>
          </a:p>
        </p:txBody>
      </p:sp>
      <p:cxnSp>
        <p:nvCxnSpPr>
          <p:cNvPr id="19" name="Straight Arrow Connector 18">
            <a:extLst>
              <a:ext uri="{FF2B5EF4-FFF2-40B4-BE49-F238E27FC236}">
                <a16:creationId xmlns:a16="http://schemas.microsoft.com/office/drawing/2014/main" id="{E300137F-FD17-419D-A34F-95192596D7D4}"/>
              </a:ext>
            </a:extLst>
          </p:cNvPr>
          <p:cNvCxnSpPr/>
          <p:nvPr/>
        </p:nvCxnSpPr>
        <p:spPr>
          <a:xfrm>
            <a:off x="1799167" y="2738967"/>
            <a:ext cx="0" cy="25874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F77ED8E-BA62-4606-8899-FBA31A81EEA0}"/>
              </a:ext>
            </a:extLst>
          </p:cNvPr>
          <p:cNvCxnSpPr/>
          <p:nvPr/>
        </p:nvCxnSpPr>
        <p:spPr>
          <a:xfrm>
            <a:off x="1727200" y="2805540"/>
            <a:ext cx="15240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3">
            <p14:nvContentPartPr>
              <p14:cNvPr id="31" name="Ink 30">
                <a:extLst>
                  <a:ext uri="{FF2B5EF4-FFF2-40B4-BE49-F238E27FC236}">
                    <a16:creationId xmlns:a16="http://schemas.microsoft.com/office/drawing/2014/main" id="{34A564FE-8971-4C5E-A408-1073CD8CF41A}"/>
                  </a:ext>
                </a:extLst>
              </p14:cNvPr>
              <p14:cNvContentPartPr/>
              <p14:nvPr/>
            </p14:nvContentPartPr>
            <p14:xfrm>
              <a:off x="3695600" y="490960"/>
              <a:ext cx="160" cy="160"/>
            </p14:xfrm>
          </p:contentPart>
        </mc:Choice>
        <mc:Fallback>
          <p:pic>
            <p:nvPicPr>
              <p:cNvPr id="31" name="Ink 30">
                <a:extLst>
                  <a:ext uri="{FF2B5EF4-FFF2-40B4-BE49-F238E27FC236}">
                    <a16:creationId xmlns:a16="http://schemas.microsoft.com/office/drawing/2014/main" id="{34A564FE-8971-4C5E-A408-1073CD8CF41A}"/>
                  </a:ext>
                </a:extLst>
              </p:cNvPr>
              <p:cNvPicPr/>
              <p:nvPr/>
            </p:nvPicPr>
            <p:blipFill>
              <a:blip r:embed="rId4"/>
              <a:stretch>
                <a:fillRect/>
              </a:stretch>
            </p:blipFill>
            <p:spPr>
              <a:xfrm>
                <a:off x="3693840" y="489200"/>
                <a:ext cx="3520" cy="35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2" name="Ink 31">
                <a:extLst>
                  <a:ext uri="{FF2B5EF4-FFF2-40B4-BE49-F238E27FC236}">
                    <a16:creationId xmlns:a16="http://schemas.microsoft.com/office/drawing/2014/main" id="{600D2498-F3F2-438E-9E07-4DD4B1E51DB1}"/>
                  </a:ext>
                </a:extLst>
              </p14:cNvPr>
              <p14:cNvContentPartPr/>
              <p14:nvPr/>
            </p14:nvContentPartPr>
            <p14:xfrm>
              <a:off x="3526320" y="550320"/>
              <a:ext cx="160" cy="160"/>
            </p14:xfrm>
          </p:contentPart>
        </mc:Choice>
        <mc:Fallback>
          <p:pic>
            <p:nvPicPr>
              <p:cNvPr id="32" name="Ink 31">
                <a:extLst>
                  <a:ext uri="{FF2B5EF4-FFF2-40B4-BE49-F238E27FC236}">
                    <a16:creationId xmlns:a16="http://schemas.microsoft.com/office/drawing/2014/main" id="{600D2498-F3F2-438E-9E07-4DD4B1E51DB1}"/>
                  </a:ext>
                </a:extLst>
              </p:cNvPr>
              <p:cNvPicPr/>
              <p:nvPr/>
            </p:nvPicPr>
            <p:blipFill>
              <a:blip r:embed="rId4"/>
              <a:stretch>
                <a:fillRect/>
              </a:stretch>
            </p:blipFill>
            <p:spPr>
              <a:xfrm>
                <a:off x="3524560" y="548560"/>
                <a:ext cx="3520" cy="35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3" name="Ink 32">
                <a:extLst>
                  <a:ext uri="{FF2B5EF4-FFF2-40B4-BE49-F238E27FC236}">
                    <a16:creationId xmlns:a16="http://schemas.microsoft.com/office/drawing/2014/main" id="{A9845124-7290-4625-948A-BF56C96C03B7}"/>
                  </a:ext>
                </a:extLst>
              </p14:cNvPr>
              <p14:cNvContentPartPr/>
              <p14:nvPr/>
            </p14:nvContentPartPr>
            <p14:xfrm>
              <a:off x="3526320" y="550320"/>
              <a:ext cx="160" cy="160"/>
            </p14:xfrm>
          </p:contentPart>
        </mc:Choice>
        <mc:Fallback>
          <p:pic>
            <p:nvPicPr>
              <p:cNvPr id="33" name="Ink 32">
                <a:extLst>
                  <a:ext uri="{FF2B5EF4-FFF2-40B4-BE49-F238E27FC236}">
                    <a16:creationId xmlns:a16="http://schemas.microsoft.com/office/drawing/2014/main" id="{A9845124-7290-4625-948A-BF56C96C03B7}"/>
                  </a:ext>
                </a:extLst>
              </p:cNvPr>
              <p:cNvPicPr/>
              <p:nvPr/>
            </p:nvPicPr>
            <p:blipFill>
              <a:blip r:embed="rId4"/>
              <a:stretch>
                <a:fillRect/>
              </a:stretch>
            </p:blipFill>
            <p:spPr>
              <a:xfrm>
                <a:off x="3524560" y="548560"/>
                <a:ext cx="3520" cy="35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34" name="Ink 33">
                <a:extLst>
                  <a:ext uri="{FF2B5EF4-FFF2-40B4-BE49-F238E27FC236}">
                    <a16:creationId xmlns:a16="http://schemas.microsoft.com/office/drawing/2014/main" id="{94034B5C-E23B-401F-B8F2-BD2A7A0A6F23}"/>
                  </a:ext>
                </a:extLst>
              </p14:cNvPr>
              <p14:cNvContentPartPr/>
              <p14:nvPr/>
            </p14:nvContentPartPr>
            <p14:xfrm>
              <a:off x="3526320" y="550320"/>
              <a:ext cx="160" cy="160"/>
            </p14:xfrm>
          </p:contentPart>
        </mc:Choice>
        <mc:Fallback>
          <p:pic>
            <p:nvPicPr>
              <p:cNvPr id="34" name="Ink 33">
                <a:extLst>
                  <a:ext uri="{FF2B5EF4-FFF2-40B4-BE49-F238E27FC236}">
                    <a16:creationId xmlns:a16="http://schemas.microsoft.com/office/drawing/2014/main" id="{94034B5C-E23B-401F-B8F2-BD2A7A0A6F23}"/>
                  </a:ext>
                </a:extLst>
              </p:cNvPr>
              <p:cNvPicPr/>
              <p:nvPr/>
            </p:nvPicPr>
            <p:blipFill>
              <a:blip r:embed="rId4"/>
              <a:stretch>
                <a:fillRect/>
              </a:stretch>
            </p:blipFill>
            <p:spPr>
              <a:xfrm>
                <a:off x="3524560" y="548560"/>
                <a:ext cx="3520" cy="35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38" name="Ink 37">
                <a:extLst>
                  <a:ext uri="{FF2B5EF4-FFF2-40B4-BE49-F238E27FC236}">
                    <a16:creationId xmlns:a16="http://schemas.microsoft.com/office/drawing/2014/main" id="{915EFBDF-A150-4248-9388-0ADDCB47FC36}"/>
                  </a:ext>
                </a:extLst>
              </p14:cNvPr>
              <p14:cNvContentPartPr/>
              <p14:nvPr/>
            </p14:nvContentPartPr>
            <p14:xfrm>
              <a:off x="3526320" y="550320"/>
              <a:ext cx="160" cy="160"/>
            </p14:xfrm>
          </p:contentPart>
        </mc:Choice>
        <mc:Fallback>
          <p:pic>
            <p:nvPicPr>
              <p:cNvPr id="38" name="Ink 37">
                <a:extLst>
                  <a:ext uri="{FF2B5EF4-FFF2-40B4-BE49-F238E27FC236}">
                    <a16:creationId xmlns:a16="http://schemas.microsoft.com/office/drawing/2014/main" id="{915EFBDF-A150-4248-9388-0ADDCB47FC36}"/>
                  </a:ext>
                </a:extLst>
              </p:cNvPr>
              <p:cNvPicPr/>
              <p:nvPr/>
            </p:nvPicPr>
            <p:blipFill>
              <a:blip r:embed="rId4"/>
              <a:stretch>
                <a:fillRect/>
              </a:stretch>
            </p:blipFill>
            <p:spPr>
              <a:xfrm>
                <a:off x="3524560" y="548560"/>
                <a:ext cx="3520" cy="35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40" name="Ink 39">
                <a:extLst>
                  <a:ext uri="{FF2B5EF4-FFF2-40B4-BE49-F238E27FC236}">
                    <a16:creationId xmlns:a16="http://schemas.microsoft.com/office/drawing/2014/main" id="{0BA8D0E2-B10C-476C-AAA5-99B332AC85E0}"/>
                  </a:ext>
                </a:extLst>
              </p14:cNvPr>
              <p14:cNvContentPartPr/>
              <p14:nvPr/>
            </p14:nvContentPartPr>
            <p14:xfrm>
              <a:off x="3242640" y="554480"/>
              <a:ext cx="160" cy="160"/>
            </p14:xfrm>
          </p:contentPart>
        </mc:Choice>
        <mc:Fallback>
          <p:pic>
            <p:nvPicPr>
              <p:cNvPr id="40" name="Ink 39">
                <a:extLst>
                  <a:ext uri="{FF2B5EF4-FFF2-40B4-BE49-F238E27FC236}">
                    <a16:creationId xmlns:a16="http://schemas.microsoft.com/office/drawing/2014/main" id="{0BA8D0E2-B10C-476C-AAA5-99B332AC85E0}"/>
                  </a:ext>
                </a:extLst>
              </p:cNvPr>
              <p:cNvPicPr/>
              <p:nvPr/>
            </p:nvPicPr>
            <p:blipFill>
              <a:blip r:embed="rId4"/>
              <a:stretch>
                <a:fillRect/>
              </a:stretch>
            </p:blipFill>
            <p:spPr>
              <a:xfrm>
                <a:off x="3240880" y="552720"/>
                <a:ext cx="3520" cy="35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41" name="Ink 40">
                <a:extLst>
                  <a:ext uri="{FF2B5EF4-FFF2-40B4-BE49-F238E27FC236}">
                    <a16:creationId xmlns:a16="http://schemas.microsoft.com/office/drawing/2014/main" id="{7C8981A5-BC46-43CA-A619-E57802DABD6F}"/>
                  </a:ext>
                </a:extLst>
              </p14:cNvPr>
              <p14:cNvContentPartPr/>
              <p14:nvPr/>
            </p14:nvContentPartPr>
            <p14:xfrm>
              <a:off x="3157799" y="462409"/>
              <a:ext cx="160" cy="160"/>
            </p14:xfrm>
          </p:contentPart>
        </mc:Choice>
        <mc:Fallback>
          <p:pic>
            <p:nvPicPr>
              <p:cNvPr id="41" name="Ink 40">
                <a:extLst>
                  <a:ext uri="{FF2B5EF4-FFF2-40B4-BE49-F238E27FC236}">
                    <a16:creationId xmlns:a16="http://schemas.microsoft.com/office/drawing/2014/main" id="{7C8981A5-BC46-43CA-A619-E57802DABD6F}"/>
                  </a:ext>
                </a:extLst>
              </p:cNvPr>
              <p:cNvPicPr/>
              <p:nvPr/>
            </p:nvPicPr>
            <p:blipFill>
              <a:blip r:embed="rId4"/>
              <a:stretch>
                <a:fillRect/>
              </a:stretch>
            </p:blipFill>
            <p:spPr>
              <a:xfrm>
                <a:off x="3156039" y="460649"/>
                <a:ext cx="3520" cy="352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44" name="Ink 43">
                <a:extLst>
                  <a:ext uri="{FF2B5EF4-FFF2-40B4-BE49-F238E27FC236}">
                    <a16:creationId xmlns:a16="http://schemas.microsoft.com/office/drawing/2014/main" id="{684E757C-140F-4665-BD21-C5AE16E7DF77}"/>
                  </a:ext>
                </a:extLst>
              </p14:cNvPr>
              <p14:cNvContentPartPr/>
              <p14:nvPr/>
            </p14:nvContentPartPr>
            <p14:xfrm>
              <a:off x="3157799" y="462409"/>
              <a:ext cx="160" cy="160"/>
            </p14:xfrm>
          </p:contentPart>
        </mc:Choice>
        <mc:Fallback>
          <p:pic>
            <p:nvPicPr>
              <p:cNvPr id="44" name="Ink 43">
                <a:extLst>
                  <a:ext uri="{FF2B5EF4-FFF2-40B4-BE49-F238E27FC236}">
                    <a16:creationId xmlns:a16="http://schemas.microsoft.com/office/drawing/2014/main" id="{684E757C-140F-4665-BD21-C5AE16E7DF77}"/>
                  </a:ext>
                </a:extLst>
              </p:cNvPr>
              <p:cNvPicPr/>
              <p:nvPr/>
            </p:nvPicPr>
            <p:blipFill>
              <a:blip r:embed="rId4"/>
              <a:stretch>
                <a:fillRect/>
              </a:stretch>
            </p:blipFill>
            <p:spPr>
              <a:xfrm>
                <a:off x="3156039" y="460649"/>
                <a:ext cx="3520" cy="35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46" name="Ink 45">
                <a:extLst>
                  <a:ext uri="{FF2B5EF4-FFF2-40B4-BE49-F238E27FC236}">
                    <a16:creationId xmlns:a16="http://schemas.microsoft.com/office/drawing/2014/main" id="{EA73D471-D69A-4607-AA9D-D76FEAE948F7}"/>
                  </a:ext>
                </a:extLst>
              </p14:cNvPr>
              <p14:cNvContentPartPr/>
              <p14:nvPr/>
            </p14:nvContentPartPr>
            <p14:xfrm>
              <a:off x="3157799" y="462409"/>
              <a:ext cx="160" cy="160"/>
            </p14:xfrm>
          </p:contentPart>
        </mc:Choice>
        <mc:Fallback>
          <p:pic>
            <p:nvPicPr>
              <p:cNvPr id="46" name="Ink 45">
                <a:extLst>
                  <a:ext uri="{FF2B5EF4-FFF2-40B4-BE49-F238E27FC236}">
                    <a16:creationId xmlns:a16="http://schemas.microsoft.com/office/drawing/2014/main" id="{EA73D471-D69A-4607-AA9D-D76FEAE948F7}"/>
                  </a:ext>
                </a:extLst>
              </p:cNvPr>
              <p:cNvPicPr/>
              <p:nvPr/>
            </p:nvPicPr>
            <p:blipFill>
              <a:blip r:embed="rId4"/>
              <a:stretch>
                <a:fillRect/>
              </a:stretch>
            </p:blipFill>
            <p:spPr>
              <a:xfrm>
                <a:off x="3156039" y="460649"/>
                <a:ext cx="3520" cy="35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47" name="Ink 46">
                <a:extLst>
                  <a:ext uri="{FF2B5EF4-FFF2-40B4-BE49-F238E27FC236}">
                    <a16:creationId xmlns:a16="http://schemas.microsoft.com/office/drawing/2014/main" id="{192680C8-82F3-4705-A050-41DE55CBAD97}"/>
                  </a:ext>
                </a:extLst>
              </p14:cNvPr>
              <p14:cNvContentPartPr/>
              <p14:nvPr/>
            </p14:nvContentPartPr>
            <p14:xfrm>
              <a:off x="3157799" y="462409"/>
              <a:ext cx="160" cy="160"/>
            </p14:xfrm>
          </p:contentPart>
        </mc:Choice>
        <mc:Fallback>
          <p:pic>
            <p:nvPicPr>
              <p:cNvPr id="47" name="Ink 46">
                <a:extLst>
                  <a:ext uri="{FF2B5EF4-FFF2-40B4-BE49-F238E27FC236}">
                    <a16:creationId xmlns:a16="http://schemas.microsoft.com/office/drawing/2014/main" id="{192680C8-82F3-4705-A050-41DE55CBAD97}"/>
                  </a:ext>
                </a:extLst>
              </p:cNvPr>
              <p:cNvPicPr/>
              <p:nvPr/>
            </p:nvPicPr>
            <p:blipFill>
              <a:blip r:embed="rId4"/>
              <a:stretch>
                <a:fillRect/>
              </a:stretch>
            </p:blipFill>
            <p:spPr>
              <a:xfrm>
                <a:off x="3156039" y="460649"/>
                <a:ext cx="3520" cy="35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56" name="Ink 55">
                <a:extLst>
                  <a:ext uri="{FF2B5EF4-FFF2-40B4-BE49-F238E27FC236}">
                    <a16:creationId xmlns:a16="http://schemas.microsoft.com/office/drawing/2014/main" id="{E359E28C-DA57-46E7-9E71-0CE0F1EA0235}"/>
                  </a:ext>
                </a:extLst>
              </p14:cNvPr>
              <p14:cNvContentPartPr/>
              <p14:nvPr/>
            </p14:nvContentPartPr>
            <p14:xfrm>
              <a:off x="3157799" y="462409"/>
              <a:ext cx="160" cy="160"/>
            </p14:xfrm>
          </p:contentPart>
        </mc:Choice>
        <mc:Fallback>
          <p:pic>
            <p:nvPicPr>
              <p:cNvPr id="56" name="Ink 55">
                <a:extLst>
                  <a:ext uri="{FF2B5EF4-FFF2-40B4-BE49-F238E27FC236}">
                    <a16:creationId xmlns:a16="http://schemas.microsoft.com/office/drawing/2014/main" id="{E359E28C-DA57-46E7-9E71-0CE0F1EA0235}"/>
                  </a:ext>
                </a:extLst>
              </p:cNvPr>
              <p:cNvPicPr/>
              <p:nvPr/>
            </p:nvPicPr>
            <p:blipFill>
              <a:blip r:embed="rId4"/>
              <a:stretch>
                <a:fillRect/>
              </a:stretch>
            </p:blipFill>
            <p:spPr>
              <a:xfrm>
                <a:off x="3156039" y="460649"/>
                <a:ext cx="3520" cy="352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57" name="Ink 56">
                <a:extLst>
                  <a:ext uri="{FF2B5EF4-FFF2-40B4-BE49-F238E27FC236}">
                    <a16:creationId xmlns:a16="http://schemas.microsoft.com/office/drawing/2014/main" id="{7E2CDB1F-1533-47E6-AAEC-50B9DD5558C0}"/>
                  </a:ext>
                </a:extLst>
              </p14:cNvPr>
              <p14:cNvContentPartPr/>
              <p14:nvPr/>
            </p14:nvContentPartPr>
            <p14:xfrm>
              <a:off x="2801639" y="675049"/>
              <a:ext cx="160" cy="160"/>
            </p14:xfrm>
          </p:contentPart>
        </mc:Choice>
        <mc:Fallback>
          <p:pic>
            <p:nvPicPr>
              <p:cNvPr id="57" name="Ink 56">
                <a:extLst>
                  <a:ext uri="{FF2B5EF4-FFF2-40B4-BE49-F238E27FC236}">
                    <a16:creationId xmlns:a16="http://schemas.microsoft.com/office/drawing/2014/main" id="{7E2CDB1F-1533-47E6-AAEC-50B9DD5558C0}"/>
                  </a:ext>
                </a:extLst>
              </p:cNvPr>
              <p:cNvPicPr/>
              <p:nvPr/>
            </p:nvPicPr>
            <p:blipFill>
              <a:blip r:embed="rId4"/>
              <a:stretch>
                <a:fillRect/>
              </a:stretch>
            </p:blipFill>
            <p:spPr>
              <a:xfrm>
                <a:off x="2799879" y="673289"/>
                <a:ext cx="3520" cy="35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58" name="Ink 57">
                <a:extLst>
                  <a:ext uri="{FF2B5EF4-FFF2-40B4-BE49-F238E27FC236}">
                    <a16:creationId xmlns:a16="http://schemas.microsoft.com/office/drawing/2014/main" id="{C5BB7DD9-2B55-43EA-BBFE-1E5C3DA1B077}"/>
                  </a:ext>
                </a:extLst>
              </p14:cNvPr>
              <p14:cNvContentPartPr/>
              <p14:nvPr/>
            </p14:nvContentPartPr>
            <p14:xfrm>
              <a:off x="2854759" y="584649"/>
              <a:ext cx="160" cy="160"/>
            </p14:xfrm>
          </p:contentPart>
        </mc:Choice>
        <mc:Fallback>
          <p:pic>
            <p:nvPicPr>
              <p:cNvPr id="58" name="Ink 57">
                <a:extLst>
                  <a:ext uri="{FF2B5EF4-FFF2-40B4-BE49-F238E27FC236}">
                    <a16:creationId xmlns:a16="http://schemas.microsoft.com/office/drawing/2014/main" id="{C5BB7DD9-2B55-43EA-BBFE-1E5C3DA1B077}"/>
                  </a:ext>
                </a:extLst>
              </p:cNvPr>
              <p:cNvPicPr/>
              <p:nvPr/>
            </p:nvPicPr>
            <p:blipFill>
              <a:blip r:embed="rId4"/>
              <a:stretch>
                <a:fillRect/>
              </a:stretch>
            </p:blipFill>
            <p:spPr>
              <a:xfrm>
                <a:off x="2852999" y="582889"/>
                <a:ext cx="3520" cy="352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59" name="Ink 58">
                <a:extLst>
                  <a:ext uri="{FF2B5EF4-FFF2-40B4-BE49-F238E27FC236}">
                    <a16:creationId xmlns:a16="http://schemas.microsoft.com/office/drawing/2014/main" id="{974DBFC2-9C2D-44C1-9ED4-18DC4074302F}"/>
                  </a:ext>
                </a:extLst>
              </p14:cNvPr>
              <p14:cNvContentPartPr/>
              <p14:nvPr/>
            </p14:nvContentPartPr>
            <p14:xfrm>
              <a:off x="2844199" y="637929"/>
              <a:ext cx="160" cy="160"/>
            </p14:xfrm>
          </p:contentPart>
        </mc:Choice>
        <mc:Fallback>
          <p:pic>
            <p:nvPicPr>
              <p:cNvPr id="59" name="Ink 58">
                <a:extLst>
                  <a:ext uri="{FF2B5EF4-FFF2-40B4-BE49-F238E27FC236}">
                    <a16:creationId xmlns:a16="http://schemas.microsoft.com/office/drawing/2014/main" id="{974DBFC2-9C2D-44C1-9ED4-18DC4074302F}"/>
                  </a:ext>
                </a:extLst>
              </p:cNvPr>
              <p:cNvPicPr/>
              <p:nvPr/>
            </p:nvPicPr>
            <p:blipFill>
              <a:blip r:embed="rId4"/>
              <a:stretch>
                <a:fillRect/>
              </a:stretch>
            </p:blipFill>
            <p:spPr>
              <a:xfrm>
                <a:off x="2842439" y="636169"/>
                <a:ext cx="3520" cy="35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60" name="Ink 59">
                <a:extLst>
                  <a:ext uri="{FF2B5EF4-FFF2-40B4-BE49-F238E27FC236}">
                    <a16:creationId xmlns:a16="http://schemas.microsoft.com/office/drawing/2014/main" id="{5C4367A1-6E1B-4086-89CF-838654152CA1}"/>
                  </a:ext>
                </a:extLst>
              </p14:cNvPr>
              <p14:cNvContentPartPr/>
              <p14:nvPr/>
            </p14:nvContentPartPr>
            <p14:xfrm>
              <a:off x="2844199" y="637929"/>
              <a:ext cx="160" cy="160"/>
            </p14:xfrm>
          </p:contentPart>
        </mc:Choice>
        <mc:Fallback>
          <p:pic>
            <p:nvPicPr>
              <p:cNvPr id="60" name="Ink 59">
                <a:extLst>
                  <a:ext uri="{FF2B5EF4-FFF2-40B4-BE49-F238E27FC236}">
                    <a16:creationId xmlns:a16="http://schemas.microsoft.com/office/drawing/2014/main" id="{5C4367A1-6E1B-4086-89CF-838654152CA1}"/>
                  </a:ext>
                </a:extLst>
              </p:cNvPr>
              <p:cNvPicPr/>
              <p:nvPr/>
            </p:nvPicPr>
            <p:blipFill>
              <a:blip r:embed="rId4"/>
              <a:stretch>
                <a:fillRect/>
              </a:stretch>
            </p:blipFill>
            <p:spPr>
              <a:xfrm>
                <a:off x="2842439" y="636169"/>
                <a:ext cx="3520" cy="352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61" name="Ink 60">
                <a:extLst>
                  <a:ext uri="{FF2B5EF4-FFF2-40B4-BE49-F238E27FC236}">
                    <a16:creationId xmlns:a16="http://schemas.microsoft.com/office/drawing/2014/main" id="{8C63EA7A-D034-4296-B4F2-358325D2A738}"/>
                  </a:ext>
                </a:extLst>
              </p14:cNvPr>
              <p14:cNvContentPartPr/>
              <p14:nvPr/>
            </p14:nvContentPartPr>
            <p14:xfrm>
              <a:off x="2844199" y="637929"/>
              <a:ext cx="160" cy="160"/>
            </p14:xfrm>
          </p:contentPart>
        </mc:Choice>
        <mc:Fallback>
          <p:pic>
            <p:nvPicPr>
              <p:cNvPr id="61" name="Ink 60">
                <a:extLst>
                  <a:ext uri="{FF2B5EF4-FFF2-40B4-BE49-F238E27FC236}">
                    <a16:creationId xmlns:a16="http://schemas.microsoft.com/office/drawing/2014/main" id="{8C63EA7A-D034-4296-B4F2-358325D2A738}"/>
                  </a:ext>
                </a:extLst>
              </p:cNvPr>
              <p:cNvPicPr/>
              <p:nvPr/>
            </p:nvPicPr>
            <p:blipFill>
              <a:blip r:embed="rId4"/>
              <a:stretch>
                <a:fillRect/>
              </a:stretch>
            </p:blipFill>
            <p:spPr>
              <a:xfrm>
                <a:off x="2842439" y="636169"/>
                <a:ext cx="3520" cy="35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62" name="Ink 61">
                <a:extLst>
                  <a:ext uri="{FF2B5EF4-FFF2-40B4-BE49-F238E27FC236}">
                    <a16:creationId xmlns:a16="http://schemas.microsoft.com/office/drawing/2014/main" id="{41F5A163-6EE4-4096-AC86-C9507E399C8C}"/>
                  </a:ext>
                </a:extLst>
              </p14:cNvPr>
              <p14:cNvContentPartPr/>
              <p14:nvPr/>
            </p14:nvContentPartPr>
            <p14:xfrm>
              <a:off x="2844199" y="637929"/>
              <a:ext cx="160" cy="160"/>
            </p14:xfrm>
          </p:contentPart>
        </mc:Choice>
        <mc:Fallback>
          <p:pic>
            <p:nvPicPr>
              <p:cNvPr id="62" name="Ink 61">
                <a:extLst>
                  <a:ext uri="{FF2B5EF4-FFF2-40B4-BE49-F238E27FC236}">
                    <a16:creationId xmlns:a16="http://schemas.microsoft.com/office/drawing/2014/main" id="{41F5A163-6EE4-4096-AC86-C9507E399C8C}"/>
                  </a:ext>
                </a:extLst>
              </p:cNvPr>
              <p:cNvPicPr/>
              <p:nvPr/>
            </p:nvPicPr>
            <p:blipFill>
              <a:blip r:embed="rId4"/>
              <a:stretch>
                <a:fillRect/>
              </a:stretch>
            </p:blipFill>
            <p:spPr>
              <a:xfrm>
                <a:off x="2842439" y="636169"/>
                <a:ext cx="3520" cy="3520"/>
              </a:xfrm>
              <a:prstGeom prst="rect">
                <a:avLst/>
              </a:prstGeom>
            </p:spPr>
          </p:pic>
        </mc:Fallback>
      </mc:AlternateContent>
      <p:cxnSp>
        <p:nvCxnSpPr>
          <p:cNvPr id="65" name="Straight Connector 64">
            <a:extLst>
              <a:ext uri="{FF2B5EF4-FFF2-40B4-BE49-F238E27FC236}">
                <a16:creationId xmlns:a16="http://schemas.microsoft.com/office/drawing/2014/main" id="{33072110-7D9D-4A1B-A2C2-20D19F601A19}"/>
              </a:ext>
            </a:extLst>
          </p:cNvPr>
          <p:cNvCxnSpPr>
            <a:cxnSpLocks/>
            <a:stCxn id="16" idx="1"/>
          </p:cNvCxnSpPr>
          <p:nvPr/>
        </p:nvCxnSpPr>
        <p:spPr>
          <a:xfrm>
            <a:off x="1683839" y="4398824"/>
            <a:ext cx="2191262" cy="0"/>
          </a:xfrm>
          <a:prstGeom prst="line">
            <a:avLst/>
          </a:prstGeom>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BAD464B8-AB2B-4F61-9947-76BE87536DB3}"/>
              </a:ext>
            </a:extLst>
          </p:cNvPr>
          <p:cNvSpPr txBox="1"/>
          <p:nvPr/>
        </p:nvSpPr>
        <p:spPr>
          <a:xfrm>
            <a:off x="1437423" y="4214157"/>
            <a:ext cx="221862" cy="369332"/>
          </a:xfrm>
          <a:prstGeom prst="rect">
            <a:avLst/>
          </a:prstGeom>
          <a:noFill/>
        </p:spPr>
        <p:txBody>
          <a:bodyPr wrap="square" rtlCol="0">
            <a:spAutoFit/>
          </a:bodyPr>
          <a:lstStyle/>
          <a:p>
            <a:r>
              <a:rPr lang="en-US" dirty="0"/>
              <a:t>3</a:t>
            </a:r>
          </a:p>
        </p:txBody>
      </p:sp>
      <p:sp>
        <p:nvSpPr>
          <p:cNvPr id="68" name="TextBox 67">
            <a:extLst>
              <a:ext uri="{FF2B5EF4-FFF2-40B4-BE49-F238E27FC236}">
                <a16:creationId xmlns:a16="http://schemas.microsoft.com/office/drawing/2014/main" id="{BE11362B-246D-447A-838E-0A67AE7098F0}"/>
              </a:ext>
            </a:extLst>
          </p:cNvPr>
          <p:cNvSpPr txBox="1"/>
          <p:nvPr/>
        </p:nvSpPr>
        <p:spPr>
          <a:xfrm>
            <a:off x="69112" y="1961707"/>
            <a:ext cx="898451" cy="3016210"/>
          </a:xfrm>
          <a:prstGeom prst="rect">
            <a:avLst/>
          </a:prstGeom>
          <a:noFill/>
        </p:spPr>
        <p:txBody>
          <a:bodyPr wrap="square" rtlCol="0">
            <a:spAutoFit/>
          </a:bodyPr>
          <a:lstStyle/>
          <a:p>
            <a:r>
              <a:rPr lang="en-US" sz="1000" dirty="0"/>
              <a:t>Members earn loyalty points by burning our candles. At the bottom of each candle there is a code that earns members points. After a certain number of points is met, they get a free candle in a scent of their choice.</a:t>
            </a:r>
          </a:p>
        </p:txBody>
      </p:sp>
      <p:sp>
        <p:nvSpPr>
          <p:cNvPr id="69" name="TextBox 68">
            <a:extLst>
              <a:ext uri="{FF2B5EF4-FFF2-40B4-BE49-F238E27FC236}">
                <a16:creationId xmlns:a16="http://schemas.microsoft.com/office/drawing/2014/main" id="{590910DA-B6DE-4D15-A121-583AF37874D6}"/>
              </a:ext>
            </a:extLst>
          </p:cNvPr>
          <p:cNvSpPr txBox="1"/>
          <p:nvPr/>
        </p:nvSpPr>
        <p:spPr>
          <a:xfrm>
            <a:off x="7103613" y="1812213"/>
            <a:ext cx="3284738" cy="646331"/>
          </a:xfrm>
          <a:prstGeom prst="rect">
            <a:avLst/>
          </a:prstGeom>
          <a:noFill/>
        </p:spPr>
        <p:txBody>
          <a:bodyPr wrap="square" rtlCol="0">
            <a:spAutoFit/>
          </a:bodyPr>
          <a:lstStyle/>
          <a:p>
            <a:pPr algn="ctr"/>
            <a:r>
              <a:rPr lang="en-US" sz="1200" dirty="0"/>
              <a:t>Welcome to the scent brigade! A monthly subscription service that brings you on a scent adventure to a new place each month!</a:t>
            </a:r>
          </a:p>
        </p:txBody>
      </p:sp>
      <p:sp>
        <p:nvSpPr>
          <p:cNvPr id="70" name="TextBox 69">
            <a:extLst>
              <a:ext uri="{FF2B5EF4-FFF2-40B4-BE49-F238E27FC236}">
                <a16:creationId xmlns:a16="http://schemas.microsoft.com/office/drawing/2014/main" id="{65B08944-FC44-4FC8-A017-D60C2E766ED8}"/>
              </a:ext>
            </a:extLst>
          </p:cNvPr>
          <p:cNvSpPr txBox="1"/>
          <p:nvPr/>
        </p:nvSpPr>
        <p:spPr>
          <a:xfrm>
            <a:off x="7103613" y="2506748"/>
            <a:ext cx="3284738" cy="369332"/>
          </a:xfrm>
          <a:prstGeom prst="rect">
            <a:avLst/>
          </a:prstGeom>
          <a:noFill/>
        </p:spPr>
        <p:txBody>
          <a:bodyPr wrap="square" rtlCol="0">
            <a:spAutoFit/>
          </a:bodyPr>
          <a:lstStyle/>
          <a:p>
            <a:pPr algn="ctr"/>
            <a:r>
              <a:rPr lang="en-US" b="1" dirty="0">
                <a:solidFill>
                  <a:schemeClr val="accent1">
                    <a:lumMod val="75000"/>
                  </a:schemeClr>
                </a:solidFill>
              </a:rPr>
              <a:t>August’s Location: </a:t>
            </a:r>
          </a:p>
        </p:txBody>
      </p:sp>
      <p:pic>
        <p:nvPicPr>
          <p:cNvPr id="72" name="Picture 71">
            <a:extLst>
              <a:ext uri="{FF2B5EF4-FFF2-40B4-BE49-F238E27FC236}">
                <a16:creationId xmlns:a16="http://schemas.microsoft.com/office/drawing/2014/main" id="{9E32F3FE-A3A4-4734-AF3A-C70F4304B21F}"/>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7113455" y="2821691"/>
            <a:ext cx="3262097" cy="1578040"/>
          </a:xfrm>
          <a:prstGeom prst="rect">
            <a:avLst/>
          </a:prstGeom>
        </p:spPr>
      </p:pic>
      <p:sp>
        <p:nvSpPr>
          <p:cNvPr id="73" name="TextBox 72">
            <a:extLst>
              <a:ext uri="{FF2B5EF4-FFF2-40B4-BE49-F238E27FC236}">
                <a16:creationId xmlns:a16="http://schemas.microsoft.com/office/drawing/2014/main" id="{CD8BA8DA-5C37-4F27-8940-2646B3C55B46}"/>
              </a:ext>
            </a:extLst>
          </p:cNvPr>
          <p:cNvSpPr txBox="1"/>
          <p:nvPr/>
        </p:nvSpPr>
        <p:spPr>
          <a:xfrm>
            <a:off x="7155712" y="4330292"/>
            <a:ext cx="3152553" cy="1569660"/>
          </a:xfrm>
          <a:prstGeom prst="rect">
            <a:avLst/>
          </a:prstGeom>
          <a:noFill/>
        </p:spPr>
        <p:txBody>
          <a:bodyPr wrap="square" rtlCol="0">
            <a:spAutoFit/>
          </a:bodyPr>
          <a:lstStyle/>
          <a:p>
            <a:r>
              <a:rPr lang="en-US" sz="1200" dirty="0">
                <a:solidFill>
                  <a:schemeClr val="accent1">
                    <a:lumMod val="75000"/>
                  </a:schemeClr>
                </a:solidFill>
              </a:rPr>
              <a:t>This month’s adventure brings us to the rolling green hills and busy streets of Louisville, KY. With the scents of local bourbon distilleries, the aroma of freshly cut green grass, and the warm beauty of a summer night, this candle is sure to transport you to your Old Kentucky Home. </a:t>
            </a:r>
          </a:p>
          <a:p>
            <a:r>
              <a:rPr lang="en-US" sz="1200" b="1" dirty="0">
                <a:solidFill>
                  <a:schemeClr val="accent1">
                    <a:lumMod val="75000"/>
                  </a:schemeClr>
                </a:solidFill>
              </a:rPr>
              <a:t>Scent:</a:t>
            </a:r>
            <a:r>
              <a:rPr lang="en-US" sz="1200" dirty="0">
                <a:solidFill>
                  <a:schemeClr val="accent1">
                    <a:lumMod val="75000"/>
                  </a:schemeClr>
                </a:solidFill>
              </a:rPr>
              <a:t> Fresh Cut Grass, Summer Nights, and Bourbon</a:t>
            </a:r>
            <a:endParaRPr lang="en-US" sz="1200" b="1" dirty="0">
              <a:solidFill>
                <a:schemeClr val="accent1">
                  <a:lumMod val="75000"/>
                </a:schemeClr>
              </a:solidFill>
            </a:endParaRPr>
          </a:p>
        </p:txBody>
      </p:sp>
      <p:sp>
        <p:nvSpPr>
          <p:cNvPr id="75" name="TextBox 74">
            <a:extLst>
              <a:ext uri="{FF2B5EF4-FFF2-40B4-BE49-F238E27FC236}">
                <a16:creationId xmlns:a16="http://schemas.microsoft.com/office/drawing/2014/main" id="{DEA02FA6-A96C-4578-98C8-311FAD68F473}"/>
              </a:ext>
            </a:extLst>
          </p:cNvPr>
          <p:cNvSpPr txBox="1"/>
          <p:nvPr/>
        </p:nvSpPr>
        <p:spPr>
          <a:xfrm>
            <a:off x="5582093" y="1504765"/>
            <a:ext cx="972879" cy="3323987"/>
          </a:xfrm>
          <a:prstGeom prst="rect">
            <a:avLst/>
          </a:prstGeom>
          <a:noFill/>
        </p:spPr>
        <p:txBody>
          <a:bodyPr wrap="square" rtlCol="0">
            <a:spAutoFit/>
          </a:bodyPr>
          <a:lstStyle/>
          <a:p>
            <a:r>
              <a:rPr lang="en-US" sz="1000" dirty="0"/>
              <a:t>Our scent brigade club is a monthly subscription service that sends a candle with a new scent to our subscribers each month. Each month’s candle is focused around a new location and offers to bring our customers on a journey around the world through smells. </a:t>
            </a:r>
          </a:p>
        </p:txBody>
      </p:sp>
    </p:spTree>
    <p:extLst>
      <p:ext uri="{BB962C8B-B14F-4D97-AF65-F5344CB8AC3E}">
        <p14:creationId xmlns:p14="http://schemas.microsoft.com/office/powerpoint/2010/main" val="40992166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TotalTime>
  <Words>249</Words>
  <Application>Microsoft Office PowerPoint</Application>
  <PresentationFormat>Widescreen</PresentationFormat>
  <Paragraphs>27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Maia Rossiello</dc:creator>
  <cp:lastModifiedBy>Tyler Smith</cp:lastModifiedBy>
  <cp:revision>16</cp:revision>
  <dcterms:created xsi:type="dcterms:W3CDTF">2017-08-04T05:50:45Z</dcterms:created>
  <dcterms:modified xsi:type="dcterms:W3CDTF">2017-08-07T20:14:53Z</dcterms:modified>
</cp:coreProperties>
</file>