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6"/>
  </p:notesMasterIdLst>
  <p:sldIdLst>
    <p:sldId id="257" r:id="rId4"/>
    <p:sldId id="270" r:id="rId5"/>
    <p:sldId id="258" r:id="rId6"/>
    <p:sldId id="259" r:id="rId7"/>
    <p:sldId id="271" r:id="rId8"/>
    <p:sldId id="273" r:id="rId9"/>
    <p:sldId id="272" r:id="rId10"/>
    <p:sldId id="276" r:id="rId11"/>
    <p:sldId id="277" r:id="rId12"/>
    <p:sldId id="264" r:id="rId13"/>
    <p:sldId id="274"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p:cViewPr varScale="1">
        <p:scale>
          <a:sx n="122" d="100"/>
          <a:sy n="122" d="100"/>
        </p:scale>
        <p:origin x="11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1A9A11-53FE-4E51-971F-31594D24FA62}" type="doc">
      <dgm:prSet loTypeId="urn:microsoft.com/office/officeart/2005/8/layout/architecture" loCatId="hierarchy" qsTypeId="urn:microsoft.com/office/officeart/2005/8/quickstyle/simple1" qsCatId="simple" csTypeId="urn:microsoft.com/office/officeart/2005/8/colors/accent3_4" csCatId="accent3" phldr="1"/>
      <dgm:spPr/>
      <dgm:t>
        <a:bodyPr/>
        <a:lstStyle/>
        <a:p>
          <a:endParaRPr lang="en-US"/>
        </a:p>
      </dgm:t>
    </dgm:pt>
    <dgm:pt modelId="{113269B9-5605-4A55-BA25-B3AE4B66FB60}">
      <dgm:prSet phldrT="[Text]"/>
      <dgm:spPr/>
      <dgm:t>
        <a:bodyPr/>
        <a:lstStyle/>
        <a:p>
          <a:r>
            <a:rPr lang="en-US" dirty="0" smtClean="0"/>
            <a:t>Selenium Interface</a:t>
          </a:r>
          <a:endParaRPr lang="en-US" dirty="0"/>
        </a:p>
      </dgm:t>
    </dgm:pt>
    <dgm:pt modelId="{A52EF3A0-D454-4181-8167-6B4A1C627CD4}" type="parTrans" cxnId="{12CD8328-73A7-46DE-A329-BC48A426CD13}">
      <dgm:prSet/>
      <dgm:spPr/>
      <dgm:t>
        <a:bodyPr/>
        <a:lstStyle/>
        <a:p>
          <a:endParaRPr lang="en-US"/>
        </a:p>
      </dgm:t>
    </dgm:pt>
    <dgm:pt modelId="{51BDFE0D-9689-463B-B7D8-32ABD554B180}" type="sibTrans" cxnId="{12CD8328-73A7-46DE-A329-BC48A426CD13}">
      <dgm:prSet/>
      <dgm:spPr/>
      <dgm:t>
        <a:bodyPr/>
        <a:lstStyle/>
        <a:p>
          <a:endParaRPr lang="en-US"/>
        </a:p>
      </dgm:t>
    </dgm:pt>
    <dgm:pt modelId="{9443B9D5-4C3F-4A0B-B6B9-029A3C3E90AA}">
      <dgm:prSet phldrT="[Text]"/>
      <dgm:spPr/>
      <dgm:t>
        <a:bodyPr/>
        <a:lstStyle/>
        <a:p>
          <a:r>
            <a:rPr lang="en-US" dirty="0" smtClean="0"/>
            <a:t>Packaged Operation</a:t>
          </a:r>
          <a:endParaRPr lang="en-US" dirty="0"/>
        </a:p>
      </dgm:t>
    </dgm:pt>
    <dgm:pt modelId="{BC0DC75E-CDBE-4E00-A148-7CCEED5FF7BD}" type="parTrans" cxnId="{70CFDD4C-9C64-4BE3-A358-4F1C3AFE8B0F}">
      <dgm:prSet/>
      <dgm:spPr/>
      <dgm:t>
        <a:bodyPr/>
        <a:lstStyle/>
        <a:p>
          <a:endParaRPr lang="en-US"/>
        </a:p>
      </dgm:t>
    </dgm:pt>
    <dgm:pt modelId="{BC4D81A7-D834-4D1C-AE67-76E6E371C151}" type="sibTrans" cxnId="{70CFDD4C-9C64-4BE3-A358-4F1C3AFE8B0F}">
      <dgm:prSet/>
      <dgm:spPr/>
      <dgm:t>
        <a:bodyPr/>
        <a:lstStyle/>
        <a:p>
          <a:endParaRPr lang="en-US"/>
        </a:p>
      </dgm:t>
    </dgm:pt>
    <dgm:pt modelId="{A191C94F-DE43-4231-B3AE-970C20AC7D02}">
      <dgm:prSet phldrT="[Text]"/>
      <dgm:spPr/>
      <dgm:t>
        <a:bodyPr/>
        <a:lstStyle/>
        <a:p>
          <a:r>
            <a:rPr lang="en-US" dirty="0" smtClean="0"/>
            <a:t>Test case</a:t>
          </a:r>
          <a:endParaRPr lang="en-US" dirty="0"/>
        </a:p>
      </dgm:t>
    </dgm:pt>
    <dgm:pt modelId="{9743DE80-7647-4D91-90AD-B8C71D1B127C}" type="parTrans" cxnId="{61D8709F-D69C-42FC-96E1-647F66EA89DF}">
      <dgm:prSet/>
      <dgm:spPr/>
      <dgm:t>
        <a:bodyPr/>
        <a:lstStyle/>
        <a:p>
          <a:endParaRPr lang="en-US"/>
        </a:p>
      </dgm:t>
    </dgm:pt>
    <dgm:pt modelId="{3019F81C-7D10-43B8-A814-6E96A28AE606}" type="sibTrans" cxnId="{61D8709F-D69C-42FC-96E1-647F66EA89DF}">
      <dgm:prSet/>
      <dgm:spPr/>
      <dgm:t>
        <a:bodyPr/>
        <a:lstStyle/>
        <a:p>
          <a:endParaRPr lang="en-US"/>
        </a:p>
      </dgm:t>
    </dgm:pt>
    <dgm:pt modelId="{B591941B-3F25-4A34-99DF-B16D4B5C2CAE}">
      <dgm:prSet phldrT="[Text]"/>
      <dgm:spPr/>
      <dgm:t>
        <a:bodyPr/>
        <a:lstStyle/>
        <a:p>
          <a:r>
            <a:rPr lang="en-US" dirty="0" smtClean="0"/>
            <a:t>Test case</a:t>
          </a:r>
          <a:endParaRPr lang="en-US" dirty="0"/>
        </a:p>
      </dgm:t>
    </dgm:pt>
    <dgm:pt modelId="{E655E337-FAD0-4B99-8B87-784AC522C009}" type="parTrans" cxnId="{FA4705FD-1C2B-4474-8098-74E039AD2791}">
      <dgm:prSet/>
      <dgm:spPr/>
      <dgm:t>
        <a:bodyPr/>
        <a:lstStyle/>
        <a:p>
          <a:endParaRPr lang="en-US"/>
        </a:p>
      </dgm:t>
    </dgm:pt>
    <dgm:pt modelId="{D4F401AA-0A4C-4397-AE53-0D6DC8B30B47}" type="sibTrans" cxnId="{FA4705FD-1C2B-4474-8098-74E039AD2791}">
      <dgm:prSet/>
      <dgm:spPr/>
      <dgm:t>
        <a:bodyPr/>
        <a:lstStyle/>
        <a:p>
          <a:endParaRPr lang="en-US"/>
        </a:p>
      </dgm:t>
    </dgm:pt>
    <dgm:pt modelId="{5FA8A87E-F04F-4890-9775-27CF61A0F515}">
      <dgm:prSet phldrT="[Text]"/>
      <dgm:spPr/>
      <dgm:t>
        <a:bodyPr/>
        <a:lstStyle/>
        <a:p>
          <a:r>
            <a:rPr lang="en-US" dirty="0" smtClean="0">
              <a:solidFill>
                <a:srgbClr val="FF0000"/>
              </a:solidFill>
            </a:rPr>
            <a:t>Located Element</a:t>
          </a:r>
          <a:endParaRPr lang="en-US" dirty="0">
            <a:solidFill>
              <a:srgbClr val="FF0000"/>
            </a:solidFill>
          </a:endParaRPr>
        </a:p>
      </dgm:t>
    </dgm:pt>
    <dgm:pt modelId="{629A0A5F-FA30-4C21-9962-19EB74D35206}" type="parTrans" cxnId="{79B1B69A-E669-4B8B-AF54-7DCF66EE4CEE}">
      <dgm:prSet/>
      <dgm:spPr/>
      <dgm:t>
        <a:bodyPr/>
        <a:lstStyle/>
        <a:p>
          <a:endParaRPr lang="en-US"/>
        </a:p>
      </dgm:t>
    </dgm:pt>
    <dgm:pt modelId="{F00FE7FA-15B7-4B42-B9AD-C69830274323}" type="sibTrans" cxnId="{79B1B69A-E669-4B8B-AF54-7DCF66EE4CEE}">
      <dgm:prSet/>
      <dgm:spPr/>
      <dgm:t>
        <a:bodyPr/>
        <a:lstStyle/>
        <a:p>
          <a:endParaRPr lang="en-US"/>
        </a:p>
      </dgm:t>
    </dgm:pt>
    <dgm:pt modelId="{4B8FE48C-B39C-44EC-9745-C2C09BAEC224}">
      <dgm:prSet phldrT="[Text]"/>
      <dgm:spPr/>
      <dgm:t>
        <a:bodyPr/>
        <a:lstStyle/>
        <a:p>
          <a:r>
            <a:rPr lang="en-US" dirty="0" smtClean="0"/>
            <a:t>Test Case</a:t>
          </a:r>
          <a:endParaRPr lang="en-US" dirty="0"/>
        </a:p>
      </dgm:t>
    </dgm:pt>
    <dgm:pt modelId="{96AE1DDC-0A67-438E-A6E7-2E6F6F8689E4}" type="parTrans" cxnId="{FEF351E3-CCCA-4188-9A26-FB9DE27384B8}">
      <dgm:prSet/>
      <dgm:spPr/>
      <dgm:t>
        <a:bodyPr/>
        <a:lstStyle/>
        <a:p>
          <a:endParaRPr lang="en-US"/>
        </a:p>
      </dgm:t>
    </dgm:pt>
    <dgm:pt modelId="{20879D01-A019-4CF7-B792-2DE780AC2ED6}" type="sibTrans" cxnId="{FEF351E3-CCCA-4188-9A26-FB9DE27384B8}">
      <dgm:prSet/>
      <dgm:spPr/>
      <dgm:t>
        <a:bodyPr/>
        <a:lstStyle/>
        <a:p>
          <a:endParaRPr lang="en-US"/>
        </a:p>
      </dgm:t>
    </dgm:pt>
    <dgm:pt modelId="{5E9DBDD7-D659-43B5-AFF0-B185786CFB60}" type="pres">
      <dgm:prSet presAssocID="{BC1A9A11-53FE-4E51-971F-31594D24FA62}" presName="Name0" presStyleCnt="0">
        <dgm:presLayoutVars>
          <dgm:chPref val="1"/>
          <dgm:dir/>
          <dgm:animOne val="branch"/>
          <dgm:animLvl val="lvl"/>
          <dgm:resizeHandles/>
        </dgm:presLayoutVars>
      </dgm:prSet>
      <dgm:spPr/>
      <dgm:t>
        <a:bodyPr/>
        <a:lstStyle/>
        <a:p>
          <a:endParaRPr lang="en-US"/>
        </a:p>
      </dgm:t>
    </dgm:pt>
    <dgm:pt modelId="{D011F6F4-4AFF-4D5D-B8AC-9FEC848A90D7}" type="pres">
      <dgm:prSet presAssocID="{113269B9-5605-4A55-BA25-B3AE4B66FB60}" presName="vertOne" presStyleCnt="0"/>
      <dgm:spPr/>
    </dgm:pt>
    <dgm:pt modelId="{6B1702B4-4CE8-4FDD-A254-96073FF564D1}" type="pres">
      <dgm:prSet presAssocID="{113269B9-5605-4A55-BA25-B3AE4B66FB60}" presName="txOne" presStyleLbl="node0" presStyleIdx="0" presStyleCnt="1">
        <dgm:presLayoutVars>
          <dgm:chPref val="3"/>
        </dgm:presLayoutVars>
      </dgm:prSet>
      <dgm:spPr/>
      <dgm:t>
        <a:bodyPr/>
        <a:lstStyle/>
        <a:p>
          <a:endParaRPr lang="en-US"/>
        </a:p>
      </dgm:t>
    </dgm:pt>
    <dgm:pt modelId="{56E05D1A-D03E-4C65-AADA-DB3C6DFBC996}" type="pres">
      <dgm:prSet presAssocID="{113269B9-5605-4A55-BA25-B3AE4B66FB60}" presName="parTransOne" presStyleCnt="0"/>
      <dgm:spPr/>
    </dgm:pt>
    <dgm:pt modelId="{F28D424E-6213-412A-9D58-CC285E573817}" type="pres">
      <dgm:prSet presAssocID="{113269B9-5605-4A55-BA25-B3AE4B66FB60}" presName="horzOne" presStyleCnt="0"/>
      <dgm:spPr/>
    </dgm:pt>
    <dgm:pt modelId="{6C65C4E9-612D-415F-8E45-624AF436335E}" type="pres">
      <dgm:prSet presAssocID="{9443B9D5-4C3F-4A0B-B6B9-029A3C3E90AA}" presName="vertTwo" presStyleCnt="0"/>
      <dgm:spPr/>
    </dgm:pt>
    <dgm:pt modelId="{5C186707-ECEA-4CBA-9A14-C2F52560C8E9}" type="pres">
      <dgm:prSet presAssocID="{9443B9D5-4C3F-4A0B-B6B9-029A3C3E90AA}" presName="txTwo" presStyleLbl="node2" presStyleIdx="0" presStyleCnt="2">
        <dgm:presLayoutVars>
          <dgm:chPref val="3"/>
        </dgm:presLayoutVars>
      </dgm:prSet>
      <dgm:spPr/>
      <dgm:t>
        <a:bodyPr/>
        <a:lstStyle/>
        <a:p>
          <a:endParaRPr lang="en-US"/>
        </a:p>
      </dgm:t>
    </dgm:pt>
    <dgm:pt modelId="{5692AEC3-D966-438B-A361-366AC0B00A6B}" type="pres">
      <dgm:prSet presAssocID="{9443B9D5-4C3F-4A0B-B6B9-029A3C3E90AA}" presName="parTransTwo" presStyleCnt="0"/>
      <dgm:spPr/>
    </dgm:pt>
    <dgm:pt modelId="{CA9B8A05-62E2-4398-A190-F34C3B24596B}" type="pres">
      <dgm:prSet presAssocID="{9443B9D5-4C3F-4A0B-B6B9-029A3C3E90AA}" presName="horzTwo" presStyleCnt="0"/>
      <dgm:spPr/>
    </dgm:pt>
    <dgm:pt modelId="{63A672C7-F004-4915-92E3-DD841BE6FBBE}" type="pres">
      <dgm:prSet presAssocID="{A191C94F-DE43-4231-B3AE-970C20AC7D02}" presName="vertThree" presStyleCnt="0"/>
      <dgm:spPr/>
    </dgm:pt>
    <dgm:pt modelId="{D618BC9B-3502-417E-A1EE-711D793C8FDA}" type="pres">
      <dgm:prSet presAssocID="{A191C94F-DE43-4231-B3AE-970C20AC7D02}" presName="txThree" presStyleLbl="node3" presStyleIdx="0" presStyleCnt="3">
        <dgm:presLayoutVars>
          <dgm:chPref val="3"/>
        </dgm:presLayoutVars>
      </dgm:prSet>
      <dgm:spPr/>
      <dgm:t>
        <a:bodyPr/>
        <a:lstStyle/>
        <a:p>
          <a:endParaRPr lang="en-US"/>
        </a:p>
      </dgm:t>
    </dgm:pt>
    <dgm:pt modelId="{227BE53D-F391-42EC-95BF-EB6F7635EFB2}" type="pres">
      <dgm:prSet presAssocID="{A191C94F-DE43-4231-B3AE-970C20AC7D02}" presName="horzThree" presStyleCnt="0"/>
      <dgm:spPr/>
    </dgm:pt>
    <dgm:pt modelId="{F0EC9478-FB7E-4044-B331-0EB067EC005B}" type="pres">
      <dgm:prSet presAssocID="{3019F81C-7D10-43B8-A814-6E96A28AE606}" presName="sibSpaceThree" presStyleCnt="0"/>
      <dgm:spPr/>
    </dgm:pt>
    <dgm:pt modelId="{098D883E-C840-420B-B7F2-F97396352545}" type="pres">
      <dgm:prSet presAssocID="{B591941B-3F25-4A34-99DF-B16D4B5C2CAE}" presName="vertThree" presStyleCnt="0"/>
      <dgm:spPr/>
    </dgm:pt>
    <dgm:pt modelId="{5A2E77B3-7261-40BE-ADE6-080A56A298D9}" type="pres">
      <dgm:prSet presAssocID="{B591941B-3F25-4A34-99DF-B16D4B5C2CAE}" presName="txThree" presStyleLbl="node3" presStyleIdx="1" presStyleCnt="3">
        <dgm:presLayoutVars>
          <dgm:chPref val="3"/>
        </dgm:presLayoutVars>
      </dgm:prSet>
      <dgm:spPr/>
      <dgm:t>
        <a:bodyPr/>
        <a:lstStyle/>
        <a:p>
          <a:endParaRPr lang="en-US"/>
        </a:p>
      </dgm:t>
    </dgm:pt>
    <dgm:pt modelId="{8C872600-857B-4E1C-A29C-3DDB8642FCB3}" type="pres">
      <dgm:prSet presAssocID="{B591941B-3F25-4A34-99DF-B16D4B5C2CAE}" presName="horzThree" presStyleCnt="0"/>
      <dgm:spPr/>
    </dgm:pt>
    <dgm:pt modelId="{59932623-D99C-42BE-93C4-4F006E6CAC2B}" type="pres">
      <dgm:prSet presAssocID="{BC4D81A7-D834-4D1C-AE67-76E6E371C151}" presName="sibSpaceTwo" presStyleCnt="0"/>
      <dgm:spPr/>
    </dgm:pt>
    <dgm:pt modelId="{2028666E-2038-4B3A-ACC3-8F27930E1F15}" type="pres">
      <dgm:prSet presAssocID="{5FA8A87E-F04F-4890-9775-27CF61A0F515}" presName="vertTwo" presStyleCnt="0"/>
      <dgm:spPr/>
    </dgm:pt>
    <dgm:pt modelId="{45F1B429-28E2-4C63-8D58-451222FADE52}" type="pres">
      <dgm:prSet presAssocID="{5FA8A87E-F04F-4890-9775-27CF61A0F515}" presName="txTwo" presStyleLbl="node2" presStyleIdx="1" presStyleCnt="2">
        <dgm:presLayoutVars>
          <dgm:chPref val="3"/>
        </dgm:presLayoutVars>
      </dgm:prSet>
      <dgm:spPr/>
      <dgm:t>
        <a:bodyPr/>
        <a:lstStyle/>
        <a:p>
          <a:endParaRPr lang="en-US"/>
        </a:p>
      </dgm:t>
    </dgm:pt>
    <dgm:pt modelId="{83A1047C-DA88-4996-9EB2-71716C9433D1}" type="pres">
      <dgm:prSet presAssocID="{5FA8A87E-F04F-4890-9775-27CF61A0F515}" presName="parTransTwo" presStyleCnt="0"/>
      <dgm:spPr/>
    </dgm:pt>
    <dgm:pt modelId="{F8185A72-F441-4E2C-9D93-107B676BD044}" type="pres">
      <dgm:prSet presAssocID="{5FA8A87E-F04F-4890-9775-27CF61A0F515}" presName="horzTwo" presStyleCnt="0"/>
      <dgm:spPr/>
    </dgm:pt>
    <dgm:pt modelId="{7C867DC8-7CE8-4463-9D33-B61F58CCB1C6}" type="pres">
      <dgm:prSet presAssocID="{4B8FE48C-B39C-44EC-9745-C2C09BAEC224}" presName="vertThree" presStyleCnt="0"/>
      <dgm:spPr/>
    </dgm:pt>
    <dgm:pt modelId="{A05C15C8-9C0F-48C0-9941-381C119EA413}" type="pres">
      <dgm:prSet presAssocID="{4B8FE48C-B39C-44EC-9745-C2C09BAEC224}" presName="txThree" presStyleLbl="node3" presStyleIdx="2" presStyleCnt="3">
        <dgm:presLayoutVars>
          <dgm:chPref val="3"/>
        </dgm:presLayoutVars>
      </dgm:prSet>
      <dgm:spPr/>
      <dgm:t>
        <a:bodyPr/>
        <a:lstStyle/>
        <a:p>
          <a:endParaRPr lang="en-US"/>
        </a:p>
      </dgm:t>
    </dgm:pt>
    <dgm:pt modelId="{1CBDBC2F-2EBF-49A4-8347-7893E59D4D68}" type="pres">
      <dgm:prSet presAssocID="{4B8FE48C-B39C-44EC-9745-C2C09BAEC224}" presName="horzThree" presStyleCnt="0"/>
      <dgm:spPr/>
    </dgm:pt>
  </dgm:ptLst>
  <dgm:cxnLst>
    <dgm:cxn modelId="{79B1B69A-E669-4B8B-AF54-7DCF66EE4CEE}" srcId="{113269B9-5605-4A55-BA25-B3AE4B66FB60}" destId="{5FA8A87E-F04F-4890-9775-27CF61A0F515}" srcOrd="1" destOrd="0" parTransId="{629A0A5F-FA30-4C21-9962-19EB74D35206}" sibTransId="{F00FE7FA-15B7-4B42-B9AD-C69830274323}"/>
    <dgm:cxn modelId="{4672BAB9-D505-45C5-968A-30340C080BF8}" type="presOf" srcId="{113269B9-5605-4A55-BA25-B3AE4B66FB60}" destId="{6B1702B4-4CE8-4FDD-A254-96073FF564D1}" srcOrd="0" destOrd="0" presId="urn:microsoft.com/office/officeart/2005/8/layout/architecture"/>
    <dgm:cxn modelId="{DB55AC37-6868-4559-B7E9-15D1DDEAD57D}" type="presOf" srcId="{4B8FE48C-B39C-44EC-9745-C2C09BAEC224}" destId="{A05C15C8-9C0F-48C0-9941-381C119EA413}" srcOrd="0" destOrd="0" presId="urn:microsoft.com/office/officeart/2005/8/layout/architecture"/>
    <dgm:cxn modelId="{61D8709F-D69C-42FC-96E1-647F66EA89DF}" srcId="{9443B9D5-4C3F-4A0B-B6B9-029A3C3E90AA}" destId="{A191C94F-DE43-4231-B3AE-970C20AC7D02}" srcOrd="0" destOrd="0" parTransId="{9743DE80-7647-4D91-90AD-B8C71D1B127C}" sibTransId="{3019F81C-7D10-43B8-A814-6E96A28AE606}"/>
    <dgm:cxn modelId="{12CD8328-73A7-46DE-A329-BC48A426CD13}" srcId="{BC1A9A11-53FE-4E51-971F-31594D24FA62}" destId="{113269B9-5605-4A55-BA25-B3AE4B66FB60}" srcOrd="0" destOrd="0" parTransId="{A52EF3A0-D454-4181-8167-6B4A1C627CD4}" sibTransId="{51BDFE0D-9689-463B-B7D8-32ABD554B180}"/>
    <dgm:cxn modelId="{E80D76B3-FE4F-4D65-A72F-F44CF2AFA2B5}" type="presOf" srcId="{BC1A9A11-53FE-4E51-971F-31594D24FA62}" destId="{5E9DBDD7-D659-43B5-AFF0-B185786CFB60}" srcOrd="0" destOrd="0" presId="urn:microsoft.com/office/officeart/2005/8/layout/architecture"/>
    <dgm:cxn modelId="{FA4705FD-1C2B-4474-8098-74E039AD2791}" srcId="{9443B9D5-4C3F-4A0B-B6B9-029A3C3E90AA}" destId="{B591941B-3F25-4A34-99DF-B16D4B5C2CAE}" srcOrd="1" destOrd="0" parTransId="{E655E337-FAD0-4B99-8B87-784AC522C009}" sibTransId="{D4F401AA-0A4C-4397-AE53-0D6DC8B30B47}"/>
    <dgm:cxn modelId="{2A619846-679C-4578-96C2-810A2FE7D901}" type="presOf" srcId="{B591941B-3F25-4A34-99DF-B16D4B5C2CAE}" destId="{5A2E77B3-7261-40BE-ADE6-080A56A298D9}" srcOrd="0" destOrd="0" presId="urn:microsoft.com/office/officeart/2005/8/layout/architecture"/>
    <dgm:cxn modelId="{F969102F-88A0-4803-98DD-2B0838812832}" type="presOf" srcId="{9443B9D5-4C3F-4A0B-B6B9-029A3C3E90AA}" destId="{5C186707-ECEA-4CBA-9A14-C2F52560C8E9}" srcOrd="0" destOrd="0" presId="urn:microsoft.com/office/officeart/2005/8/layout/architecture"/>
    <dgm:cxn modelId="{FEF351E3-CCCA-4188-9A26-FB9DE27384B8}" srcId="{5FA8A87E-F04F-4890-9775-27CF61A0F515}" destId="{4B8FE48C-B39C-44EC-9745-C2C09BAEC224}" srcOrd="0" destOrd="0" parTransId="{96AE1DDC-0A67-438E-A6E7-2E6F6F8689E4}" sibTransId="{20879D01-A019-4CF7-B792-2DE780AC2ED6}"/>
    <dgm:cxn modelId="{70CFDD4C-9C64-4BE3-A358-4F1C3AFE8B0F}" srcId="{113269B9-5605-4A55-BA25-B3AE4B66FB60}" destId="{9443B9D5-4C3F-4A0B-B6B9-029A3C3E90AA}" srcOrd="0" destOrd="0" parTransId="{BC0DC75E-CDBE-4E00-A148-7CCEED5FF7BD}" sibTransId="{BC4D81A7-D834-4D1C-AE67-76E6E371C151}"/>
    <dgm:cxn modelId="{69DB1C3C-AE1A-4F3D-BC14-857E0F75EB0B}" type="presOf" srcId="{5FA8A87E-F04F-4890-9775-27CF61A0F515}" destId="{45F1B429-28E2-4C63-8D58-451222FADE52}" srcOrd="0" destOrd="0" presId="urn:microsoft.com/office/officeart/2005/8/layout/architecture"/>
    <dgm:cxn modelId="{01966802-0B5F-4AA2-89F0-F1283F6139E7}" type="presOf" srcId="{A191C94F-DE43-4231-B3AE-970C20AC7D02}" destId="{D618BC9B-3502-417E-A1EE-711D793C8FDA}" srcOrd="0" destOrd="0" presId="urn:microsoft.com/office/officeart/2005/8/layout/architecture"/>
    <dgm:cxn modelId="{F9EA35D1-4431-43B7-89DE-B6AB27B0EC05}" type="presParOf" srcId="{5E9DBDD7-D659-43B5-AFF0-B185786CFB60}" destId="{D011F6F4-4AFF-4D5D-B8AC-9FEC848A90D7}" srcOrd="0" destOrd="0" presId="urn:microsoft.com/office/officeart/2005/8/layout/architecture"/>
    <dgm:cxn modelId="{1E4ADD8D-170F-4E62-B3E6-10DC8C7B0047}" type="presParOf" srcId="{D011F6F4-4AFF-4D5D-B8AC-9FEC848A90D7}" destId="{6B1702B4-4CE8-4FDD-A254-96073FF564D1}" srcOrd="0" destOrd="0" presId="urn:microsoft.com/office/officeart/2005/8/layout/architecture"/>
    <dgm:cxn modelId="{4C4A2911-A0FF-4DCF-8CFD-C2E5B4D9CE37}" type="presParOf" srcId="{D011F6F4-4AFF-4D5D-B8AC-9FEC848A90D7}" destId="{56E05D1A-D03E-4C65-AADA-DB3C6DFBC996}" srcOrd="1" destOrd="0" presId="urn:microsoft.com/office/officeart/2005/8/layout/architecture"/>
    <dgm:cxn modelId="{01D78EC3-6DD8-47BA-80CB-6514BEA945A2}" type="presParOf" srcId="{D011F6F4-4AFF-4D5D-B8AC-9FEC848A90D7}" destId="{F28D424E-6213-412A-9D58-CC285E573817}" srcOrd="2" destOrd="0" presId="urn:microsoft.com/office/officeart/2005/8/layout/architecture"/>
    <dgm:cxn modelId="{E22C5B7C-0FAC-4F92-82CA-D149A6B41EC2}" type="presParOf" srcId="{F28D424E-6213-412A-9D58-CC285E573817}" destId="{6C65C4E9-612D-415F-8E45-624AF436335E}" srcOrd="0" destOrd="0" presId="urn:microsoft.com/office/officeart/2005/8/layout/architecture"/>
    <dgm:cxn modelId="{0EB4ADEB-12B5-47DA-A850-E209BFD9DE85}" type="presParOf" srcId="{6C65C4E9-612D-415F-8E45-624AF436335E}" destId="{5C186707-ECEA-4CBA-9A14-C2F52560C8E9}" srcOrd="0" destOrd="0" presId="urn:microsoft.com/office/officeart/2005/8/layout/architecture"/>
    <dgm:cxn modelId="{1A4B3449-CAB5-4959-9686-6C6068557A44}" type="presParOf" srcId="{6C65C4E9-612D-415F-8E45-624AF436335E}" destId="{5692AEC3-D966-438B-A361-366AC0B00A6B}" srcOrd="1" destOrd="0" presId="urn:microsoft.com/office/officeart/2005/8/layout/architecture"/>
    <dgm:cxn modelId="{598CCBBE-3AFA-42B9-9B47-E6C7154D141C}" type="presParOf" srcId="{6C65C4E9-612D-415F-8E45-624AF436335E}" destId="{CA9B8A05-62E2-4398-A190-F34C3B24596B}" srcOrd="2" destOrd="0" presId="urn:microsoft.com/office/officeart/2005/8/layout/architecture"/>
    <dgm:cxn modelId="{DBF603B6-F623-4CE8-808E-CAC05C485F59}" type="presParOf" srcId="{CA9B8A05-62E2-4398-A190-F34C3B24596B}" destId="{63A672C7-F004-4915-92E3-DD841BE6FBBE}" srcOrd="0" destOrd="0" presId="urn:microsoft.com/office/officeart/2005/8/layout/architecture"/>
    <dgm:cxn modelId="{832E8F6D-A1C8-4CC7-970B-C54D3605B9EF}" type="presParOf" srcId="{63A672C7-F004-4915-92E3-DD841BE6FBBE}" destId="{D618BC9B-3502-417E-A1EE-711D793C8FDA}" srcOrd="0" destOrd="0" presId="urn:microsoft.com/office/officeart/2005/8/layout/architecture"/>
    <dgm:cxn modelId="{1A5CA96F-2B80-439A-AD4A-C89AF238F2A5}" type="presParOf" srcId="{63A672C7-F004-4915-92E3-DD841BE6FBBE}" destId="{227BE53D-F391-42EC-95BF-EB6F7635EFB2}" srcOrd="1" destOrd="0" presId="urn:microsoft.com/office/officeart/2005/8/layout/architecture"/>
    <dgm:cxn modelId="{0DAEA8C5-0A04-47AE-994D-B7A2F82F4E92}" type="presParOf" srcId="{CA9B8A05-62E2-4398-A190-F34C3B24596B}" destId="{F0EC9478-FB7E-4044-B331-0EB067EC005B}" srcOrd="1" destOrd="0" presId="urn:microsoft.com/office/officeart/2005/8/layout/architecture"/>
    <dgm:cxn modelId="{0E9154BD-BE93-4B39-AA61-5A772D6BFA5E}" type="presParOf" srcId="{CA9B8A05-62E2-4398-A190-F34C3B24596B}" destId="{098D883E-C840-420B-B7F2-F97396352545}" srcOrd="2" destOrd="0" presId="urn:microsoft.com/office/officeart/2005/8/layout/architecture"/>
    <dgm:cxn modelId="{B1B62BB5-75BA-4150-A643-ED55AE7A2755}" type="presParOf" srcId="{098D883E-C840-420B-B7F2-F97396352545}" destId="{5A2E77B3-7261-40BE-ADE6-080A56A298D9}" srcOrd="0" destOrd="0" presId="urn:microsoft.com/office/officeart/2005/8/layout/architecture"/>
    <dgm:cxn modelId="{097660F2-2D69-4A0F-9105-FFE9D2258E20}" type="presParOf" srcId="{098D883E-C840-420B-B7F2-F97396352545}" destId="{8C872600-857B-4E1C-A29C-3DDB8642FCB3}" srcOrd="1" destOrd="0" presId="urn:microsoft.com/office/officeart/2005/8/layout/architecture"/>
    <dgm:cxn modelId="{4B311182-44A5-4EEF-B5A6-22E0599C7663}" type="presParOf" srcId="{F28D424E-6213-412A-9D58-CC285E573817}" destId="{59932623-D99C-42BE-93C4-4F006E6CAC2B}" srcOrd="1" destOrd="0" presId="urn:microsoft.com/office/officeart/2005/8/layout/architecture"/>
    <dgm:cxn modelId="{8BFC8C0C-D120-4985-9337-8685C871392B}" type="presParOf" srcId="{F28D424E-6213-412A-9D58-CC285E573817}" destId="{2028666E-2038-4B3A-ACC3-8F27930E1F15}" srcOrd="2" destOrd="0" presId="urn:microsoft.com/office/officeart/2005/8/layout/architecture"/>
    <dgm:cxn modelId="{AAA599CB-003D-47B1-920B-C4C8BCA36C1C}" type="presParOf" srcId="{2028666E-2038-4B3A-ACC3-8F27930E1F15}" destId="{45F1B429-28E2-4C63-8D58-451222FADE52}" srcOrd="0" destOrd="0" presId="urn:microsoft.com/office/officeart/2005/8/layout/architecture"/>
    <dgm:cxn modelId="{2B072B26-67A1-41DA-9CD3-61F49FC4EE64}" type="presParOf" srcId="{2028666E-2038-4B3A-ACC3-8F27930E1F15}" destId="{83A1047C-DA88-4996-9EB2-71716C9433D1}" srcOrd="1" destOrd="0" presId="urn:microsoft.com/office/officeart/2005/8/layout/architecture"/>
    <dgm:cxn modelId="{3671859C-C626-4C30-B85D-4D5939A64457}" type="presParOf" srcId="{2028666E-2038-4B3A-ACC3-8F27930E1F15}" destId="{F8185A72-F441-4E2C-9D93-107B676BD044}" srcOrd="2" destOrd="0" presId="urn:microsoft.com/office/officeart/2005/8/layout/architecture"/>
    <dgm:cxn modelId="{A31BEC4C-3C47-46F2-899B-D2FED8EF8EC7}" type="presParOf" srcId="{F8185A72-F441-4E2C-9D93-107B676BD044}" destId="{7C867DC8-7CE8-4463-9D33-B61F58CCB1C6}" srcOrd="0" destOrd="0" presId="urn:microsoft.com/office/officeart/2005/8/layout/architecture"/>
    <dgm:cxn modelId="{3BCAC9D3-EB6B-45F4-AEE2-68A202C62AE6}" type="presParOf" srcId="{7C867DC8-7CE8-4463-9D33-B61F58CCB1C6}" destId="{A05C15C8-9C0F-48C0-9941-381C119EA413}" srcOrd="0" destOrd="0" presId="urn:microsoft.com/office/officeart/2005/8/layout/architecture"/>
    <dgm:cxn modelId="{3A100D96-EA1D-4248-9C8F-3490121A5480}" type="presParOf" srcId="{7C867DC8-7CE8-4463-9D33-B61F58CCB1C6}" destId="{1CBDBC2F-2EBF-49A4-8347-7893E59D4D68}" srcOrd="1" destOrd="0" presId="urn:microsoft.com/office/officeart/2005/8/layout/architectur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702B4-4CE8-4FDD-A254-96073FF564D1}">
      <dsp:nvSpPr>
        <dsp:cNvPr id="0" name=""/>
        <dsp:cNvSpPr/>
      </dsp:nvSpPr>
      <dsp:spPr>
        <a:xfrm>
          <a:off x="454" y="1976917"/>
          <a:ext cx="3961490" cy="917599"/>
        </a:xfrm>
        <a:prstGeom prst="roundRect">
          <a:avLst>
            <a:gd name="adj" fmla="val 10000"/>
          </a:avLst>
        </a:prstGeom>
        <a:solidFill>
          <a:schemeClr val="accent3">
            <a:shade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Selenium Interface</a:t>
          </a:r>
          <a:endParaRPr lang="en-US" sz="3700" kern="1200" dirty="0"/>
        </a:p>
      </dsp:txBody>
      <dsp:txXfrm>
        <a:off x="27330" y="2003793"/>
        <a:ext cx="3907738" cy="863847"/>
      </dsp:txXfrm>
    </dsp:sp>
    <dsp:sp modelId="{5C186707-ECEA-4CBA-9A14-C2F52560C8E9}">
      <dsp:nvSpPr>
        <dsp:cNvPr id="0" name=""/>
        <dsp:cNvSpPr/>
      </dsp:nvSpPr>
      <dsp:spPr>
        <a:xfrm>
          <a:off x="454" y="989000"/>
          <a:ext cx="2587768" cy="917599"/>
        </a:xfrm>
        <a:prstGeom prst="roundRect">
          <a:avLst>
            <a:gd name="adj" fmla="val 10000"/>
          </a:avLst>
        </a:prstGeom>
        <a:solidFill>
          <a:schemeClr val="accent3">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Packaged Operation</a:t>
          </a:r>
          <a:endParaRPr lang="en-US" sz="2300" kern="1200" dirty="0"/>
        </a:p>
      </dsp:txBody>
      <dsp:txXfrm>
        <a:off x="27330" y="1015876"/>
        <a:ext cx="2534016" cy="863847"/>
      </dsp:txXfrm>
    </dsp:sp>
    <dsp:sp modelId="{D618BC9B-3502-417E-A1EE-711D793C8FDA}">
      <dsp:nvSpPr>
        <dsp:cNvPr id="0" name=""/>
        <dsp:cNvSpPr/>
      </dsp:nvSpPr>
      <dsp:spPr>
        <a:xfrm>
          <a:off x="454" y="1083"/>
          <a:ext cx="1267271" cy="917599"/>
        </a:xfrm>
        <a:prstGeom prst="roundRect">
          <a:avLst>
            <a:gd name="adj" fmla="val 10000"/>
          </a:avLst>
        </a:prstGeom>
        <a:solidFill>
          <a:schemeClr val="accent3">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Test case</a:t>
          </a:r>
          <a:endParaRPr lang="en-US" sz="2300" kern="1200" dirty="0"/>
        </a:p>
      </dsp:txBody>
      <dsp:txXfrm>
        <a:off x="27330" y="27959"/>
        <a:ext cx="1213519" cy="863847"/>
      </dsp:txXfrm>
    </dsp:sp>
    <dsp:sp modelId="{5A2E77B3-7261-40BE-ADE6-080A56A298D9}">
      <dsp:nvSpPr>
        <dsp:cNvPr id="0" name=""/>
        <dsp:cNvSpPr/>
      </dsp:nvSpPr>
      <dsp:spPr>
        <a:xfrm>
          <a:off x="1320951" y="1083"/>
          <a:ext cx="1267271" cy="917599"/>
        </a:xfrm>
        <a:prstGeom prst="roundRect">
          <a:avLst>
            <a:gd name="adj" fmla="val 10000"/>
          </a:avLst>
        </a:prstGeom>
        <a:solidFill>
          <a:schemeClr val="accent3">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Test case</a:t>
          </a:r>
          <a:endParaRPr lang="en-US" sz="2300" kern="1200" dirty="0"/>
        </a:p>
      </dsp:txBody>
      <dsp:txXfrm>
        <a:off x="1347827" y="27959"/>
        <a:ext cx="1213519" cy="863847"/>
      </dsp:txXfrm>
    </dsp:sp>
    <dsp:sp modelId="{45F1B429-28E2-4C63-8D58-451222FADE52}">
      <dsp:nvSpPr>
        <dsp:cNvPr id="0" name=""/>
        <dsp:cNvSpPr/>
      </dsp:nvSpPr>
      <dsp:spPr>
        <a:xfrm>
          <a:off x="2694673" y="989000"/>
          <a:ext cx="1267271" cy="917599"/>
        </a:xfrm>
        <a:prstGeom prst="roundRect">
          <a:avLst>
            <a:gd name="adj" fmla="val 10000"/>
          </a:avLst>
        </a:prstGeom>
        <a:solidFill>
          <a:schemeClr val="accent3">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solidFill>
                <a:srgbClr val="FF0000"/>
              </a:solidFill>
            </a:rPr>
            <a:t>Located Element</a:t>
          </a:r>
          <a:endParaRPr lang="en-US" sz="2300" kern="1200" dirty="0">
            <a:solidFill>
              <a:srgbClr val="FF0000"/>
            </a:solidFill>
          </a:endParaRPr>
        </a:p>
      </dsp:txBody>
      <dsp:txXfrm>
        <a:off x="2721549" y="1015876"/>
        <a:ext cx="1213519" cy="863847"/>
      </dsp:txXfrm>
    </dsp:sp>
    <dsp:sp modelId="{A05C15C8-9C0F-48C0-9941-381C119EA413}">
      <dsp:nvSpPr>
        <dsp:cNvPr id="0" name=""/>
        <dsp:cNvSpPr/>
      </dsp:nvSpPr>
      <dsp:spPr>
        <a:xfrm>
          <a:off x="2694673" y="1083"/>
          <a:ext cx="1267271" cy="917599"/>
        </a:xfrm>
        <a:prstGeom prst="roundRect">
          <a:avLst>
            <a:gd name="adj" fmla="val 10000"/>
          </a:avLst>
        </a:prstGeom>
        <a:solidFill>
          <a:schemeClr val="accent3">
            <a:tint val="99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Test Case</a:t>
          </a:r>
          <a:endParaRPr lang="en-US" sz="2300" kern="1200" dirty="0"/>
        </a:p>
      </dsp:txBody>
      <dsp:txXfrm>
        <a:off x="2721549" y="27959"/>
        <a:ext cx="1213519" cy="863847"/>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1106479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11:32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9111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12:32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201450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12:33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254960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12:39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152159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11:41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26618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11:32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302753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11:32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324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11:53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2706856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12:30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5197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12:20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95895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12:45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230099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11/14/2015 12:46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3684287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userDrawn="1"/>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App</a:t>
            </a:r>
            <a:r>
              <a:rPr lang="zh-CN" altLang="en-US" dirty="0" smtClean="0"/>
              <a:t>自动化测试</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zh-CN" altLang="en-US" dirty="0"/>
              <a:t>谭亮</a:t>
            </a:r>
            <a:endParaRPr lang="en-US" dirty="0" smtClean="0"/>
          </a:p>
          <a:p>
            <a:r>
              <a:rPr lang="en-US" altLang="zh-CN" dirty="0" err="1" smtClean="0"/>
              <a:t>Appium</a:t>
            </a:r>
            <a:r>
              <a:rPr lang="zh-CN" altLang="en-US" dirty="0" smtClean="0"/>
              <a:t>的应用</a:t>
            </a:r>
            <a:endParaRPr lang="en-US" dirty="0" smtClean="0"/>
          </a:p>
          <a:p>
            <a:r>
              <a:rPr lang="en-US" altLang="zh-CN" dirty="0" err="1" smtClean="0"/>
              <a:t>Shinetech</a:t>
            </a:r>
            <a:r>
              <a:rPr lang="zh-CN" altLang="en-US" dirty="0" smtClean="0"/>
              <a:t>（武汉）</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50944"/>
            <a:ext cx="7043208" cy="1523494"/>
          </a:xfrm>
        </p:spPr>
        <p:txBody>
          <a:bodyPr/>
          <a:lstStyle/>
          <a:p>
            <a:r>
              <a:rPr lang="zh-CN" altLang="en-US" dirty="0" smtClean="0"/>
              <a:t>原生</a:t>
            </a:r>
            <a:r>
              <a:rPr lang="en-US" altLang="zh-CN" dirty="0" smtClean="0"/>
              <a:t>App</a:t>
            </a:r>
            <a:r>
              <a:rPr lang="zh-CN" altLang="en-US" dirty="0" smtClean="0"/>
              <a:t>自动化测试</a:t>
            </a:r>
            <a:endParaRPr lang="en-US" dirty="0"/>
          </a:p>
        </p:txBody>
      </p:sp>
      <p:sp>
        <p:nvSpPr>
          <p:cNvPr id="4" name="Text Placeholder 3"/>
          <p:cNvSpPr>
            <a:spLocks noGrp="1"/>
          </p:cNvSpPr>
          <p:nvPr>
            <p:ph type="body" sz="quarter" idx="10"/>
          </p:nvPr>
        </p:nvSpPr>
        <p:spPr>
          <a:xfrm>
            <a:off x="722049" y="1295400"/>
            <a:ext cx="7690114" cy="1384994"/>
          </a:xfrm>
        </p:spPr>
        <p:txBody>
          <a:bodyPr/>
          <a:lstStyle/>
          <a:p>
            <a:r>
              <a:rPr lang="en-US" dirty="0" smtClean="0"/>
              <a:t>demo1 </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50944"/>
            <a:ext cx="7043208" cy="1523494"/>
          </a:xfrm>
        </p:spPr>
        <p:txBody>
          <a:bodyPr/>
          <a:lstStyle/>
          <a:p>
            <a:r>
              <a:rPr lang="zh-CN" altLang="en-US" dirty="0" smtClean="0"/>
              <a:t>混合</a:t>
            </a:r>
            <a:r>
              <a:rPr lang="en-US" altLang="zh-CN" dirty="0" smtClean="0"/>
              <a:t>App</a:t>
            </a:r>
            <a:r>
              <a:rPr lang="zh-CN" altLang="en-US" dirty="0" smtClean="0"/>
              <a:t>自动化测试</a:t>
            </a:r>
            <a:endParaRPr lang="en-US" dirty="0"/>
          </a:p>
        </p:txBody>
      </p:sp>
      <p:sp>
        <p:nvSpPr>
          <p:cNvPr id="4" name="Text Placeholder 3"/>
          <p:cNvSpPr>
            <a:spLocks noGrp="1"/>
          </p:cNvSpPr>
          <p:nvPr>
            <p:ph type="body" sz="quarter" idx="10"/>
          </p:nvPr>
        </p:nvSpPr>
        <p:spPr>
          <a:xfrm>
            <a:off x="722049" y="1295400"/>
            <a:ext cx="7690114" cy="1384994"/>
          </a:xfrm>
        </p:spPr>
        <p:txBody>
          <a:bodyPr/>
          <a:lstStyle/>
          <a:p>
            <a:r>
              <a:rPr lang="en-US" dirty="0" smtClean="0"/>
              <a:t>demo2 </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98305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50944"/>
            <a:ext cx="7043208" cy="1523494"/>
          </a:xfrm>
        </p:spPr>
        <p:txBody>
          <a:bodyPr/>
          <a:lstStyle/>
          <a:p>
            <a:r>
              <a:rPr lang="zh-CN" altLang="en-US" dirty="0"/>
              <a:t>提</a:t>
            </a:r>
            <a:r>
              <a:rPr lang="zh-CN" altLang="en-US" dirty="0" smtClean="0"/>
              <a:t>高自动化设计效率</a:t>
            </a:r>
            <a:r>
              <a:rPr lang="en-US" altLang="zh-CN" dirty="0" smtClean="0"/>
              <a:t/>
            </a:r>
            <a:br>
              <a:rPr lang="en-US" altLang="zh-CN" dirty="0" smtClean="0"/>
            </a:br>
            <a:r>
              <a:rPr lang="zh-CN" altLang="en-US" dirty="0"/>
              <a:t>降</a:t>
            </a:r>
            <a:r>
              <a:rPr lang="zh-CN" altLang="en-US" dirty="0" smtClean="0"/>
              <a:t>低成本及门槛</a:t>
            </a:r>
            <a:endParaRPr lang="en-US" dirty="0"/>
          </a:p>
        </p:txBody>
      </p:sp>
      <p:sp>
        <p:nvSpPr>
          <p:cNvPr id="4" name="Text Placeholder 3"/>
          <p:cNvSpPr>
            <a:spLocks noGrp="1"/>
          </p:cNvSpPr>
          <p:nvPr>
            <p:ph type="body" sz="quarter" idx="10"/>
          </p:nvPr>
        </p:nvSpPr>
        <p:spPr>
          <a:xfrm>
            <a:off x="722049" y="1295400"/>
            <a:ext cx="7690114" cy="1384994"/>
          </a:xfrm>
        </p:spPr>
        <p:txBody>
          <a:bodyPr/>
          <a:lstStyle/>
          <a:p>
            <a:r>
              <a:rPr lang="en-US" dirty="0" smtClean="0"/>
              <a:t>demo3 </a:t>
            </a:r>
            <a:endParaRPr lang="en-US" dirty="0"/>
          </a:p>
        </p:txBody>
      </p:sp>
    </p:spTree>
    <p:extLst>
      <p:ext uri="{BB962C8B-B14F-4D97-AF65-F5344CB8AC3E}">
        <p14:creationId xmlns:p14="http://schemas.microsoft.com/office/powerpoint/2010/main" val="413875762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提纲</a:t>
            </a:r>
            <a:endParaRPr lang="en-US" dirty="0"/>
          </a:p>
        </p:txBody>
      </p:sp>
      <p:sp>
        <p:nvSpPr>
          <p:cNvPr id="3" name="Text Placeholder 2"/>
          <p:cNvSpPr>
            <a:spLocks noGrp="1"/>
          </p:cNvSpPr>
          <p:nvPr>
            <p:ph type="body" sz="quarter" idx="10"/>
          </p:nvPr>
        </p:nvSpPr>
        <p:spPr>
          <a:xfrm>
            <a:off x="381000" y="1411552"/>
            <a:ext cx="8382000" cy="1526572"/>
          </a:xfrm>
        </p:spPr>
        <p:txBody>
          <a:bodyPr/>
          <a:lstStyle/>
          <a:p>
            <a:r>
              <a:rPr lang="en-US" altLang="zh-CN" dirty="0" err="1" smtClean="0"/>
              <a:t>Appium</a:t>
            </a:r>
            <a:r>
              <a:rPr lang="zh-CN" altLang="en-US" dirty="0" smtClean="0"/>
              <a:t>介绍</a:t>
            </a:r>
            <a:endParaRPr lang="en-US" altLang="zh-CN" dirty="0" smtClean="0"/>
          </a:p>
          <a:p>
            <a:r>
              <a:rPr lang="zh-CN" altLang="en-US" dirty="0" smtClean="0"/>
              <a:t>使用</a:t>
            </a:r>
            <a:r>
              <a:rPr lang="en-US" altLang="zh-CN" dirty="0" err="1" smtClean="0"/>
              <a:t>Appium</a:t>
            </a:r>
            <a:r>
              <a:rPr lang="zh-CN" altLang="en-US" dirty="0"/>
              <a:t>进</a:t>
            </a:r>
            <a:r>
              <a:rPr lang="zh-CN" altLang="en-US" dirty="0" smtClean="0"/>
              <a:t>行</a:t>
            </a:r>
            <a:r>
              <a:rPr lang="en-US" altLang="zh-CN" dirty="0" smtClean="0"/>
              <a:t>Android App</a:t>
            </a:r>
            <a:r>
              <a:rPr lang="zh-CN" altLang="en-US" dirty="0" smtClean="0"/>
              <a:t>测试</a:t>
            </a:r>
            <a:endParaRPr lang="en-US" altLang="zh-CN" dirty="0" smtClean="0"/>
          </a:p>
          <a:p>
            <a:r>
              <a:rPr lang="en-US" altLang="zh-CN" dirty="0" smtClean="0"/>
              <a:t>Android App</a:t>
            </a:r>
            <a:r>
              <a:rPr lang="zh-CN" altLang="en-US" dirty="0" smtClean="0"/>
              <a:t>自动化测试的困难及思考</a:t>
            </a:r>
            <a:endParaRPr lang="en-US" dirty="0" smtClean="0"/>
          </a:p>
        </p:txBody>
      </p:sp>
    </p:spTree>
    <p:extLst>
      <p:ext uri="{BB962C8B-B14F-4D97-AF65-F5344CB8AC3E}">
        <p14:creationId xmlns:p14="http://schemas.microsoft.com/office/powerpoint/2010/main" val="3132042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简介</a:t>
            </a:r>
            <a:endParaRPr lang="en-US" dirty="0"/>
          </a:p>
        </p:txBody>
      </p:sp>
      <p:sp>
        <p:nvSpPr>
          <p:cNvPr id="3" name="Text Placeholder 2"/>
          <p:cNvSpPr>
            <a:spLocks noGrp="1"/>
          </p:cNvSpPr>
          <p:nvPr>
            <p:ph type="body" sz="quarter" idx="10"/>
          </p:nvPr>
        </p:nvSpPr>
        <p:spPr>
          <a:xfrm>
            <a:off x="381000" y="1411552"/>
            <a:ext cx="8382000" cy="2215991"/>
          </a:xfrm>
        </p:spPr>
        <p:txBody>
          <a:bodyPr/>
          <a:lstStyle/>
          <a:p>
            <a:r>
              <a:rPr lang="en-US" altLang="zh-CN" dirty="0" err="1" smtClean="0"/>
              <a:t>Appium</a:t>
            </a:r>
            <a:r>
              <a:rPr lang="zh-CN" altLang="en-US" dirty="0" smtClean="0"/>
              <a:t>是一个开源，跨平台的测试框架，可以用来测试原生及混合的移动端应用。</a:t>
            </a:r>
            <a:r>
              <a:rPr lang="en-US" altLang="zh-CN" dirty="0" err="1" smtClean="0"/>
              <a:t>Appium</a:t>
            </a:r>
            <a:r>
              <a:rPr lang="zh-CN" altLang="en-US" dirty="0" smtClean="0"/>
              <a:t>支持</a:t>
            </a:r>
            <a:r>
              <a:rPr lang="en-US" altLang="zh-CN" dirty="0" smtClean="0"/>
              <a:t>IOS</a:t>
            </a:r>
            <a:r>
              <a:rPr lang="zh-CN" altLang="en-US" dirty="0" smtClean="0"/>
              <a:t>、</a:t>
            </a:r>
            <a:r>
              <a:rPr lang="en-US" altLang="zh-CN" dirty="0" smtClean="0"/>
              <a:t>Android</a:t>
            </a:r>
            <a:r>
              <a:rPr lang="zh-CN" altLang="en-US" dirty="0" smtClean="0"/>
              <a:t>及</a:t>
            </a:r>
            <a:r>
              <a:rPr lang="en-US" altLang="zh-CN" dirty="0" err="1" smtClean="0"/>
              <a:t>FireFoxOS</a:t>
            </a:r>
            <a:r>
              <a:rPr lang="zh-CN" altLang="en-US" dirty="0" smtClean="0"/>
              <a:t>平台测试，使用</a:t>
            </a:r>
            <a:r>
              <a:rPr lang="en-US" altLang="zh-CN" dirty="0" smtClean="0"/>
              <a:t>WebDriver</a:t>
            </a:r>
            <a:r>
              <a:rPr lang="zh-CN" altLang="en-US" dirty="0" smtClean="0"/>
              <a:t>的</a:t>
            </a:r>
            <a:r>
              <a:rPr lang="en-US" altLang="zh-CN" dirty="0" smtClean="0"/>
              <a:t>JSON Wire</a:t>
            </a:r>
            <a:r>
              <a:rPr lang="zh-CN" altLang="en-US" dirty="0" smtClean="0"/>
              <a:t>协议，驱动</a:t>
            </a:r>
            <a:r>
              <a:rPr lang="en-US" altLang="zh-CN" dirty="0" smtClean="0"/>
              <a:t>Android</a:t>
            </a:r>
            <a:r>
              <a:rPr lang="zh-CN" altLang="en-US" dirty="0" smtClean="0"/>
              <a:t>系统的</a:t>
            </a:r>
            <a:r>
              <a:rPr lang="en-US" altLang="zh-CN" dirty="0" err="1" smtClean="0"/>
              <a:t>UIAutomator</a:t>
            </a:r>
            <a:r>
              <a:rPr lang="zh-CN" altLang="en-US" dirty="0" smtClean="0"/>
              <a:t>框架。</a:t>
            </a:r>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altLang="zh-CN" dirty="0" err="1" smtClean="0">
                <a:solidFill>
                  <a:schemeClr val="tx2"/>
                </a:solidFill>
              </a:rPr>
              <a:t>Appium</a:t>
            </a:r>
            <a:r>
              <a:rPr lang="zh-CN" altLang="en-US" dirty="0" smtClean="0">
                <a:solidFill>
                  <a:schemeClr val="tx2"/>
                </a:solidFill>
              </a:rPr>
              <a:t>特点</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pPr lvl="1"/>
            <a:r>
              <a:rPr lang="zh-CN" altLang="en-US" dirty="0" smtClean="0"/>
              <a:t>跨</a:t>
            </a:r>
            <a:r>
              <a:rPr lang="zh-CN" altLang="en-US" smtClean="0"/>
              <a:t>架构：</a:t>
            </a:r>
            <a:r>
              <a:rPr lang="en-US" altLang="zh-CN" smtClean="0"/>
              <a:t>Native</a:t>
            </a:r>
            <a:r>
              <a:rPr lang="zh-CN" altLang="en-US" dirty="0" smtClean="0"/>
              <a:t>，</a:t>
            </a:r>
            <a:r>
              <a:rPr lang="en-US" altLang="zh-CN" dirty="0" err="1" smtClean="0"/>
              <a:t>Hybird</a:t>
            </a:r>
            <a:r>
              <a:rPr lang="zh-CN" altLang="en-US" dirty="0" smtClean="0"/>
              <a:t>，</a:t>
            </a:r>
            <a:r>
              <a:rPr lang="en-US" altLang="zh-CN" dirty="0" err="1" smtClean="0"/>
              <a:t>Webview</a:t>
            </a:r>
            <a:endParaRPr lang="en-US" dirty="0" smtClean="0"/>
          </a:p>
          <a:p>
            <a:pPr lvl="1"/>
            <a:r>
              <a:rPr lang="zh-CN" altLang="en-US" dirty="0" smtClean="0"/>
              <a:t>跨设备：</a:t>
            </a:r>
            <a:r>
              <a:rPr lang="en-US" altLang="zh-CN" dirty="0" smtClean="0"/>
              <a:t>Android</a:t>
            </a:r>
            <a:r>
              <a:rPr lang="zh-CN" altLang="en-US" dirty="0" smtClean="0"/>
              <a:t>， </a:t>
            </a:r>
            <a:r>
              <a:rPr lang="en-US" altLang="zh-CN" dirty="0" smtClean="0"/>
              <a:t>IOS</a:t>
            </a:r>
            <a:r>
              <a:rPr lang="zh-CN" altLang="en-US" dirty="0" smtClean="0"/>
              <a:t>，</a:t>
            </a:r>
            <a:r>
              <a:rPr lang="en-US" altLang="zh-CN" dirty="0" err="1" smtClean="0"/>
              <a:t>FirefoxOS</a:t>
            </a:r>
            <a:endParaRPr lang="en-US" dirty="0" smtClean="0"/>
          </a:p>
          <a:p>
            <a:pPr lvl="1"/>
            <a:r>
              <a:rPr lang="zh-CN" altLang="en-US" dirty="0" smtClean="0"/>
              <a:t>跨语言：</a:t>
            </a:r>
            <a:r>
              <a:rPr lang="en-US" altLang="zh-CN" dirty="0" smtClean="0"/>
              <a:t>Java</a:t>
            </a:r>
            <a:r>
              <a:rPr lang="zh-CN" altLang="en-US" dirty="0" smtClean="0"/>
              <a:t>，</a:t>
            </a:r>
            <a:r>
              <a:rPr lang="en-US" altLang="zh-CN" dirty="0" smtClean="0"/>
              <a:t>Python</a:t>
            </a:r>
            <a:r>
              <a:rPr lang="zh-CN" altLang="en-US" dirty="0" smtClean="0"/>
              <a:t>，</a:t>
            </a:r>
            <a:r>
              <a:rPr lang="en-US" altLang="zh-CN" dirty="0" smtClean="0"/>
              <a:t>ruby</a:t>
            </a:r>
            <a:r>
              <a:rPr lang="zh-CN" altLang="en-US" dirty="0" smtClean="0"/>
              <a:t>，</a:t>
            </a:r>
            <a:r>
              <a:rPr lang="en-US" altLang="zh-CN" dirty="0" smtClean="0"/>
              <a:t>C#</a:t>
            </a:r>
            <a:r>
              <a:rPr lang="zh-CN" altLang="en-US" dirty="0" smtClean="0"/>
              <a:t>等等</a:t>
            </a:r>
            <a:endParaRPr lang="en-US" altLang="zh-CN" dirty="0" smtClean="0"/>
          </a:p>
          <a:p>
            <a:pPr lvl="1"/>
            <a:r>
              <a:rPr lang="zh-CN" altLang="en-US" dirty="0" smtClean="0"/>
              <a:t>跨</a:t>
            </a:r>
            <a:r>
              <a:rPr lang="en-US" altLang="zh-CN" dirty="0" smtClean="0"/>
              <a:t>App</a:t>
            </a:r>
            <a:r>
              <a:rPr lang="zh-CN" altLang="en-US" dirty="0" smtClean="0"/>
              <a:t>，可以多个</a:t>
            </a:r>
            <a:r>
              <a:rPr lang="en-US" altLang="zh-CN" dirty="0" smtClean="0"/>
              <a:t>app</a:t>
            </a:r>
            <a:r>
              <a:rPr lang="zh-CN" altLang="en-US" dirty="0" smtClean="0"/>
              <a:t>间交互</a:t>
            </a:r>
            <a:endParaRPr lang="en-US" altLang="zh-CN" dirty="0" smtClean="0"/>
          </a:p>
          <a:p>
            <a:pPr lvl="1"/>
            <a:r>
              <a:rPr lang="zh-CN" altLang="en-US" dirty="0" smtClean="0"/>
              <a:t>不依赖</a:t>
            </a:r>
            <a:r>
              <a:rPr lang="en-US" altLang="zh-CN" dirty="0" smtClean="0"/>
              <a:t>App</a:t>
            </a:r>
            <a:r>
              <a:rPr lang="zh-CN" altLang="en-US" dirty="0" smtClean="0"/>
              <a:t>的源代码</a:t>
            </a:r>
            <a:endParaRPr lang="en-US" altLang="zh-CN" dirty="0" smtClean="0"/>
          </a:p>
          <a:p>
            <a:pPr lvl="1"/>
            <a:r>
              <a:rPr lang="zh-CN" altLang="en-US" dirty="0" smtClean="0"/>
              <a:t>不依赖测试框架平台</a:t>
            </a:r>
            <a:endParaRPr lang="en-US" altLang="zh-CN"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Appium</a:t>
            </a:r>
            <a:r>
              <a:rPr lang="zh-CN" altLang="en-US" dirty="0" smtClean="0"/>
              <a:t>架构</a:t>
            </a:r>
            <a:endParaRPr lang="en-US" dirty="0"/>
          </a:p>
        </p:txBody>
      </p:sp>
      <p:sp>
        <p:nvSpPr>
          <p:cNvPr id="3" name="Text Placeholder 2"/>
          <p:cNvSpPr>
            <a:spLocks noGrp="1"/>
          </p:cNvSpPr>
          <p:nvPr>
            <p:ph type="body" sz="quarter" idx="10"/>
          </p:nvPr>
        </p:nvSpPr>
        <p:spPr>
          <a:xfrm>
            <a:off x="381000" y="1411552"/>
            <a:ext cx="8382000" cy="1329595"/>
          </a:xfrm>
        </p:spPr>
        <p:txBody>
          <a:bodyPr/>
          <a:lstStyle/>
          <a:p>
            <a:r>
              <a:rPr lang="en-US" altLang="zh-CN" dirty="0" smtClean="0"/>
              <a:t>Android</a:t>
            </a:r>
            <a:r>
              <a:rPr lang="zh-CN" altLang="en-US" dirty="0" smtClean="0"/>
              <a:t>采用的是</a:t>
            </a:r>
            <a:r>
              <a:rPr lang="en-US" altLang="zh-CN" dirty="0" smtClean="0"/>
              <a:t>C/S</a:t>
            </a:r>
            <a:r>
              <a:rPr lang="zh-CN" altLang="en-US" dirty="0" smtClean="0"/>
              <a:t>架构，核心是一个</a:t>
            </a:r>
            <a:r>
              <a:rPr lang="en-US" altLang="zh-CN" dirty="0" smtClean="0"/>
              <a:t>web</a:t>
            </a:r>
            <a:r>
              <a:rPr lang="zh-CN" altLang="en-US" dirty="0" smtClean="0"/>
              <a:t>服务器，提供</a:t>
            </a:r>
            <a:r>
              <a:rPr lang="en-US" altLang="zh-CN" dirty="0" smtClean="0"/>
              <a:t>REST</a:t>
            </a:r>
            <a:r>
              <a:rPr lang="zh-CN" altLang="en-US" dirty="0"/>
              <a:t>接</a:t>
            </a:r>
            <a:r>
              <a:rPr lang="zh-CN" altLang="en-US" dirty="0" smtClean="0"/>
              <a:t>口，客户端提供一些库文件，服务端和客户端采用</a:t>
            </a:r>
            <a:r>
              <a:rPr lang="en-US" altLang="zh-CN" dirty="0" smtClean="0"/>
              <a:t>session</a:t>
            </a:r>
            <a:r>
              <a:rPr lang="zh-CN" altLang="en-US" dirty="0" smtClean="0"/>
              <a:t>交互。</a:t>
            </a:r>
            <a:endParaRPr lang="en-US" altLang="zh-CN" dirty="0" smtClean="0"/>
          </a:p>
        </p:txBody>
      </p:sp>
      <p:pic>
        <p:nvPicPr>
          <p:cNvPr id="10" name="Picture 9"/>
          <p:cNvPicPr>
            <a:picLocks noChangeAspect="1"/>
          </p:cNvPicPr>
          <p:nvPr/>
        </p:nvPicPr>
        <p:blipFill>
          <a:blip r:embed="rId3"/>
          <a:stretch>
            <a:fillRect/>
          </a:stretch>
        </p:blipFill>
        <p:spPr>
          <a:xfrm>
            <a:off x="838200" y="2971800"/>
            <a:ext cx="5666667" cy="2885714"/>
          </a:xfrm>
          <a:prstGeom prst="rect">
            <a:avLst/>
          </a:prstGeom>
        </p:spPr>
      </p:pic>
    </p:spTree>
    <p:extLst>
      <p:ext uri="{BB962C8B-B14F-4D97-AF65-F5344CB8AC3E}">
        <p14:creationId xmlns:p14="http://schemas.microsoft.com/office/powerpoint/2010/main" val="9682592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altLang="zh-CN" dirty="0" err="1" smtClean="0">
                <a:solidFill>
                  <a:schemeClr val="tx2"/>
                </a:solidFill>
              </a:rPr>
              <a:t>Appium</a:t>
            </a:r>
            <a:r>
              <a:rPr lang="zh-CN" altLang="en-US" dirty="0">
                <a:solidFill>
                  <a:schemeClr val="tx2"/>
                </a:solidFill>
              </a:rPr>
              <a:t>进</a:t>
            </a:r>
            <a:r>
              <a:rPr lang="zh-CN" altLang="en-US" dirty="0" smtClean="0">
                <a:solidFill>
                  <a:schemeClr val="tx2"/>
                </a:solidFill>
              </a:rPr>
              <a:t>行</a:t>
            </a:r>
            <a:r>
              <a:rPr lang="en-US" altLang="zh-CN" dirty="0" smtClean="0">
                <a:solidFill>
                  <a:schemeClr val="tx2"/>
                </a:solidFill>
              </a:rPr>
              <a:t>App</a:t>
            </a:r>
            <a:r>
              <a:rPr lang="zh-CN" altLang="en-US" dirty="0" smtClean="0">
                <a:solidFill>
                  <a:schemeClr val="tx2"/>
                </a:solidFill>
              </a:rPr>
              <a:t>自动化测试</a:t>
            </a:r>
            <a:endParaRPr lang="en-US" dirty="0">
              <a:solidFill>
                <a:schemeClr val="tx2"/>
              </a:solidFill>
            </a:endParaRPr>
          </a:p>
        </p:txBody>
      </p:sp>
      <p:sp>
        <p:nvSpPr>
          <p:cNvPr id="3" name="Text Placeholder 2"/>
          <p:cNvSpPr>
            <a:spLocks noGrp="1"/>
          </p:cNvSpPr>
          <p:nvPr>
            <p:ph type="body" sz="quarter" idx="10"/>
          </p:nvPr>
        </p:nvSpPr>
        <p:spPr>
          <a:xfrm>
            <a:off x="304800" y="1447800"/>
            <a:ext cx="8382000" cy="3502497"/>
          </a:xfrm>
        </p:spPr>
        <p:txBody>
          <a:bodyPr>
            <a:normAutofit/>
          </a:bodyPr>
          <a:lstStyle/>
          <a:p>
            <a:pPr lvl="1"/>
            <a:r>
              <a:rPr lang="zh-CN" altLang="en-US" dirty="0" smtClean="0"/>
              <a:t>环境准备（</a:t>
            </a:r>
            <a:r>
              <a:rPr lang="en-US" altLang="zh-CN" dirty="0" smtClean="0"/>
              <a:t>Java</a:t>
            </a:r>
            <a:r>
              <a:rPr lang="zh-CN" altLang="en-US" dirty="0" smtClean="0"/>
              <a:t>，</a:t>
            </a:r>
            <a:r>
              <a:rPr lang="en-US" altLang="zh-CN" dirty="0" smtClean="0"/>
              <a:t>Android</a:t>
            </a:r>
            <a:r>
              <a:rPr lang="zh-CN" altLang="en-US" dirty="0" smtClean="0"/>
              <a:t>，</a:t>
            </a:r>
            <a:r>
              <a:rPr lang="en-US" altLang="zh-CN" dirty="0" err="1" smtClean="0"/>
              <a:t>Appium</a:t>
            </a:r>
            <a:r>
              <a:rPr lang="en-US" altLang="zh-CN" dirty="0" smtClean="0"/>
              <a:t> Server/Client</a:t>
            </a:r>
            <a:r>
              <a:rPr lang="zh-CN" altLang="en-US" dirty="0" smtClean="0"/>
              <a:t>）</a:t>
            </a:r>
            <a:endParaRPr lang="en-US" altLang="zh-CN" dirty="0" smtClean="0"/>
          </a:p>
          <a:p>
            <a:pPr lvl="1"/>
            <a:r>
              <a:rPr lang="zh-CN" altLang="en-US" dirty="0"/>
              <a:t>启</a:t>
            </a:r>
            <a:r>
              <a:rPr lang="zh-CN" altLang="en-US" dirty="0" smtClean="0"/>
              <a:t>动</a:t>
            </a:r>
            <a:r>
              <a:rPr lang="en-US" altLang="zh-CN" dirty="0" err="1" smtClean="0"/>
              <a:t>Appium</a:t>
            </a:r>
            <a:r>
              <a:rPr lang="en-US" altLang="zh-CN" dirty="0" smtClean="0"/>
              <a:t> Server</a:t>
            </a:r>
            <a:r>
              <a:rPr lang="zh-CN" altLang="en-US" dirty="0" smtClean="0"/>
              <a:t>和</a:t>
            </a:r>
            <a:r>
              <a:rPr lang="en-US" altLang="zh-CN" dirty="0" smtClean="0"/>
              <a:t>Android</a:t>
            </a:r>
            <a:r>
              <a:rPr lang="zh-CN" altLang="en-US" dirty="0" smtClean="0"/>
              <a:t>设备</a:t>
            </a:r>
            <a:endParaRPr lang="en-US" altLang="zh-CN" dirty="0" smtClean="0"/>
          </a:p>
          <a:p>
            <a:pPr lvl="1"/>
            <a:r>
              <a:rPr lang="zh-CN" altLang="en-US" dirty="0" smtClean="0"/>
              <a:t>设置</a:t>
            </a:r>
            <a:r>
              <a:rPr lang="en-US" dirty="0" smtClean="0"/>
              <a:t>Desired Capabilities</a:t>
            </a:r>
            <a:r>
              <a:rPr lang="zh-CN" altLang="en-US" dirty="0" smtClean="0"/>
              <a:t>，创建</a:t>
            </a:r>
            <a:r>
              <a:rPr lang="en-US" altLang="zh-CN" dirty="0" smtClean="0"/>
              <a:t>session</a:t>
            </a:r>
          </a:p>
          <a:p>
            <a:pPr lvl="1"/>
            <a:r>
              <a:rPr lang="en-US" altLang="zh-CN" dirty="0" smtClean="0"/>
              <a:t>Client</a:t>
            </a:r>
            <a:r>
              <a:rPr lang="zh-CN" altLang="en-US" dirty="0" smtClean="0"/>
              <a:t>调用</a:t>
            </a:r>
            <a:r>
              <a:rPr lang="en-US" altLang="zh-CN" dirty="0" smtClean="0"/>
              <a:t>API </a:t>
            </a:r>
            <a:r>
              <a:rPr lang="zh-CN" altLang="en-US" dirty="0" smtClean="0"/>
              <a:t>（获取并操作元素）</a:t>
            </a:r>
            <a:endParaRPr lang="en-US" altLang="zh-CN" dirty="0" smtClean="0"/>
          </a:p>
          <a:p>
            <a:pPr lvl="1"/>
            <a:r>
              <a:rPr lang="zh-CN" altLang="en-US" dirty="0" smtClean="0"/>
              <a:t>检查</a:t>
            </a:r>
            <a:r>
              <a:rPr lang="en-US" altLang="zh-CN" dirty="0" smtClean="0"/>
              <a:t>App</a:t>
            </a:r>
            <a:r>
              <a:rPr lang="zh-CN" altLang="en-US" dirty="0" smtClean="0"/>
              <a:t>的运行结果</a:t>
            </a:r>
            <a:endParaRPr lang="en-US" altLang="zh-CN" dirty="0" smtClean="0"/>
          </a:p>
        </p:txBody>
      </p:sp>
    </p:spTree>
    <p:extLst>
      <p:ext uri="{BB962C8B-B14F-4D97-AF65-F5344CB8AC3E}">
        <p14:creationId xmlns:p14="http://schemas.microsoft.com/office/powerpoint/2010/main" val="231758010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altLang="zh-CN" dirty="0" err="1" smtClean="0">
                <a:solidFill>
                  <a:schemeClr val="tx2"/>
                </a:solidFill>
              </a:rPr>
              <a:t>Appium</a:t>
            </a:r>
            <a:r>
              <a:rPr lang="zh-CN" altLang="en-US" dirty="0">
                <a:solidFill>
                  <a:schemeClr val="tx2"/>
                </a:solidFill>
              </a:rPr>
              <a:t>进</a:t>
            </a:r>
            <a:r>
              <a:rPr lang="zh-CN" altLang="en-US" dirty="0" smtClean="0">
                <a:solidFill>
                  <a:schemeClr val="tx2"/>
                </a:solidFill>
              </a:rPr>
              <a:t>行</a:t>
            </a:r>
            <a:r>
              <a:rPr lang="en-US" altLang="zh-CN" dirty="0" smtClean="0">
                <a:solidFill>
                  <a:schemeClr val="tx2"/>
                </a:solidFill>
              </a:rPr>
              <a:t>App</a:t>
            </a:r>
            <a:r>
              <a:rPr lang="zh-CN" altLang="en-US" dirty="0" smtClean="0">
                <a:solidFill>
                  <a:schemeClr val="tx2"/>
                </a:solidFill>
              </a:rPr>
              <a:t>自动化测试</a:t>
            </a:r>
            <a:endParaRPr lang="en-US" dirty="0">
              <a:solidFill>
                <a:schemeClr val="tx2"/>
              </a:solidFill>
            </a:endParaRPr>
          </a:p>
        </p:txBody>
      </p:sp>
      <p:pic>
        <p:nvPicPr>
          <p:cNvPr id="4" name="Picture 3"/>
          <p:cNvPicPr>
            <a:picLocks noChangeAspect="1"/>
          </p:cNvPicPr>
          <p:nvPr/>
        </p:nvPicPr>
        <p:blipFill>
          <a:blip r:embed="rId3"/>
          <a:stretch>
            <a:fillRect/>
          </a:stretch>
        </p:blipFill>
        <p:spPr>
          <a:xfrm>
            <a:off x="321865" y="899262"/>
            <a:ext cx="6047619" cy="1295238"/>
          </a:xfrm>
          <a:prstGeom prst="rect">
            <a:avLst/>
          </a:prstGeom>
        </p:spPr>
      </p:pic>
      <p:pic>
        <p:nvPicPr>
          <p:cNvPr id="5" name="Picture 4"/>
          <p:cNvPicPr>
            <a:picLocks noChangeAspect="1"/>
          </p:cNvPicPr>
          <p:nvPr/>
        </p:nvPicPr>
        <p:blipFill>
          <a:blip r:embed="rId4"/>
          <a:stretch>
            <a:fillRect/>
          </a:stretch>
        </p:blipFill>
        <p:spPr>
          <a:xfrm>
            <a:off x="321865" y="3010913"/>
            <a:ext cx="5180952" cy="371429"/>
          </a:xfrm>
          <a:prstGeom prst="rect">
            <a:avLst/>
          </a:prstGeom>
        </p:spPr>
      </p:pic>
      <p:pic>
        <p:nvPicPr>
          <p:cNvPr id="6" name="Picture 5"/>
          <p:cNvPicPr>
            <a:picLocks noChangeAspect="1"/>
          </p:cNvPicPr>
          <p:nvPr/>
        </p:nvPicPr>
        <p:blipFill>
          <a:blip r:embed="rId5"/>
          <a:stretch>
            <a:fillRect/>
          </a:stretch>
        </p:blipFill>
        <p:spPr>
          <a:xfrm>
            <a:off x="321865" y="2283659"/>
            <a:ext cx="6295238" cy="638095"/>
          </a:xfrm>
          <a:prstGeom prst="rect">
            <a:avLst/>
          </a:prstGeom>
        </p:spPr>
      </p:pic>
      <p:pic>
        <p:nvPicPr>
          <p:cNvPr id="7" name="Picture 6"/>
          <p:cNvPicPr>
            <a:picLocks noChangeAspect="1"/>
          </p:cNvPicPr>
          <p:nvPr/>
        </p:nvPicPr>
        <p:blipFill>
          <a:blip r:embed="rId6"/>
          <a:stretch>
            <a:fillRect/>
          </a:stretch>
        </p:blipFill>
        <p:spPr>
          <a:xfrm>
            <a:off x="321865" y="3479904"/>
            <a:ext cx="7723809" cy="361905"/>
          </a:xfrm>
          <a:prstGeom prst="rect">
            <a:avLst/>
          </a:prstGeom>
        </p:spPr>
      </p:pic>
      <p:pic>
        <p:nvPicPr>
          <p:cNvPr id="10" name="Picture 9"/>
          <p:cNvPicPr>
            <a:picLocks noChangeAspect="1"/>
          </p:cNvPicPr>
          <p:nvPr/>
        </p:nvPicPr>
        <p:blipFill>
          <a:blip r:embed="rId7"/>
          <a:stretch>
            <a:fillRect/>
          </a:stretch>
        </p:blipFill>
        <p:spPr>
          <a:xfrm>
            <a:off x="321865" y="3970924"/>
            <a:ext cx="2466667" cy="657143"/>
          </a:xfrm>
          <a:prstGeom prst="rect">
            <a:avLst/>
          </a:prstGeom>
        </p:spPr>
      </p:pic>
      <p:pic>
        <p:nvPicPr>
          <p:cNvPr id="11" name="Picture 10"/>
          <p:cNvPicPr>
            <a:picLocks noChangeAspect="1"/>
          </p:cNvPicPr>
          <p:nvPr/>
        </p:nvPicPr>
        <p:blipFill>
          <a:blip r:embed="rId8"/>
          <a:stretch>
            <a:fillRect/>
          </a:stretch>
        </p:blipFill>
        <p:spPr>
          <a:xfrm>
            <a:off x="321865" y="4757182"/>
            <a:ext cx="3266667" cy="1247619"/>
          </a:xfrm>
          <a:prstGeom prst="rect">
            <a:avLst/>
          </a:prstGeom>
        </p:spPr>
      </p:pic>
      <p:sp>
        <p:nvSpPr>
          <p:cNvPr id="12" name="Text Placeholder 1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9063822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Android </a:t>
            </a:r>
            <a:r>
              <a:rPr lang="zh-CN" altLang="en-US" dirty="0" smtClean="0"/>
              <a:t>自动化测试的思考</a:t>
            </a:r>
            <a:endParaRPr lang="en-US" dirty="0"/>
          </a:p>
        </p:txBody>
      </p:sp>
      <p:sp>
        <p:nvSpPr>
          <p:cNvPr id="3" name="Text Placeholder 2"/>
          <p:cNvSpPr>
            <a:spLocks noGrp="1"/>
          </p:cNvSpPr>
          <p:nvPr>
            <p:ph type="body" sz="quarter" idx="10"/>
          </p:nvPr>
        </p:nvSpPr>
        <p:spPr>
          <a:xfrm>
            <a:off x="381000" y="1411552"/>
            <a:ext cx="8382000" cy="3219343"/>
          </a:xfrm>
        </p:spPr>
        <p:txBody>
          <a:bodyPr/>
          <a:lstStyle/>
          <a:p>
            <a:r>
              <a:rPr lang="zh-CN" altLang="en-US" dirty="0" smtClean="0"/>
              <a:t>自动化测试困难</a:t>
            </a:r>
            <a:endParaRPr lang="en-US" altLang="zh-CN" dirty="0" smtClean="0"/>
          </a:p>
          <a:p>
            <a:pPr lvl="1"/>
            <a:r>
              <a:rPr lang="zh-CN" altLang="en-US" dirty="0" smtClean="0"/>
              <a:t>对</a:t>
            </a:r>
            <a:r>
              <a:rPr lang="en-US" altLang="zh-CN" dirty="0" smtClean="0"/>
              <a:t>QA</a:t>
            </a:r>
            <a:r>
              <a:rPr lang="zh-CN" altLang="en-US" dirty="0" smtClean="0"/>
              <a:t>的要求较高</a:t>
            </a:r>
            <a:endParaRPr lang="en-US" altLang="zh-CN" dirty="0" smtClean="0"/>
          </a:p>
          <a:p>
            <a:pPr lvl="2"/>
            <a:r>
              <a:rPr lang="zh-CN" altLang="en-US" dirty="0"/>
              <a:t>需</a:t>
            </a:r>
            <a:r>
              <a:rPr lang="zh-CN" altLang="en-US" dirty="0" smtClean="0"/>
              <a:t>要一定的代码编写技能</a:t>
            </a:r>
            <a:endParaRPr lang="en-US" altLang="zh-CN" dirty="0" smtClean="0"/>
          </a:p>
          <a:p>
            <a:pPr lvl="2"/>
            <a:r>
              <a:rPr lang="zh-CN" altLang="en-US" dirty="0"/>
              <a:t>学</a:t>
            </a:r>
            <a:r>
              <a:rPr lang="zh-CN" altLang="en-US" dirty="0" smtClean="0"/>
              <a:t>习自动化工具的使用</a:t>
            </a:r>
            <a:endParaRPr lang="en-US" altLang="zh-CN" dirty="0" smtClean="0"/>
          </a:p>
          <a:p>
            <a:pPr lvl="2"/>
            <a:r>
              <a:rPr lang="zh-CN" altLang="en-US" dirty="0"/>
              <a:t>获</a:t>
            </a:r>
            <a:r>
              <a:rPr lang="zh-CN" altLang="en-US" dirty="0" smtClean="0"/>
              <a:t>取</a:t>
            </a:r>
            <a:r>
              <a:rPr lang="en-US" altLang="zh-CN" dirty="0" smtClean="0"/>
              <a:t>UI</a:t>
            </a:r>
            <a:r>
              <a:rPr lang="zh-CN" altLang="en-US" dirty="0" smtClean="0"/>
              <a:t>上元素的知识，比如</a:t>
            </a:r>
            <a:r>
              <a:rPr lang="en-US" altLang="zh-CN" dirty="0" err="1" smtClean="0"/>
              <a:t>Xpath</a:t>
            </a:r>
            <a:r>
              <a:rPr lang="zh-CN" altLang="en-US" dirty="0" smtClean="0"/>
              <a:t>，</a:t>
            </a:r>
            <a:r>
              <a:rPr lang="en-US" altLang="zh-CN" dirty="0" smtClean="0"/>
              <a:t>JavaScript</a:t>
            </a:r>
            <a:r>
              <a:rPr lang="zh-CN" altLang="en-US" dirty="0" smtClean="0"/>
              <a:t>等</a:t>
            </a:r>
            <a:endParaRPr lang="en-US" altLang="zh-CN" dirty="0" smtClean="0"/>
          </a:p>
          <a:p>
            <a:pPr marL="396875" lvl="2" indent="-396875">
              <a:buBlip>
                <a:blip r:embed="rId3"/>
              </a:buBlip>
            </a:pPr>
            <a:r>
              <a:rPr lang="zh-CN" altLang="en-US" sz="3200" dirty="0"/>
              <a:t>尝试</a:t>
            </a:r>
            <a:r>
              <a:rPr lang="zh-CN" altLang="en-US" sz="3200" dirty="0" smtClean="0"/>
              <a:t>解</a:t>
            </a:r>
            <a:r>
              <a:rPr lang="zh-CN" altLang="en-US" sz="3200" dirty="0"/>
              <a:t>决困</a:t>
            </a:r>
            <a:r>
              <a:rPr lang="zh-CN" altLang="en-US" sz="3200" dirty="0" smtClean="0"/>
              <a:t>难</a:t>
            </a:r>
            <a:endParaRPr lang="en-US" altLang="zh-CN" sz="3200" dirty="0"/>
          </a:p>
          <a:p>
            <a:pPr marL="742950" lvl="3" indent="-396875">
              <a:buBlip>
                <a:blip r:embed="rId3"/>
              </a:buBlip>
            </a:pPr>
            <a:endParaRPr lang="en-US" sz="3200" dirty="0"/>
          </a:p>
        </p:txBody>
      </p:sp>
      <p:graphicFrame>
        <p:nvGraphicFramePr>
          <p:cNvPr id="4" name="Diagram 3"/>
          <p:cNvGraphicFramePr/>
          <p:nvPr>
            <p:extLst>
              <p:ext uri="{D42A27DB-BD31-4B8C-83A1-F6EECF244321}">
                <p14:modId xmlns:p14="http://schemas.microsoft.com/office/powerpoint/2010/main" val="881762417"/>
              </p:ext>
            </p:extLst>
          </p:nvPr>
        </p:nvGraphicFramePr>
        <p:xfrm>
          <a:off x="3581400" y="3581400"/>
          <a:ext cx="3962400" cy="2895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781511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Android </a:t>
            </a:r>
            <a:r>
              <a:rPr lang="zh-CN" altLang="en-US" dirty="0" smtClean="0"/>
              <a:t>自动化测试的思考</a:t>
            </a:r>
            <a:endParaRPr lang="en-US" dirty="0"/>
          </a:p>
        </p:txBody>
      </p:sp>
      <p:sp>
        <p:nvSpPr>
          <p:cNvPr id="3" name="Text Placeholder 2"/>
          <p:cNvSpPr>
            <a:spLocks noGrp="1"/>
          </p:cNvSpPr>
          <p:nvPr>
            <p:ph type="body" sz="quarter" idx="10"/>
          </p:nvPr>
        </p:nvSpPr>
        <p:spPr>
          <a:xfrm>
            <a:off x="381000" y="1411552"/>
            <a:ext cx="8382000" cy="984885"/>
          </a:xfrm>
        </p:spPr>
        <p:txBody>
          <a:bodyPr/>
          <a:lstStyle/>
          <a:p>
            <a:r>
              <a:rPr lang="zh-CN" altLang="en-US" dirty="0" smtClean="0"/>
              <a:t>尝试解决困难</a:t>
            </a:r>
            <a:endParaRPr lang="en-US" altLang="zh-CN" dirty="0" smtClean="0"/>
          </a:p>
          <a:p>
            <a:pPr marL="742950" lvl="3" indent="-396875">
              <a:buBlip>
                <a:blip r:embed="rId3"/>
              </a:buBlip>
            </a:pPr>
            <a:endParaRPr lang="en-US" sz="3200" dirty="0"/>
          </a:p>
        </p:txBody>
      </p:sp>
      <p:pic>
        <p:nvPicPr>
          <p:cNvPr id="5" name="Picture 4"/>
          <p:cNvPicPr>
            <a:picLocks noChangeAspect="1"/>
          </p:cNvPicPr>
          <p:nvPr/>
        </p:nvPicPr>
        <p:blipFill>
          <a:blip r:embed="rId4"/>
          <a:stretch>
            <a:fillRect/>
          </a:stretch>
        </p:blipFill>
        <p:spPr>
          <a:xfrm>
            <a:off x="266700" y="1903994"/>
            <a:ext cx="8610600" cy="2268158"/>
          </a:xfrm>
          <a:prstGeom prst="rect">
            <a:avLst/>
          </a:prstGeom>
        </p:spPr>
      </p:pic>
      <p:pic>
        <p:nvPicPr>
          <p:cNvPr id="6" name="Picture 5"/>
          <p:cNvPicPr>
            <a:picLocks noChangeAspect="1"/>
          </p:cNvPicPr>
          <p:nvPr/>
        </p:nvPicPr>
        <p:blipFill>
          <a:blip r:embed="rId5"/>
          <a:stretch>
            <a:fillRect/>
          </a:stretch>
        </p:blipFill>
        <p:spPr>
          <a:xfrm>
            <a:off x="266700" y="4267200"/>
            <a:ext cx="4390476" cy="1361905"/>
          </a:xfrm>
          <a:prstGeom prst="rect">
            <a:avLst/>
          </a:prstGeom>
        </p:spPr>
      </p:pic>
    </p:spTree>
    <p:extLst>
      <p:ext uri="{BB962C8B-B14F-4D97-AF65-F5344CB8AC3E}">
        <p14:creationId xmlns:p14="http://schemas.microsoft.com/office/powerpoint/2010/main" val="403121294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Trebuchet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(Soft blue with bar design)</Template>
  <TotalTime>84</TotalTime>
  <Words>1640</Words>
  <Application>Microsoft Office PowerPoint</Application>
  <PresentationFormat>On-screen Show (4:3)</PresentationFormat>
  <Paragraphs>95</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宋体</vt:lpstr>
      <vt:lpstr>Arial</vt:lpstr>
      <vt:lpstr>Calibri</vt:lpstr>
      <vt:lpstr>Courier New</vt:lpstr>
      <vt:lpstr>Trebuchet MS</vt:lpstr>
      <vt:lpstr>Wingdings</vt:lpstr>
      <vt:lpstr>Blue Trebuchet 4-3 template-template_April-17-2007</vt:lpstr>
      <vt:lpstr>White with Courier font for code slides</vt:lpstr>
      <vt:lpstr>Android App自动化测试</vt:lpstr>
      <vt:lpstr>提纲</vt:lpstr>
      <vt:lpstr>简介</vt:lpstr>
      <vt:lpstr>Appium特点</vt:lpstr>
      <vt:lpstr>Appium架构</vt:lpstr>
      <vt:lpstr>Appium进行App自动化测试</vt:lpstr>
      <vt:lpstr>Appium进行App自动化测试</vt:lpstr>
      <vt:lpstr>Android 自动化测试的思考</vt:lpstr>
      <vt:lpstr>Android 自动化测试的思考</vt:lpstr>
      <vt:lpstr>原生App自动化测试</vt:lpstr>
      <vt:lpstr>混合App自动化测试</vt:lpstr>
      <vt:lpstr>提高自动化设计效率 降低成本及门槛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App自动化测试</dc:title>
  <dc:creator>Tyler</dc:creator>
  <cp:keywords/>
  <cp:lastModifiedBy>Tyler</cp:lastModifiedBy>
  <cp:revision>10</cp:revision>
  <dcterms:created xsi:type="dcterms:W3CDTF">2015-11-14T03:32:07Z</dcterms:created>
  <dcterms:modified xsi:type="dcterms:W3CDTF">2015-11-14T04:56:07Z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