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60C8-52C5-4DD6-A1E4-5334A68D4463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F5533-BBEF-49A9-AD1D-5435819865B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solidFill>
                  <a:srgbClr val="FF0000"/>
                </a:solidFill>
              </a:rPr>
              <a:t>fantasy role-playing game set in an imaginary world based loosely on medieval myth.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F5533-BBEF-49A9-AD1D-5435819865BD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50387DD-D616-45DD-BD12-3BA7BB55929F}" type="datetimeFigureOut">
              <a:rPr lang="en-CA" smtClean="0"/>
              <a:t>01/08/2014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1DF99F-876D-4EA9-82F6-76ADE48C486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56992"/>
            <a:ext cx="8077200" cy="1673352"/>
          </a:xfrm>
        </p:spPr>
        <p:txBody>
          <a:bodyPr/>
          <a:lstStyle/>
          <a:p>
            <a:pPr algn="ctr"/>
            <a:r>
              <a:rPr lang="en-CA" dirty="0" smtClean="0"/>
              <a:t>Dungeons and Dragon App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229200"/>
            <a:ext cx="8077200" cy="1499616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92D050"/>
                </a:solidFill>
              </a:rPr>
              <a:t>Ryan </a:t>
            </a:r>
            <a:r>
              <a:rPr lang="en-CA" dirty="0" smtClean="0">
                <a:solidFill>
                  <a:srgbClr val="92D050"/>
                </a:solidFill>
              </a:rPr>
              <a:t>Butler, </a:t>
            </a:r>
            <a:r>
              <a:rPr lang="en-CA" dirty="0" err="1" smtClean="0">
                <a:solidFill>
                  <a:srgbClr val="92D050"/>
                </a:solidFill>
              </a:rPr>
              <a:t>Zhiyang</a:t>
            </a:r>
            <a:r>
              <a:rPr lang="en-CA" dirty="0" smtClean="0">
                <a:solidFill>
                  <a:srgbClr val="92D050"/>
                </a:solidFill>
              </a:rPr>
              <a:t> Huang, </a:t>
            </a:r>
            <a:r>
              <a:rPr lang="en-CA" dirty="0" smtClean="0">
                <a:solidFill>
                  <a:srgbClr val="92D050"/>
                </a:solidFill>
              </a:rPr>
              <a:t>Sean </a:t>
            </a:r>
            <a:r>
              <a:rPr lang="en-CA" dirty="0" err="1" smtClean="0">
                <a:solidFill>
                  <a:srgbClr val="92D050"/>
                </a:solidFill>
              </a:rPr>
              <a:t>Mcparland</a:t>
            </a:r>
            <a:r>
              <a:rPr lang="en-CA" dirty="0" smtClean="0">
                <a:solidFill>
                  <a:srgbClr val="92D050"/>
                </a:solidFill>
              </a:rPr>
              <a:t>, Justin </a:t>
            </a:r>
            <a:r>
              <a:rPr lang="en-CA" dirty="0" smtClean="0">
                <a:solidFill>
                  <a:srgbClr val="92D050"/>
                </a:solidFill>
              </a:rPr>
              <a:t>Donovan </a:t>
            </a:r>
            <a:r>
              <a:rPr lang="en-CA" dirty="0" err="1" smtClean="0">
                <a:solidFill>
                  <a:srgbClr val="92D050"/>
                </a:solidFill>
              </a:rPr>
              <a:t>Paez</a:t>
            </a:r>
            <a:r>
              <a:rPr lang="en-CA" dirty="0" smtClean="0">
                <a:solidFill>
                  <a:srgbClr val="92D050"/>
                </a:solidFill>
              </a:rPr>
              <a:t>,</a:t>
            </a:r>
          </a:p>
          <a:p>
            <a:pPr algn="ctr"/>
            <a:r>
              <a:rPr lang="en-CA" dirty="0" smtClean="0">
                <a:solidFill>
                  <a:srgbClr val="92D050"/>
                </a:solidFill>
              </a:rPr>
              <a:t> </a:t>
            </a:r>
            <a:r>
              <a:rPr lang="en-CA" dirty="0" smtClean="0">
                <a:solidFill>
                  <a:srgbClr val="92D050"/>
                </a:solidFill>
              </a:rPr>
              <a:t>Tyler Templeton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1028" name="Picture 4" descr="http://blogs-images.forbes.com/davidewalt/files/2014/06/dd-log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60648"/>
            <a:ext cx="4608512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Dungeons and Dragons?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72816"/>
            <a:ext cx="4752528" cy="4623816"/>
          </a:xfrm>
        </p:spPr>
        <p:txBody>
          <a:bodyPr/>
          <a:lstStyle/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F</a:t>
            </a:r>
            <a:r>
              <a:rPr lang="en-CA" dirty="0" smtClean="0">
                <a:solidFill>
                  <a:srgbClr val="FF0000"/>
                </a:solidFill>
              </a:rPr>
              <a:t>antasy role-playing game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Dungeon master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Dice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Imagination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index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9991" y="1700808"/>
            <a:ext cx="4518317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Why Build </a:t>
            </a:r>
            <a:r>
              <a:rPr lang="en-CA" dirty="0" smtClean="0"/>
              <a:t>T</a:t>
            </a:r>
            <a:r>
              <a:rPr lang="en-CA" dirty="0" smtClean="0"/>
              <a:t>he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916832"/>
            <a:ext cx="8229600" cy="4625609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>
              <a:solidFill>
                <a:srgbClr val="00FF00"/>
              </a:solidFill>
            </a:endParaRPr>
          </a:p>
          <a:p>
            <a:r>
              <a:rPr lang="en-CA" dirty="0" smtClean="0">
                <a:solidFill>
                  <a:srgbClr val="00FF00"/>
                </a:solidFill>
              </a:rPr>
              <a:t>Lots of D&amp;D apps </a:t>
            </a:r>
          </a:p>
          <a:p>
            <a:endParaRPr lang="en-CA" dirty="0" smtClean="0">
              <a:solidFill>
                <a:srgbClr val="00FF00"/>
              </a:solidFill>
            </a:endParaRPr>
          </a:p>
          <a:p>
            <a:endParaRPr lang="en-CA" dirty="0" smtClean="0">
              <a:solidFill>
                <a:srgbClr val="00FF00"/>
              </a:solidFill>
            </a:endParaRPr>
          </a:p>
          <a:p>
            <a:endParaRPr lang="en-CA" dirty="0" smtClean="0">
              <a:solidFill>
                <a:srgbClr val="00FF00"/>
              </a:solidFill>
            </a:endParaRPr>
          </a:p>
          <a:p>
            <a:r>
              <a:rPr lang="en-CA" dirty="0" smtClean="0">
                <a:solidFill>
                  <a:srgbClr val="00FF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No</a:t>
            </a:r>
            <a:r>
              <a:rPr lang="en-CA" dirty="0" smtClean="0">
                <a:solidFill>
                  <a:srgbClr val="00FF00"/>
                </a:solidFill>
              </a:rPr>
              <a:t> all in one app</a:t>
            </a:r>
          </a:p>
          <a:p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460404" cy="484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Who is this for?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>
                <a:solidFill>
                  <a:srgbClr val="00B0F0"/>
                </a:solidFill>
              </a:rPr>
              <a:t>Mostly Male</a:t>
            </a:r>
          </a:p>
          <a:p>
            <a:endParaRPr lang="en-CA" dirty="0" smtClean="0">
              <a:solidFill>
                <a:srgbClr val="FFFF00"/>
              </a:solidFill>
            </a:endParaRPr>
          </a:p>
          <a:p>
            <a:endParaRPr lang="en-CA" dirty="0" smtClean="0">
              <a:solidFill>
                <a:srgbClr val="FFFF00"/>
              </a:solidFill>
            </a:endParaRPr>
          </a:p>
          <a:p>
            <a:r>
              <a:rPr lang="en-CA" dirty="0" smtClean="0">
                <a:solidFill>
                  <a:srgbClr val="92D050"/>
                </a:solidFill>
              </a:rPr>
              <a:t>Age 20-40</a:t>
            </a:r>
          </a:p>
          <a:p>
            <a:endParaRPr lang="en-CA" dirty="0" smtClean="0">
              <a:solidFill>
                <a:srgbClr val="FFFF00"/>
              </a:solidFill>
            </a:endParaRPr>
          </a:p>
          <a:p>
            <a:endParaRPr lang="en-CA" dirty="0" smtClean="0">
              <a:solidFill>
                <a:srgbClr val="FFFF00"/>
              </a:solidFill>
            </a:endParaRPr>
          </a:p>
          <a:p>
            <a:r>
              <a:rPr lang="en-CA" dirty="0" smtClean="0">
                <a:solidFill>
                  <a:srgbClr val="FFFF00"/>
                </a:solidFill>
              </a:rPr>
              <a:t>More tech focused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3554" name="Picture 2" descr="http://www.santaclaraweekly.com/santa_clara_weekly_graphics/issues/2012/aug_29/Dungeons_and_Dragons_Group_Fosters_Role_Playing_Fu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4286250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User survey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Top Features</a:t>
            </a:r>
          </a:p>
          <a:p>
            <a:pPr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Rules Compendium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Campaign design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B0F0"/>
                </a:solidFill>
              </a:rPr>
              <a:t>Lowest Features</a:t>
            </a:r>
          </a:p>
          <a:p>
            <a:endParaRPr lang="en-CA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CA" dirty="0" smtClean="0">
              <a:solidFill>
                <a:srgbClr val="00B0F0"/>
              </a:solidFill>
            </a:endParaRPr>
          </a:p>
          <a:p>
            <a:r>
              <a:rPr lang="en-CA" dirty="0" smtClean="0">
                <a:solidFill>
                  <a:srgbClr val="00B0F0"/>
                </a:solidFill>
              </a:rPr>
              <a:t>Dice roller</a:t>
            </a:r>
          </a:p>
          <a:p>
            <a:endParaRPr lang="en-CA" dirty="0" smtClean="0">
              <a:solidFill>
                <a:srgbClr val="00B0F0"/>
              </a:solidFill>
            </a:endParaRPr>
          </a:p>
          <a:p>
            <a:endParaRPr lang="en-CA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293096"/>
            <a:ext cx="3295650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 descr="http://www.forgottenlance.com/products/covers/3d-cs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296519"/>
            <a:ext cx="1944216" cy="2561481"/>
          </a:xfrm>
          <a:prstGeom prst="rect">
            <a:avLst/>
          </a:prstGeom>
          <a:noFill/>
        </p:spPr>
      </p:pic>
      <p:pic>
        <p:nvPicPr>
          <p:cNvPr id="20488" name="Picture 8" descr="http://chattydm.net/wp-content/uploads/2007/11/magic-memories-the-complete-history-of-dungeons-dragons-part-v-20040819072335632-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33874"/>
            <a:ext cx="1905000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Initial Wireframes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773936"/>
            <a:ext cx="4752528" cy="4623816"/>
          </a:xfrm>
        </p:spPr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accent1"/>
                </a:solidFill>
              </a:rPr>
              <a:t>Findings</a:t>
            </a:r>
          </a:p>
          <a:p>
            <a:endParaRPr lang="en-CA" dirty="0" smtClean="0">
              <a:solidFill>
                <a:schemeClr val="accent1"/>
              </a:solidFill>
            </a:endParaRPr>
          </a:p>
          <a:p>
            <a:r>
              <a:rPr lang="en-CA" dirty="0" smtClean="0">
                <a:solidFill>
                  <a:schemeClr val="accent1"/>
                </a:solidFill>
              </a:rPr>
              <a:t>Unsure what was “clickable”</a:t>
            </a:r>
          </a:p>
          <a:p>
            <a:endParaRPr lang="en-CA" dirty="0" smtClean="0">
              <a:solidFill>
                <a:schemeClr val="accent1"/>
              </a:solidFill>
            </a:endParaRPr>
          </a:p>
          <a:p>
            <a:endParaRPr lang="en-CA" dirty="0" smtClean="0">
              <a:solidFill>
                <a:schemeClr val="accent1"/>
              </a:solidFill>
            </a:endParaRPr>
          </a:p>
          <a:p>
            <a:r>
              <a:rPr lang="en-CA" dirty="0" smtClean="0">
                <a:solidFill>
                  <a:schemeClr val="accent1"/>
                </a:solidFill>
              </a:rPr>
              <a:t>Would like more colour</a:t>
            </a:r>
          </a:p>
          <a:p>
            <a:endParaRPr lang="en-CA" dirty="0" smtClean="0">
              <a:solidFill>
                <a:schemeClr val="accent1"/>
              </a:solidFill>
            </a:endParaRPr>
          </a:p>
          <a:p>
            <a:endParaRPr lang="en-CA" dirty="0" smtClean="0">
              <a:solidFill>
                <a:schemeClr val="accent1"/>
              </a:solidFill>
            </a:endParaRPr>
          </a:p>
          <a:p>
            <a:r>
              <a:rPr lang="en-CA" dirty="0" smtClean="0">
                <a:solidFill>
                  <a:schemeClr val="accent1"/>
                </a:solidFill>
              </a:rPr>
              <a:t>Sizes could be an issue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hom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85860" y="1773238"/>
            <a:ext cx="3563279" cy="4624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Revised Wireframes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FF00"/>
                </a:solidFill>
              </a:rPr>
              <a:t>Added more colour</a:t>
            </a:r>
          </a:p>
          <a:p>
            <a:endParaRPr lang="en-CA" dirty="0" smtClean="0">
              <a:solidFill>
                <a:srgbClr val="00FF00"/>
              </a:solidFill>
            </a:endParaRPr>
          </a:p>
          <a:p>
            <a:pPr>
              <a:buNone/>
            </a:pPr>
            <a:endParaRPr lang="en-CA" dirty="0" smtClean="0">
              <a:solidFill>
                <a:srgbClr val="00FF00"/>
              </a:solidFill>
            </a:endParaRPr>
          </a:p>
          <a:p>
            <a:r>
              <a:rPr lang="en-CA" dirty="0" smtClean="0">
                <a:solidFill>
                  <a:srgbClr val="00FF00"/>
                </a:solidFill>
              </a:rPr>
              <a:t>Easier to scale</a:t>
            </a:r>
          </a:p>
          <a:p>
            <a:endParaRPr lang="en-CA" dirty="0" smtClean="0">
              <a:solidFill>
                <a:srgbClr val="00FF00"/>
              </a:solidFill>
            </a:endParaRPr>
          </a:p>
          <a:p>
            <a:endParaRPr lang="en-CA" dirty="0" smtClean="0">
              <a:solidFill>
                <a:srgbClr val="00FF00"/>
              </a:solidFill>
            </a:endParaRPr>
          </a:p>
          <a:p>
            <a:r>
              <a:rPr lang="en-CA" dirty="0" smtClean="0">
                <a:solidFill>
                  <a:srgbClr val="00FF00"/>
                </a:solidFill>
              </a:rPr>
              <a:t>Made buttons look more “clickable”</a:t>
            </a:r>
            <a:endParaRPr lang="en-CA" dirty="0">
              <a:solidFill>
                <a:srgbClr val="00FF00"/>
              </a:solidFill>
            </a:endParaRPr>
          </a:p>
        </p:txBody>
      </p:sp>
      <p:pic>
        <p:nvPicPr>
          <p:cNvPr id="17410" name="Picture 2" descr="C:\Users\TNT\Downloads\Wireframe v2 PNG\Character She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84784"/>
            <a:ext cx="3456384" cy="5507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Paper testing confuses testers</a:t>
            </a:r>
          </a:p>
          <a:p>
            <a:endParaRPr lang="en-CA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C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Compiling data from user took too long</a:t>
            </a:r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6386" name="Picture 2" descr="http://www.thejoycamp.com/wp-content/uploads/2014/03/themoreyoukn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484784"/>
            <a:ext cx="4644009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Thank You For </a:t>
            </a:r>
            <a:r>
              <a:rPr lang="en-CA" dirty="0" smtClean="0"/>
              <a:t>Y</a:t>
            </a:r>
            <a:r>
              <a:rPr lang="en-CA" dirty="0" smtClean="0"/>
              <a:t>ou Time!</a:t>
            </a:r>
            <a:endParaRPr lang="en-CA" dirty="0"/>
          </a:p>
        </p:txBody>
      </p:sp>
      <p:pic>
        <p:nvPicPr>
          <p:cNvPr id="15362" name="Picture 2" descr="http://www.n3rdabl3.co.uk/wp-content/uploads/2014/06/250760_screenshots_2014-06-25_0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96944" cy="4781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153</TotalTime>
  <Words>139</Words>
  <Application>Microsoft Office PowerPoint</Application>
  <PresentationFormat>On-screen Show (4:3)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Dungeons and Dragon App</vt:lpstr>
      <vt:lpstr>What Is Dungeons and Dragons?</vt:lpstr>
      <vt:lpstr>Why Build The App?</vt:lpstr>
      <vt:lpstr>Who is this for?</vt:lpstr>
      <vt:lpstr>User survey</vt:lpstr>
      <vt:lpstr>Initial Wireframes</vt:lpstr>
      <vt:lpstr>Revised Wireframes</vt:lpstr>
      <vt:lpstr>Lessons Learned</vt:lpstr>
      <vt:lpstr>Thank You For You Time!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 App</dc:title>
  <dc:creator>TNT</dc:creator>
  <cp:lastModifiedBy>TNT</cp:lastModifiedBy>
  <cp:revision>16</cp:revision>
  <dcterms:created xsi:type="dcterms:W3CDTF">2014-08-01T16:38:44Z</dcterms:created>
  <dcterms:modified xsi:type="dcterms:W3CDTF">2014-08-01T19:12:38Z</dcterms:modified>
</cp:coreProperties>
</file>