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58BB8-5C52-44CA-9230-679CAE96915F}" v="34" dt="2023-08-13T17:59:51.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Tirado" userId="c3df4822234f8f5f" providerId="LiveId" clId="{9CF58BB8-5C52-44CA-9230-679CAE96915F}"/>
    <pc:docChg chg="undo redo custSel addSld modSld addMainMaster delMainMaster">
      <pc:chgData name="Tyler Tirado" userId="c3df4822234f8f5f" providerId="LiveId" clId="{9CF58BB8-5C52-44CA-9230-679CAE96915F}" dt="2023-08-13T17:59:51.935" v="7051"/>
      <pc:docMkLst>
        <pc:docMk/>
      </pc:docMkLst>
      <pc:sldChg chg="addSp delSp modSp new mod modTransition setBg modClrScheme setClrOvrMap delDesignElem chgLayout">
        <pc:chgData name="Tyler Tirado" userId="c3df4822234f8f5f" providerId="LiveId" clId="{9CF58BB8-5C52-44CA-9230-679CAE96915F}" dt="2023-08-13T17:57:02.719" v="7034"/>
        <pc:sldMkLst>
          <pc:docMk/>
          <pc:sldMk cId="1240065592" sldId="256"/>
        </pc:sldMkLst>
        <pc:spChg chg="mod">
          <ac:chgData name="Tyler Tirado" userId="c3df4822234f8f5f" providerId="LiveId" clId="{9CF58BB8-5C52-44CA-9230-679CAE96915F}" dt="2023-08-13T16:38:23.656" v="47" actId="20577"/>
          <ac:spMkLst>
            <pc:docMk/>
            <pc:sldMk cId="1240065592" sldId="256"/>
            <ac:spMk id="2" creationId="{1D220265-4B78-4E1E-50A1-719D1FA342B0}"/>
          </ac:spMkLst>
        </pc:spChg>
        <pc:spChg chg="mod">
          <ac:chgData name="Tyler Tirado" userId="c3df4822234f8f5f" providerId="LiveId" clId="{9CF58BB8-5C52-44CA-9230-679CAE96915F}" dt="2023-08-13T16:38:29.450" v="64" actId="20577"/>
          <ac:spMkLst>
            <pc:docMk/>
            <pc:sldMk cId="1240065592" sldId="256"/>
            <ac:spMk id="3" creationId="{2256B7BA-BD9E-1210-DA22-6BFE28B47906}"/>
          </ac:spMkLst>
        </pc:spChg>
        <pc:spChg chg="add del">
          <ac:chgData name="Tyler Tirado" userId="c3df4822234f8f5f" providerId="LiveId" clId="{9CF58BB8-5C52-44CA-9230-679CAE96915F}" dt="2023-08-13T16:37:17.806" v="3" actId="26606"/>
          <ac:spMkLst>
            <pc:docMk/>
            <pc:sldMk cId="1240065592" sldId="256"/>
            <ac:spMk id="9" creationId="{D47766EE-4192-4B2D-A5A0-F60F9A5F743F}"/>
          </ac:spMkLst>
        </pc:spChg>
        <pc:spChg chg="add del">
          <ac:chgData name="Tyler Tirado" userId="c3df4822234f8f5f" providerId="LiveId" clId="{9CF58BB8-5C52-44CA-9230-679CAE96915F}" dt="2023-08-13T16:37:17.806" v="3" actId="26606"/>
          <ac:spMkLst>
            <pc:docMk/>
            <pc:sldMk cId="1240065592" sldId="256"/>
            <ac:spMk id="11" creationId="{D6705569-F545-4F47-A260-A9202826EA20}"/>
          </ac:spMkLst>
        </pc:spChg>
        <pc:spChg chg="add del">
          <ac:chgData name="Tyler Tirado" userId="c3df4822234f8f5f" providerId="LiveId" clId="{9CF58BB8-5C52-44CA-9230-679CAE96915F}" dt="2023-08-13T16:37:22.787" v="5" actId="26606"/>
          <ac:spMkLst>
            <pc:docMk/>
            <pc:sldMk cId="1240065592" sldId="256"/>
            <ac:spMk id="13" creationId="{778AB34B-DF7D-CE16-AB75-10642A817019}"/>
          </ac:spMkLst>
        </pc:spChg>
        <pc:spChg chg="add del">
          <ac:chgData name="Tyler Tirado" userId="c3df4822234f8f5f" providerId="LiveId" clId="{9CF58BB8-5C52-44CA-9230-679CAE96915F}" dt="2023-08-13T16:37:22.787" v="5" actId="26606"/>
          <ac:spMkLst>
            <pc:docMk/>
            <pc:sldMk cId="1240065592" sldId="256"/>
            <ac:spMk id="14" creationId="{736ACF6A-FC06-4E10-819E-2E7BC6978872}"/>
          </ac:spMkLst>
        </pc:spChg>
        <pc:spChg chg="add del">
          <ac:chgData name="Tyler Tirado" userId="c3df4822234f8f5f" providerId="LiveId" clId="{9CF58BB8-5C52-44CA-9230-679CAE96915F}" dt="2023-08-13T16:37:22.787" v="5" actId="26606"/>
          <ac:spMkLst>
            <pc:docMk/>
            <pc:sldMk cId="1240065592" sldId="256"/>
            <ac:spMk id="16" creationId="{0760E4C7-47B8-4356-ABCA-CC9C79E2D2B6}"/>
          </ac:spMkLst>
        </pc:spChg>
        <pc:spChg chg="add del">
          <ac:chgData name="Tyler Tirado" userId="c3df4822234f8f5f" providerId="LiveId" clId="{9CF58BB8-5C52-44CA-9230-679CAE96915F}" dt="2023-08-13T16:37:40.091" v="9"/>
          <ac:spMkLst>
            <pc:docMk/>
            <pc:sldMk cId="1240065592" sldId="256"/>
            <ac:spMk id="19" creationId="{F2E5B6AE-5EFE-45F0-A2AE-ED771CA3D7DD}"/>
          </ac:spMkLst>
        </pc:spChg>
        <pc:spChg chg="add del">
          <ac:chgData name="Tyler Tirado" userId="c3df4822234f8f5f" providerId="LiveId" clId="{9CF58BB8-5C52-44CA-9230-679CAE96915F}" dt="2023-08-13T16:37:52.193" v="11" actId="26606"/>
          <ac:spMkLst>
            <pc:docMk/>
            <pc:sldMk cId="1240065592" sldId="256"/>
            <ac:spMk id="26" creationId="{BD1CAB03-F6A4-4736-85F6-261056424D9D}"/>
          </ac:spMkLst>
        </pc:spChg>
        <pc:spChg chg="add del">
          <ac:chgData name="Tyler Tirado" userId="c3df4822234f8f5f" providerId="LiveId" clId="{9CF58BB8-5C52-44CA-9230-679CAE96915F}" dt="2023-08-13T16:37:52.193" v="11" actId="26606"/>
          <ac:spMkLst>
            <pc:docMk/>
            <pc:sldMk cId="1240065592" sldId="256"/>
            <ac:spMk id="28" creationId="{3E2321B3-5D47-422E-8DD6-192DA485FF63}"/>
          </ac:spMkLst>
        </pc:spChg>
        <pc:spChg chg="add del">
          <ac:chgData name="Tyler Tirado" userId="c3df4822234f8f5f" providerId="LiveId" clId="{9CF58BB8-5C52-44CA-9230-679CAE96915F}" dt="2023-08-13T16:37:53.521" v="13" actId="26606"/>
          <ac:spMkLst>
            <pc:docMk/>
            <pc:sldMk cId="1240065592" sldId="256"/>
            <ac:spMk id="30" creationId="{5BC51F77-AE74-4F38-B1DC-29475E38CABD}"/>
          </ac:spMkLst>
        </pc:spChg>
        <pc:spChg chg="add del">
          <ac:chgData name="Tyler Tirado" userId="c3df4822234f8f5f" providerId="LiveId" clId="{9CF58BB8-5C52-44CA-9230-679CAE96915F}" dt="2023-08-13T16:37:53.521" v="13" actId="26606"/>
          <ac:spMkLst>
            <pc:docMk/>
            <pc:sldMk cId="1240065592" sldId="256"/>
            <ac:spMk id="31" creationId="{FCE87B8C-E5AA-4044-AB91-DDA3084BE456}"/>
          </ac:spMkLst>
        </pc:spChg>
        <pc:spChg chg="add del">
          <ac:chgData name="Tyler Tirado" userId="c3df4822234f8f5f" providerId="LiveId" clId="{9CF58BB8-5C52-44CA-9230-679CAE96915F}" dt="2023-08-13T16:37:54.321" v="15" actId="26606"/>
          <ac:spMkLst>
            <pc:docMk/>
            <pc:sldMk cId="1240065592" sldId="256"/>
            <ac:spMk id="33" creationId="{BD1CAB03-F6A4-4736-85F6-261056424D9D}"/>
          </ac:spMkLst>
        </pc:spChg>
        <pc:spChg chg="add del">
          <ac:chgData name="Tyler Tirado" userId="c3df4822234f8f5f" providerId="LiveId" clId="{9CF58BB8-5C52-44CA-9230-679CAE96915F}" dt="2023-08-13T16:37:54.321" v="15" actId="26606"/>
          <ac:spMkLst>
            <pc:docMk/>
            <pc:sldMk cId="1240065592" sldId="256"/>
            <ac:spMk id="34" creationId="{3E2321B3-5D47-422E-8DD6-192DA485FF63}"/>
          </ac:spMkLst>
        </pc:spChg>
        <pc:spChg chg="add del">
          <ac:chgData name="Tyler Tirado" userId="c3df4822234f8f5f" providerId="LiveId" clId="{9CF58BB8-5C52-44CA-9230-679CAE96915F}" dt="2023-08-13T16:37:55.670" v="17" actId="26606"/>
          <ac:spMkLst>
            <pc:docMk/>
            <pc:sldMk cId="1240065592" sldId="256"/>
            <ac:spMk id="36" creationId="{5BC51F77-AE74-4F38-B1DC-29475E38CABD}"/>
          </ac:spMkLst>
        </pc:spChg>
        <pc:spChg chg="add del">
          <ac:chgData name="Tyler Tirado" userId="c3df4822234f8f5f" providerId="LiveId" clId="{9CF58BB8-5C52-44CA-9230-679CAE96915F}" dt="2023-08-13T16:37:55.670" v="17" actId="26606"/>
          <ac:spMkLst>
            <pc:docMk/>
            <pc:sldMk cId="1240065592" sldId="256"/>
            <ac:spMk id="37" creationId="{FCE87B8C-E5AA-4044-AB91-DDA3084BE456}"/>
          </ac:spMkLst>
        </pc:spChg>
        <pc:spChg chg="add del">
          <ac:chgData name="Tyler Tirado" userId="c3df4822234f8f5f" providerId="LiveId" clId="{9CF58BB8-5C52-44CA-9230-679CAE96915F}" dt="2023-08-13T16:37:59.277" v="19" actId="26606"/>
          <ac:spMkLst>
            <pc:docMk/>
            <pc:sldMk cId="1240065592" sldId="256"/>
            <ac:spMk id="39" creationId="{BD1CAB03-F6A4-4736-85F6-261056424D9D}"/>
          </ac:spMkLst>
        </pc:spChg>
        <pc:spChg chg="add del">
          <ac:chgData name="Tyler Tirado" userId="c3df4822234f8f5f" providerId="LiveId" clId="{9CF58BB8-5C52-44CA-9230-679CAE96915F}" dt="2023-08-13T16:37:59.277" v="19" actId="26606"/>
          <ac:spMkLst>
            <pc:docMk/>
            <pc:sldMk cId="1240065592" sldId="256"/>
            <ac:spMk id="40" creationId="{3E2321B3-5D47-422E-8DD6-192DA485FF63}"/>
          </ac:spMkLst>
        </pc:spChg>
        <pc:spChg chg="add">
          <ac:chgData name="Tyler Tirado" userId="c3df4822234f8f5f" providerId="LiveId" clId="{9CF58BB8-5C52-44CA-9230-679CAE96915F}" dt="2023-08-13T16:37:59.317" v="20" actId="26606"/>
          <ac:spMkLst>
            <pc:docMk/>
            <pc:sldMk cId="1240065592" sldId="256"/>
            <ac:spMk id="42" creationId="{256A7F27-5B86-4914-90A3-E04479F8E6C8}"/>
          </ac:spMkLst>
        </pc:spChg>
        <pc:spChg chg="add">
          <ac:chgData name="Tyler Tirado" userId="c3df4822234f8f5f" providerId="LiveId" clId="{9CF58BB8-5C52-44CA-9230-679CAE96915F}" dt="2023-08-13T16:37:59.317" v="20" actId="26606"/>
          <ac:spMkLst>
            <pc:docMk/>
            <pc:sldMk cId="1240065592" sldId="256"/>
            <ac:spMk id="43" creationId="{832A30EC-2C72-4D1B-9B53-76A0601A1F4C}"/>
          </ac:spMkLst>
        </pc:spChg>
        <pc:picChg chg="add del">
          <ac:chgData name="Tyler Tirado" userId="c3df4822234f8f5f" providerId="LiveId" clId="{9CF58BB8-5C52-44CA-9230-679CAE96915F}" dt="2023-08-13T16:37:17.806" v="3" actId="26606"/>
          <ac:picMkLst>
            <pc:docMk/>
            <pc:sldMk cId="1240065592" sldId="256"/>
            <ac:picMk id="4" creationId="{7F2658F8-4FA6-CA6D-BC4F-BC7F2C839FC4}"/>
          </ac:picMkLst>
        </pc:picChg>
        <pc:picChg chg="add del">
          <ac:chgData name="Tyler Tirado" userId="c3df4822234f8f5f" providerId="LiveId" clId="{9CF58BB8-5C52-44CA-9230-679CAE96915F}" dt="2023-08-13T16:37:22.787" v="5" actId="26606"/>
          <ac:picMkLst>
            <pc:docMk/>
            <pc:sldMk cId="1240065592" sldId="256"/>
            <ac:picMk id="17" creationId="{6FCB1F65-76E0-864C-5954-AC5B12184363}"/>
          </ac:picMkLst>
        </pc:picChg>
        <pc:picChg chg="add mod ord">
          <ac:chgData name="Tyler Tirado" userId="c3df4822234f8f5f" providerId="LiveId" clId="{9CF58BB8-5C52-44CA-9230-679CAE96915F}" dt="2023-08-13T16:37:59.317" v="20" actId="26606"/>
          <ac:picMkLst>
            <pc:docMk/>
            <pc:sldMk cId="1240065592" sldId="256"/>
            <ac:picMk id="21" creationId="{A2B87B69-A260-7E7B-9F2A-9B10091800EF}"/>
          </ac:picMkLst>
        </pc:picChg>
        <pc:cxnChg chg="add del">
          <ac:chgData name="Tyler Tirado" userId="c3df4822234f8f5f" providerId="LiveId" clId="{9CF58BB8-5C52-44CA-9230-679CAE96915F}" dt="2023-08-13T16:37:22.787" v="5" actId="26606"/>
          <ac:cxnSpMkLst>
            <pc:docMk/>
            <pc:sldMk cId="1240065592" sldId="256"/>
            <ac:cxnSpMk id="15" creationId="{5B406242-D8AF-ECAE-058A-D2702DB895F8}"/>
          </ac:cxnSpMkLst>
        </pc:cxnChg>
        <pc:cxnChg chg="add del">
          <ac:chgData name="Tyler Tirado" userId="c3df4822234f8f5f" providerId="LiveId" clId="{9CF58BB8-5C52-44CA-9230-679CAE96915F}" dt="2023-08-13T16:37:40.091" v="9"/>
          <ac:cxnSpMkLst>
            <pc:docMk/>
            <pc:sldMk cId="1240065592" sldId="256"/>
            <ac:cxnSpMk id="20" creationId="{D255B435-D9F3-4A31-B89E-36741390DB4B}"/>
          </ac:cxnSpMkLst>
        </pc:cxnChg>
      </pc:sldChg>
      <pc:sldChg chg="addSp delSp modSp new mod modClrScheme modAnim chgLayout">
        <pc:chgData name="Tyler Tirado" userId="c3df4822234f8f5f" providerId="LiveId" clId="{9CF58BB8-5C52-44CA-9230-679CAE96915F}" dt="2023-08-13T17:58:22.763" v="7040"/>
        <pc:sldMkLst>
          <pc:docMk/>
          <pc:sldMk cId="841936824" sldId="257"/>
        </pc:sldMkLst>
        <pc:spChg chg="mod ord">
          <ac:chgData name="Tyler Tirado" userId="c3df4822234f8f5f" providerId="LiveId" clId="{9CF58BB8-5C52-44CA-9230-679CAE96915F}" dt="2023-08-13T16:40:24.986" v="83" actId="700"/>
          <ac:spMkLst>
            <pc:docMk/>
            <pc:sldMk cId="841936824" sldId="257"/>
            <ac:spMk id="2" creationId="{C3042ED6-7C76-26D5-7588-D630B10898F5}"/>
          </ac:spMkLst>
        </pc:spChg>
        <pc:spChg chg="del mod ord">
          <ac:chgData name="Tyler Tirado" userId="c3df4822234f8f5f" providerId="LiveId" clId="{9CF58BB8-5C52-44CA-9230-679CAE96915F}" dt="2023-08-13T16:40:24.986" v="83" actId="700"/>
          <ac:spMkLst>
            <pc:docMk/>
            <pc:sldMk cId="841936824" sldId="257"/>
            <ac:spMk id="3" creationId="{7C258F66-1B1A-137C-4C79-91332195EA4F}"/>
          </ac:spMkLst>
        </pc:spChg>
        <pc:spChg chg="add mod ord">
          <ac:chgData name="Tyler Tirado" userId="c3df4822234f8f5f" providerId="LiveId" clId="{9CF58BB8-5C52-44CA-9230-679CAE96915F}" dt="2023-08-13T16:42:09.345" v="112" actId="20577"/>
          <ac:spMkLst>
            <pc:docMk/>
            <pc:sldMk cId="841936824" sldId="257"/>
            <ac:spMk id="4" creationId="{7EFF373C-F571-8FA0-98AD-06D4C7578D33}"/>
          </ac:spMkLst>
        </pc:spChg>
        <pc:spChg chg="add mod ord">
          <ac:chgData name="Tyler Tirado" userId="c3df4822234f8f5f" providerId="LiveId" clId="{9CF58BB8-5C52-44CA-9230-679CAE96915F}" dt="2023-08-13T16:42:16.355" v="130" actId="20577"/>
          <ac:spMkLst>
            <pc:docMk/>
            <pc:sldMk cId="841936824" sldId="257"/>
            <ac:spMk id="5" creationId="{669C83D4-F335-C361-E373-997FCB713D75}"/>
          </ac:spMkLst>
        </pc:spChg>
        <pc:spChg chg="add mod ord">
          <ac:chgData name="Tyler Tirado" userId="c3df4822234f8f5f" providerId="LiveId" clId="{9CF58BB8-5C52-44CA-9230-679CAE96915F}" dt="2023-08-13T16:42:20.953" v="134" actId="20577"/>
          <ac:spMkLst>
            <pc:docMk/>
            <pc:sldMk cId="841936824" sldId="257"/>
            <ac:spMk id="6" creationId="{85107B1D-C7CF-83EA-4C0D-87B347413B6F}"/>
          </ac:spMkLst>
        </pc:spChg>
        <pc:spChg chg="add mod ord">
          <ac:chgData name="Tyler Tirado" userId="c3df4822234f8f5f" providerId="LiveId" clId="{9CF58BB8-5C52-44CA-9230-679CAE96915F}" dt="2023-08-13T16:49:04.418" v="607" actId="20577"/>
          <ac:spMkLst>
            <pc:docMk/>
            <pc:sldMk cId="841936824" sldId="257"/>
            <ac:spMk id="7" creationId="{73BDCB86-3DF7-EBC7-0FF2-98816D8B1D30}"/>
          </ac:spMkLst>
        </pc:spChg>
        <pc:spChg chg="add mod ord">
          <ac:chgData name="Tyler Tirado" userId="c3df4822234f8f5f" providerId="LiveId" clId="{9CF58BB8-5C52-44CA-9230-679CAE96915F}" dt="2023-08-13T16:52:52.540" v="1075" actId="20577"/>
          <ac:spMkLst>
            <pc:docMk/>
            <pc:sldMk cId="841936824" sldId="257"/>
            <ac:spMk id="8" creationId="{0D4BDF70-983B-51A2-576D-D57DEC88DB5A}"/>
          </ac:spMkLst>
        </pc:spChg>
        <pc:spChg chg="add mod ord">
          <ac:chgData name="Tyler Tirado" userId="c3df4822234f8f5f" providerId="LiveId" clId="{9CF58BB8-5C52-44CA-9230-679CAE96915F}" dt="2023-08-13T16:57:02.178" v="1758" actId="20577"/>
          <ac:spMkLst>
            <pc:docMk/>
            <pc:sldMk cId="841936824" sldId="257"/>
            <ac:spMk id="9" creationId="{2646A405-BD6E-60A8-C646-581D2C681EF9}"/>
          </ac:spMkLst>
        </pc:spChg>
      </pc:sldChg>
      <pc:sldChg chg="modSp new mod modAnim">
        <pc:chgData name="Tyler Tirado" userId="c3df4822234f8f5f" providerId="LiveId" clId="{9CF58BB8-5C52-44CA-9230-679CAE96915F}" dt="2023-08-13T17:58:53.301" v="7044"/>
        <pc:sldMkLst>
          <pc:docMk/>
          <pc:sldMk cId="3459170326" sldId="258"/>
        </pc:sldMkLst>
        <pc:spChg chg="mod">
          <ac:chgData name="Tyler Tirado" userId="c3df4822234f8f5f" providerId="LiveId" clId="{9CF58BB8-5C52-44CA-9230-679CAE96915F}" dt="2023-08-13T16:59:03.072" v="1769" actId="20577"/>
          <ac:spMkLst>
            <pc:docMk/>
            <pc:sldMk cId="3459170326" sldId="258"/>
            <ac:spMk id="2" creationId="{9A47828E-E145-587B-A8DA-B9B9B568D4CA}"/>
          </ac:spMkLst>
        </pc:spChg>
        <pc:spChg chg="mod">
          <ac:chgData name="Tyler Tirado" userId="c3df4822234f8f5f" providerId="LiveId" clId="{9CF58BB8-5C52-44CA-9230-679CAE96915F}" dt="2023-08-13T17:21:19.117" v="3577" actId="20577"/>
          <ac:spMkLst>
            <pc:docMk/>
            <pc:sldMk cId="3459170326" sldId="258"/>
            <ac:spMk id="3" creationId="{C930858A-358D-D90A-EF3E-EB63AD2B2A60}"/>
          </ac:spMkLst>
        </pc:spChg>
      </pc:sldChg>
      <pc:sldChg chg="modSp new mod modAnim">
        <pc:chgData name="Tyler Tirado" userId="c3df4822234f8f5f" providerId="LiveId" clId="{9CF58BB8-5C52-44CA-9230-679CAE96915F}" dt="2023-08-13T17:59:11.646" v="7046"/>
        <pc:sldMkLst>
          <pc:docMk/>
          <pc:sldMk cId="3065980449" sldId="259"/>
        </pc:sldMkLst>
        <pc:spChg chg="mod">
          <ac:chgData name="Tyler Tirado" userId="c3df4822234f8f5f" providerId="LiveId" clId="{9CF58BB8-5C52-44CA-9230-679CAE96915F}" dt="2023-08-13T17:01:48.824" v="1872" actId="20577"/>
          <ac:spMkLst>
            <pc:docMk/>
            <pc:sldMk cId="3065980449" sldId="259"/>
            <ac:spMk id="2" creationId="{611C8267-D6BF-9977-E33B-47ABF727C81E}"/>
          </ac:spMkLst>
        </pc:spChg>
        <pc:spChg chg="mod">
          <ac:chgData name="Tyler Tirado" userId="c3df4822234f8f5f" providerId="LiveId" clId="{9CF58BB8-5C52-44CA-9230-679CAE96915F}" dt="2023-08-13T17:29:16.097" v="4832" actId="20577"/>
          <ac:spMkLst>
            <pc:docMk/>
            <pc:sldMk cId="3065980449" sldId="259"/>
            <ac:spMk id="3" creationId="{BFD9AA87-B665-C58D-F3E9-FBF7DDF18113}"/>
          </ac:spMkLst>
        </pc:spChg>
      </pc:sldChg>
      <pc:sldChg chg="addSp delSp modSp new mod modClrScheme modAnim chgLayout">
        <pc:chgData name="Tyler Tirado" userId="c3df4822234f8f5f" providerId="LiveId" clId="{9CF58BB8-5C52-44CA-9230-679CAE96915F}" dt="2023-08-13T17:59:51.935" v="7051"/>
        <pc:sldMkLst>
          <pc:docMk/>
          <pc:sldMk cId="4160076303" sldId="260"/>
        </pc:sldMkLst>
        <pc:spChg chg="mod ord">
          <ac:chgData name="Tyler Tirado" userId="c3df4822234f8f5f" providerId="LiveId" clId="{9CF58BB8-5C52-44CA-9230-679CAE96915F}" dt="2023-08-13T17:00:43.014" v="1800" actId="700"/>
          <ac:spMkLst>
            <pc:docMk/>
            <pc:sldMk cId="4160076303" sldId="260"/>
            <ac:spMk id="2" creationId="{6D6030AC-A7A2-AF9E-CD17-47FCFF6EAB4A}"/>
          </ac:spMkLst>
        </pc:spChg>
        <pc:spChg chg="del mod ord">
          <ac:chgData name="Tyler Tirado" userId="c3df4822234f8f5f" providerId="LiveId" clId="{9CF58BB8-5C52-44CA-9230-679CAE96915F}" dt="2023-08-13T17:00:43.014" v="1800" actId="700"/>
          <ac:spMkLst>
            <pc:docMk/>
            <pc:sldMk cId="4160076303" sldId="260"/>
            <ac:spMk id="3" creationId="{BFAF5BB1-6A3B-5716-E65D-441EBA4098DB}"/>
          </ac:spMkLst>
        </pc:spChg>
        <pc:spChg chg="add mod ord">
          <ac:chgData name="Tyler Tirado" userId="c3df4822234f8f5f" providerId="LiveId" clId="{9CF58BB8-5C52-44CA-9230-679CAE96915F}" dt="2023-08-13T17:00:51.730" v="1809" actId="20577"/>
          <ac:spMkLst>
            <pc:docMk/>
            <pc:sldMk cId="4160076303" sldId="260"/>
            <ac:spMk id="4" creationId="{2C4B4BAF-2E89-7F71-42A2-BC2CAD19FF6B}"/>
          </ac:spMkLst>
        </pc:spChg>
        <pc:spChg chg="add mod ord">
          <ac:chgData name="Tyler Tirado" userId="c3df4822234f8f5f" providerId="LiveId" clId="{9CF58BB8-5C52-44CA-9230-679CAE96915F}" dt="2023-08-13T17:47:02.539" v="6690" actId="20577"/>
          <ac:spMkLst>
            <pc:docMk/>
            <pc:sldMk cId="4160076303" sldId="260"/>
            <ac:spMk id="5" creationId="{8067B016-F6FE-23E6-C004-9958FA0E18BE}"/>
          </ac:spMkLst>
        </pc:spChg>
        <pc:spChg chg="add mod ord">
          <ac:chgData name="Tyler Tirado" userId="c3df4822234f8f5f" providerId="LiveId" clId="{9CF58BB8-5C52-44CA-9230-679CAE96915F}" dt="2023-08-13T17:00:55.078" v="1814" actId="20577"/>
          <ac:spMkLst>
            <pc:docMk/>
            <pc:sldMk cId="4160076303" sldId="260"/>
            <ac:spMk id="6" creationId="{F57E8B0F-3330-5B8B-D050-4CBAD51E4CE6}"/>
          </ac:spMkLst>
        </pc:spChg>
        <pc:spChg chg="add mod ord">
          <ac:chgData name="Tyler Tirado" userId="c3df4822234f8f5f" providerId="LiveId" clId="{9CF58BB8-5C52-44CA-9230-679CAE96915F}" dt="2023-08-13T17:46:11.253" v="6589" actId="27636"/>
          <ac:spMkLst>
            <pc:docMk/>
            <pc:sldMk cId="4160076303" sldId="260"/>
            <ac:spMk id="7" creationId="{ACB04F57-4E14-DCC4-E6D1-A7AF006F34F6}"/>
          </ac:spMkLst>
        </pc:spChg>
        <pc:spChg chg="add del mod">
          <ac:chgData name="Tyler Tirado" userId="c3df4822234f8f5f" providerId="LiveId" clId="{9CF58BB8-5C52-44CA-9230-679CAE96915F}" dt="2023-08-13T17:50:12.056" v="6977" actId="21"/>
          <ac:spMkLst>
            <pc:docMk/>
            <pc:sldMk cId="4160076303" sldId="260"/>
            <ac:spMk id="8" creationId="{6CC61550-9040-0ADC-9CAF-62BB701F67D3}"/>
          </ac:spMkLst>
        </pc:spChg>
      </pc:sldChg>
      <pc:sldChg chg="addSp delSp modSp new mod modClrScheme chgLayout">
        <pc:chgData name="Tyler Tirado" userId="c3df4822234f8f5f" providerId="LiveId" clId="{9CF58BB8-5C52-44CA-9230-679CAE96915F}" dt="2023-08-13T17:54:35.632" v="7023" actId="20577"/>
        <pc:sldMkLst>
          <pc:docMk/>
          <pc:sldMk cId="2859672978" sldId="261"/>
        </pc:sldMkLst>
        <pc:spChg chg="del mod ord">
          <ac:chgData name="Tyler Tirado" userId="c3df4822234f8f5f" providerId="LiveId" clId="{9CF58BB8-5C52-44CA-9230-679CAE96915F}" dt="2023-08-13T17:51:08.579" v="6979" actId="700"/>
          <ac:spMkLst>
            <pc:docMk/>
            <pc:sldMk cId="2859672978" sldId="261"/>
            <ac:spMk id="2" creationId="{1BEE84B4-263B-1424-0953-9C8AA80F2101}"/>
          </ac:spMkLst>
        </pc:spChg>
        <pc:spChg chg="del">
          <ac:chgData name="Tyler Tirado" userId="c3df4822234f8f5f" providerId="LiveId" clId="{9CF58BB8-5C52-44CA-9230-679CAE96915F}" dt="2023-08-13T17:51:08.579" v="6979" actId="700"/>
          <ac:spMkLst>
            <pc:docMk/>
            <pc:sldMk cId="2859672978" sldId="261"/>
            <ac:spMk id="3" creationId="{19CA30AA-C787-AB8B-5111-F12132B5939C}"/>
          </ac:spMkLst>
        </pc:spChg>
        <pc:spChg chg="del mod ord">
          <ac:chgData name="Tyler Tirado" userId="c3df4822234f8f5f" providerId="LiveId" clId="{9CF58BB8-5C52-44CA-9230-679CAE96915F}" dt="2023-08-13T17:51:08.579" v="6979" actId="700"/>
          <ac:spMkLst>
            <pc:docMk/>
            <pc:sldMk cId="2859672978" sldId="261"/>
            <ac:spMk id="4" creationId="{7C662684-D12C-42E2-2AC4-237B755A8448}"/>
          </ac:spMkLst>
        </pc:spChg>
        <pc:spChg chg="del">
          <ac:chgData name="Tyler Tirado" userId="c3df4822234f8f5f" providerId="LiveId" clId="{9CF58BB8-5C52-44CA-9230-679CAE96915F}" dt="2023-08-13T17:51:08.579" v="6979" actId="700"/>
          <ac:spMkLst>
            <pc:docMk/>
            <pc:sldMk cId="2859672978" sldId="261"/>
            <ac:spMk id="5" creationId="{2AE52606-058E-28EB-68F3-5EDE571953DF}"/>
          </ac:spMkLst>
        </pc:spChg>
        <pc:spChg chg="del">
          <ac:chgData name="Tyler Tirado" userId="c3df4822234f8f5f" providerId="LiveId" clId="{9CF58BB8-5C52-44CA-9230-679CAE96915F}" dt="2023-08-13T17:51:08.579" v="6979" actId="700"/>
          <ac:spMkLst>
            <pc:docMk/>
            <pc:sldMk cId="2859672978" sldId="261"/>
            <ac:spMk id="6" creationId="{BD279487-D86E-35A6-40C3-0E924F7EE0E8}"/>
          </ac:spMkLst>
        </pc:spChg>
        <pc:spChg chg="add mod ord">
          <ac:chgData name="Tyler Tirado" userId="c3df4822234f8f5f" providerId="LiveId" clId="{9CF58BB8-5C52-44CA-9230-679CAE96915F}" dt="2023-08-13T17:51:13.723" v="6991" actId="20577"/>
          <ac:spMkLst>
            <pc:docMk/>
            <pc:sldMk cId="2859672978" sldId="261"/>
            <ac:spMk id="7" creationId="{B6FB9AD9-98CF-785F-9847-8C12A4997BD0}"/>
          </ac:spMkLst>
        </pc:spChg>
        <pc:spChg chg="add mod ord">
          <ac:chgData name="Tyler Tirado" userId="c3df4822234f8f5f" providerId="LiveId" clId="{9CF58BB8-5C52-44CA-9230-679CAE96915F}" dt="2023-08-13T17:54:35.632" v="7023" actId="20577"/>
          <ac:spMkLst>
            <pc:docMk/>
            <pc:sldMk cId="2859672978" sldId="261"/>
            <ac:spMk id="8" creationId="{B889D48D-B955-DF53-92E7-D8D5DB28E1C7}"/>
          </ac:spMkLst>
        </pc:spChg>
      </pc:sldChg>
      <pc:sldMasterChg chg="add del addSldLayout delSldLayout">
        <pc:chgData name="Tyler Tirado" userId="c3df4822234f8f5f" providerId="LiveId" clId="{9CF58BB8-5C52-44CA-9230-679CAE96915F}" dt="2023-08-13T16:37:22.815" v="6" actId="26606"/>
        <pc:sldMasterMkLst>
          <pc:docMk/>
          <pc:sldMasterMk cId="385957287" sldId="2147483660"/>
        </pc:sldMasterMkLst>
        <pc:sldLayoutChg chg="add del">
          <pc:chgData name="Tyler Tirado" userId="c3df4822234f8f5f" providerId="LiveId" clId="{9CF58BB8-5C52-44CA-9230-679CAE96915F}" dt="2023-08-13T16:37:22.815" v="6" actId="26606"/>
          <pc:sldLayoutMkLst>
            <pc:docMk/>
            <pc:sldMasterMk cId="385957287" sldId="2147483660"/>
            <pc:sldLayoutMk cId="3909483502" sldId="2147483661"/>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2305086513" sldId="2147483662"/>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1269139234" sldId="2147483663"/>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810932504" sldId="2147483664"/>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1110019150" sldId="2147483665"/>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3790731428" sldId="2147483666"/>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2168628130" sldId="2147483667"/>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767307210" sldId="2147483668"/>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500085094" sldId="2147483669"/>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36277695" sldId="2147483670"/>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2272883583" sldId="2147483671"/>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1422876798" sldId="2147483672"/>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4003663889" sldId="2147483673"/>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1092150939" sldId="2147483674"/>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877219194" sldId="2147483675"/>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2488909583" sldId="2147483676"/>
          </pc:sldLayoutMkLst>
        </pc:sldLayoutChg>
        <pc:sldLayoutChg chg="add del">
          <pc:chgData name="Tyler Tirado" userId="c3df4822234f8f5f" providerId="LiveId" clId="{9CF58BB8-5C52-44CA-9230-679CAE96915F}" dt="2023-08-13T16:37:22.815" v="6" actId="26606"/>
          <pc:sldLayoutMkLst>
            <pc:docMk/>
            <pc:sldMasterMk cId="385957287" sldId="2147483660"/>
            <pc:sldLayoutMk cId="1922605626" sldId="2147483677"/>
          </pc:sldLayoutMkLst>
        </pc:sldLayoutChg>
      </pc:sldMasterChg>
      <pc:sldMasterChg chg="add addSldLayout">
        <pc:chgData name="Tyler Tirado" userId="c3df4822234f8f5f" providerId="LiveId" clId="{9CF58BB8-5C52-44CA-9230-679CAE96915F}" dt="2023-08-13T16:37:22.815" v="6" actId="26606"/>
        <pc:sldMasterMkLst>
          <pc:docMk/>
          <pc:sldMasterMk cId="4177934613" sldId="2147483685"/>
        </pc:sldMasterMkLst>
        <pc:sldLayoutChg chg="add">
          <pc:chgData name="Tyler Tirado" userId="c3df4822234f8f5f" providerId="LiveId" clId="{9CF58BB8-5C52-44CA-9230-679CAE96915F}" dt="2023-08-13T16:37:22.815" v="6" actId="26606"/>
          <pc:sldLayoutMkLst>
            <pc:docMk/>
            <pc:sldMasterMk cId="4177934613" sldId="2147483685"/>
            <pc:sldLayoutMk cId="3850139483" sldId="2147483678"/>
          </pc:sldLayoutMkLst>
        </pc:sldLayoutChg>
        <pc:sldLayoutChg chg="add">
          <pc:chgData name="Tyler Tirado" userId="c3df4822234f8f5f" providerId="LiveId" clId="{9CF58BB8-5C52-44CA-9230-679CAE96915F}" dt="2023-08-13T16:37:22.815" v="6" actId="26606"/>
          <pc:sldLayoutMkLst>
            <pc:docMk/>
            <pc:sldMasterMk cId="4177934613" sldId="2147483685"/>
            <pc:sldLayoutMk cId="3939207970" sldId="2147483679"/>
          </pc:sldLayoutMkLst>
        </pc:sldLayoutChg>
        <pc:sldLayoutChg chg="add">
          <pc:chgData name="Tyler Tirado" userId="c3df4822234f8f5f" providerId="LiveId" clId="{9CF58BB8-5C52-44CA-9230-679CAE96915F}" dt="2023-08-13T16:37:22.815" v="6" actId="26606"/>
          <pc:sldLayoutMkLst>
            <pc:docMk/>
            <pc:sldMasterMk cId="4177934613" sldId="2147483685"/>
            <pc:sldLayoutMk cId="2179804025" sldId="2147483680"/>
          </pc:sldLayoutMkLst>
        </pc:sldLayoutChg>
        <pc:sldLayoutChg chg="add">
          <pc:chgData name="Tyler Tirado" userId="c3df4822234f8f5f" providerId="LiveId" clId="{9CF58BB8-5C52-44CA-9230-679CAE96915F}" dt="2023-08-13T16:37:22.815" v="6" actId="26606"/>
          <pc:sldLayoutMkLst>
            <pc:docMk/>
            <pc:sldMasterMk cId="4177934613" sldId="2147483685"/>
            <pc:sldLayoutMk cId="3099059251" sldId="2147483681"/>
          </pc:sldLayoutMkLst>
        </pc:sldLayoutChg>
        <pc:sldLayoutChg chg="add">
          <pc:chgData name="Tyler Tirado" userId="c3df4822234f8f5f" providerId="LiveId" clId="{9CF58BB8-5C52-44CA-9230-679CAE96915F}" dt="2023-08-13T16:37:22.815" v="6" actId="26606"/>
          <pc:sldLayoutMkLst>
            <pc:docMk/>
            <pc:sldMasterMk cId="4177934613" sldId="2147483685"/>
            <pc:sldLayoutMk cId="3943019717" sldId="2147483682"/>
          </pc:sldLayoutMkLst>
        </pc:sldLayoutChg>
        <pc:sldLayoutChg chg="add">
          <pc:chgData name="Tyler Tirado" userId="c3df4822234f8f5f" providerId="LiveId" clId="{9CF58BB8-5C52-44CA-9230-679CAE96915F}" dt="2023-08-13T16:37:22.815" v="6" actId="26606"/>
          <pc:sldLayoutMkLst>
            <pc:docMk/>
            <pc:sldMasterMk cId="4177934613" sldId="2147483685"/>
            <pc:sldLayoutMk cId="3608450650" sldId="2147483683"/>
          </pc:sldLayoutMkLst>
        </pc:sldLayoutChg>
        <pc:sldLayoutChg chg="add">
          <pc:chgData name="Tyler Tirado" userId="c3df4822234f8f5f" providerId="LiveId" clId="{9CF58BB8-5C52-44CA-9230-679CAE96915F}" dt="2023-08-13T16:37:22.815" v="6" actId="26606"/>
          <pc:sldLayoutMkLst>
            <pc:docMk/>
            <pc:sldMasterMk cId="4177934613" sldId="2147483685"/>
            <pc:sldLayoutMk cId="1961243546" sldId="2147483684"/>
          </pc:sldLayoutMkLst>
        </pc:sldLayoutChg>
        <pc:sldLayoutChg chg="add replId">
          <pc:chgData name="Tyler Tirado" userId="c3df4822234f8f5f" providerId="LiveId" clId="{9CF58BB8-5C52-44CA-9230-679CAE96915F}" dt="2023-08-13T16:37:22.815" v="6" actId="26606"/>
          <pc:sldLayoutMkLst>
            <pc:docMk/>
            <pc:sldMasterMk cId="4177934613" sldId="2147483685"/>
            <pc:sldLayoutMk cId="4180980399" sldId="2147483686"/>
          </pc:sldLayoutMkLst>
        </pc:sldLayoutChg>
        <pc:sldLayoutChg chg="add replId">
          <pc:chgData name="Tyler Tirado" userId="c3df4822234f8f5f" providerId="LiveId" clId="{9CF58BB8-5C52-44CA-9230-679CAE96915F}" dt="2023-08-13T16:37:22.815" v="6" actId="26606"/>
          <pc:sldLayoutMkLst>
            <pc:docMk/>
            <pc:sldMasterMk cId="4177934613" sldId="2147483685"/>
            <pc:sldLayoutMk cId="4285070829" sldId="2147483687"/>
          </pc:sldLayoutMkLst>
        </pc:sldLayoutChg>
        <pc:sldLayoutChg chg="add replId">
          <pc:chgData name="Tyler Tirado" userId="c3df4822234f8f5f" providerId="LiveId" clId="{9CF58BB8-5C52-44CA-9230-679CAE96915F}" dt="2023-08-13T16:37:22.815" v="6" actId="26606"/>
          <pc:sldLayoutMkLst>
            <pc:docMk/>
            <pc:sldMasterMk cId="4177934613" sldId="2147483685"/>
            <pc:sldLayoutMk cId="21798568" sldId="2147483688"/>
          </pc:sldLayoutMkLst>
        </pc:sldLayoutChg>
        <pc:sldLayoutChg chg="add replId">
          <pc:chgData name="Tyler Tirado" userId="c3df4822234f8f5f" providerId="LiveId" clId="{9CF58BB8-5C52-44CA-9230-679CAE96915F}" dt="2023-08-13T16:37:22.815" v="6" actId="26606"/>
          <pc:sldLayoutMkLst>
            <pc:docMk/>
            <pc:sldMasterMk cId="4177934613" sldId="2147483685"/>
            <pc:sldLayoutMk cId="3267852384" sldId="2147483689"/>
          </pc:sldLayoutMkLst>
        </pc:sldLayoutChg>
      </pc:sldMasterChg>
      <pc:sldMasterChg chg="add del addSldLayout delSldLayout">
        <pc:chgData name="Tyler Tirado" userId="c3df4822234f8f5f" providerId="LiveId" clId="{9CF58BB8-5C52-44CA-9230-679CAE96915F}" dt="2023-08-13T16:37:22.787" v="5" actId="26606"/>
        <pc:sldMasterMkLst>
          <pc:docMk/>
          <pc:sldMasterMk cId="1167384347" sldId="2147483724"/>
        </pc:sldMasterMkLst>
        <pc:sldLayoutChg chg="add del">
          <pc:chgData name="Tyler Tirado" userId="c3df4822234f8f5f" providerId="LiveId" clId="{9CF58BB8-5C52-44CA-9230-679CAE96915F}" dt="2023-08-13T16:37:22.787" v="5" actId="26606"/>
          <pc:sldLayoutMkLst>
            <pc:docMk/>
            <pc:sldMasterMk cId="1167384347" sldId="2147483724"/>
            <pc:sldLayoutMk cId="1353066606" sldId="2147483713"/>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1818204956" sldId="2147483714"/>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3882895268" sldId="2147483715"/>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3156855194" sldId="2147483716"/>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2352685022" sldId="2147483717"/>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2727477843" sldId="2147483718"/>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2966109457" sldId="2147483719"/>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3419742721" sldId="2147483720"/>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1091033414" sldId="2147483721"/>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1168779927" sldId="2147483722"/>
          </pc:sldLayoutMkLst>
        </pc:sldLayoutChg>
        <pc:sldLayoutChg chg="add del">
          <pc:chgData name="Tyler Tirado" userId="c3df4822234f8f5f" providerId="LiveId" clId="{9CF58BB8-5C52-44CA-9230-679CAE96915F}" dt="2023-08-13T16:37:22.787" v="5" actId="26606"/>
          <pc:sldLayoutMkLst>
            <pc:docMk/>
            <pc:sldMasterMk cId="1167384347" sldId="2147483724"/>
            <pc:sldLayoutMk cId="3914690053" sldId="2147483723"/>
          </pc:sldLayoutMkLst>
        </pc:sldLayoutChg>
      </pc:sldMasterChg>
      <pc:sldMasterChg chg="add del addSldLayout delSldLayout">
        <pc:chgData name="Tyler Tirado" userId="c3df4822234f8f5f" providerId="LiveId" clId="{9CF58BB8-5C52-44CA-9230-679CAE96915F}" dt="2023-08-13T16:37:17.806" v="3" actId="26606"/>
        <pc:sldMasterMkLst>
          <pc:docMk/>
          <pc:sldMasterMk cId="2072662171" sldId="2147483738"/>
        </pc:sldMasterMkLst>
        <pc:sldLayoutChg chg="add del">
          <pc:chgData name="Tyler Tirado" userId="c3df4822234f8f5f" providerId="LiveId" clId="{9CF58BB8-5C52-44CA-9230-679CAE96915F}" dt="2023-08-13T16:37:17.806" v="3" actId="26606"/>
          <pc:sldLayoutMkLst>
            <pc:docMk/>
            <pc:sldMasterMk cId="2072662171" sldId="2147483738"/>
            <pc:sldLayoutMk cId="77814130" sldId="2147483726"/>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3105106711" sldId="2147483727"/>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3206658560" sldId="2147483728"/>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2727175166" sldId="2147483729"/>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2281158047" sldId="2147483730"/>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166185188" sldId="2147483731"/>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1609861129" sldId="2147483732"/>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1359643796" sldId="2147483733"/>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1585957786" sldId="2147483734"/>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192742778" sldId="2147483735"/>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1770711128" sldId="2147483736"/>
          </pc:sldLayoutMkLst>
        </pc:sldLayoutChg>
        <pc:sldLayoutChg chg="add del">
          <pc:chgData name="Tyler Tirado" userId="c3df4822234f8f5f" providerId="LiveId" clId="{9CF58BB8-5C52-44CA-9230-679CAE96915F}" dt="2023-08-13T16:37:17.806" v="3" actId="26606"/>
          <pc:sldLayoutMkLst>
            <pc:docMk/>
            <pc:sldMasterMk cId="2072662171" sldId="2147483738"/>
            <pc:sldLayoutMk cId="742890018"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August 13, 2023</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58921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Sunday, August 13, 2023</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7168356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Sunday, August 13, 2023</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288008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Sunday, August 13, 2023</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84466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Sunday, August 13, 2023</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0169771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56C2ED-54A4-480D-B5C8-65C0D62359B9}" type="datetime2">
              <a:rPr lang="en-US" smtClean="0"/>
              <a:pPr/>
              <a:t>Sunday, August 13, 2023</a:t>
            </a:fld>
            <a:endParaRPr lang="en-US" dirty="0"/>
          </a:p>
        </p:txBody>
      </p:sp>
      <p:sp>
        <p:nvSpPr>
          <p:cNvPr id="4" name="Footer Placeholder 3"/>
          <p:cNvSpPr>
            <a:spLocks noGrp="1"/>
          </p:cNvSpPr>
          <p:nvPr>
            <p:ph type="ftr" sz="quarter" idx="11"/>
          </p:nvPr>
        </p:nvSpPr>
        <p:spPr/>
        <p:txBody>
          <a:bodyPr/>
          <a:lstStyle/>
          <a:p>
            <a:r>
              <a:rPr lang="en-US" spc="200"/>
              <a:t>Sample Footer Text</a:t>
            </a:r>
            <a:endParaRPr lang="en-US" spc="200" dirty="0"/>
          </a:p>
        </p:txBody>
      </p:sp>
      <p:sp>
        <p:nvSpPr>
          <p:cNvPr id="5" name="Slide Number Placeholder 4"/>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1355899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56C2ED-54A4-480D-B5C8-65C0D62359B9}" type="datetime2">
              <a:rPr lang="en-US" smtClean="0"/>
              <a:pPr/>
              <a:t>Sunday, August 13, 2023</a:t>
            </a:fld>
            <a:endParaRPr lang="en-US" dirty="0"/>
          </a:p>
        </p:txBody>
      </p:sp>
      <p:sp>
        <p:nvSpPr>
          <p:cNvPr id="4" name="Footer Placeholder 3"/>
          <p:cNvSpPr>
            <a:spLocks noGrp="1"/>
          </p:cNvSpPr>
          <p:nvPr>
            <p:ph type="ftr" sz="quarter" idx="11"/>
          </p:nvPr>
        </p:nvSpPr>
        <p:spPr/>
        <p:txBody>
          <a:bodyPr/>
          <a:lstStyle/>
          <a:p>
            <a:r>
              <a:rPr lang="en-US" spc="200"/>
              <a:t>Sample Footer Text</a:t>
            </a:r>
            <a:endParaRPr lang="en-US" spc="200" dirty="0"/>
          </a:p>
        </p:txBody>
      </p:sp>
      <p:sp>
        <p:nvSpPr>
          <p:cNvPr id="5" name="Slide Number Placeholder 4"/>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2935059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Sunday, August 13,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76488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Sunday, August 13,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972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Sunday, August 13, 2023</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63650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Sunday, August 13,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65064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Sunday, August 13,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19416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Sunday, August 13, 2023</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75345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F02D0-6806-43AF-9888-2359BF40C204}" type="datetime2">
              <a:rPr lang="en-US" smtClean="0"/>
              <a:t>Sunday, August 13,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5386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14D2D-B1AF-4197-82D6-FC1F8BD05681}" type="datetime2">
              <a:rPr lang="en-US" smtClean="0"/>
              <a:t>Sunday, August 13,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169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71CEB-9838-4245-91B8-EFBAFE2D8B44}" type="datetime2">
              <a:rPr lang="en-US" smtClean="0"/>
              <a:t>Sunday, August 13,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55851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Sunday, August 13,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7507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56C2ED-54A4-480D-B5C8-65C0D62359B9}" type="datetime2">
              <a:rPr lang="en-US" smtClean="0"/>
              <a:pPr/>
              <a:t>Sunday, August 13, 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pc="200"/>
              <a:t>Sample Footer Text</a:t>
            </a:r>
            <a:endParaRPr lang="en-US" spc="20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86731434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forbes.com/advisor/business/agile-vs-waterfall-methodology/" TargetMode="External"/><Relationship Id="rId2" Type="http://schemas.openxmlformats.org/officeDocument/2006/relationships/hyperlink" Target="https://search-ebscohost-com.ezproxy.snhu.edu/login.aspx?direct=true&amp;db=nlebk&amp;AN=937009&amp;site=ehost-li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1" name="Picture 3" descr="Colorful liquid art">
            <a:extLst>
              <a:ext uri="{FF2B5EF4-FFF2-40B4-BE49-F238E27FC236}">
                <a16:creationId xmlns:a16="http://schemas.microsoft.com/office/drawing/2014/main" id="{A2B87B69-A260-7E7B-9F2A-9B10091800EF}"/>
              </a:ext>
            </a:extLst>
          </p:cNvPr>
          <p:cNvPicPr>
            <a:picLocks noChangeAspect="1"/>
          </p:cNvPicPr>
          <p:nvPr/>
        </p:nvPicPr>
        <p:blipFill rotWithShape="1">
          <a:blip r:embed="rId3">
            <a:duotone>
              <a:schemeClr val="bg2">
                <a:shade val="45000"/>
                <a:satMod val="135000"/>
              </a:schemeClr>
              <a:prstClr val="white"/>
            </a:duotone>
          </a:blip>
          <a:srcRect t="9720" b="9947"/>
          <a:stretch/>
        </p:blipFill>
        <p:spPr>
          <a:xfrm>
            <a:off x="20" y="2030"/>
            <a:ext cx="12191980" cy="6855970"/>
          </a:xfrm>
          <a:prstGeom prst="rect">
            <a:avLst/>
          </a:prstGeom>
        </p:spPr>
      </p:pic>
      <p:sp>
        <p:nvSpPr>
          <p:cNvPr id="42" name="Rectangle 25">
            <a:extLst>
              <a:ext uri="{FF2B5EF4-FFF2-40B4-BE49-F238E27FC236}">
                <a16:creationId xmlns:a16="http://schemas.microsoft.com/office/drawing/2014/main" id="{256A7F27-5B86-4914-90A3-E04479F8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43" name="Rectangle 27">
            <a:extLst>
              <a:ext uri="{FF2B5EF4-FFF2-40B4-BE49-F238E27FC236}">
                <a16:creationId xmlns:a16="http://schemas.microsoft.com/office/drawing/2014/main" id="{832A30EC-2C72-4D1B-9B53-76A0601A1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220265-4B78-4E1E-50A1-719D1FA342B0}"/>
              </a:ext>
            </a:extLst>
          </p:cNvPr>
          <p:cNvSpPr>
            <a:spLocks noGrp="1"/>
          </p:cNvSpPr>
          <p:nvPr>
            <p:ph type="ctrTitle"/>
          </p:nvPr>
        </p:nvSpPr>
        <p:spPr>
          <a:xfrm>
            <a:off x="1941534" y="2054268"/>
            <a:ext cx="8354862" cy="1728592"/>
          </a:xfrm>
        </p:spPr>
        <p:txBody>
          <a:bodyPr>
            <a:normAutofit/>
          </a:bodyPr>
          <a:lstStyle/>
          <a:p>
            <a:r>
              <a:rPr lang="en-US" dirty="0"/>
              <a:t>Agile Presentation	</a:t>
            </a:r>
          </a:p>
        </p:txBody>
      </p:sp>
      <p:sp>
        <p:nvSpPr>
          <p:cNvPr id="3" name="Subtitle 2">
            <a:extLst>
              <a:ext uri="{FF2B5EF4-FFF2-40B4-BE49-F238E27FC236}">
                <a16:creationId xmlns:a16="http://schemas.microsoft.com/office/drawing/2014/main" id="{2256B7BA-BD9E-1210-DA22-6BFE28B47906}"/>
              </a:ext>
            </a:extLst>
          </p:cNvPr>
          <p:cNvSpPr>
            <a:spLocks noGrp="1"/>
          </p:cNvSpPr>
          <p:nvPr>
            <p:ph type="subTitle" idx="1"/>
          </p:nvPr>
        </p:nvSpPr>
        <p:spPr>
          <a:xfrm>
            <a:off x="1941533" y="3883068"/>
            <a:ext cx="8354863" cy="965157"/>
          </a:xfrm>
        </p:spPr>
        <p:txBody>
          <a:bodyPr>
            <a:normAutofit/>
          </a:bodyPr>
          <a:lstStyle/>
          <a:p>
            <a:r>
              <a:rPr lang="en-US" dirty="0"/>
              <a:t>By: Tyler Tirado</a:t>
            </a:r>
          </a:p>
        </p:txBody>
      </p:sp>
    </p:spTree>
    <p:extLst>
      <p:ext uri="{BB962C8B-B14F-4D97-AF65-F5344CB8AC3E}">
        <p14:creationId xmlns:p14="http://schemas.microsoft.com/office/powerpoint/2010/main" val="12400655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2ED6-7C76-26D5-7588-D630B10898F5}"/>
              </a:ext>
            </a:extLst>
          </p:cNvPr>
          <p:cNvSpPr>
            <a:spLocks noGrp="1"/>
          </p:cNvSpPr>
          <p:nvPr>
            <p:ph type="title"/>
          </p:nvPr>
        </p:nvSpPr>
        <p:spPr/>
        <p:txBody>
          <a:bodyPr/>
          <a:lstStyle/>
          <a:p>
            <a:r>
              <a:rPr lang="en-US" dirty="0"/>
              <a:t>Scrum Roles</a:t>
            </a:r>
          </a:p>
        </p:txBody>
      </p:sp>
      <p:sp>
        <p:nvSpPr>
          <p:cNvPr id="4" name="Text Placeholder 3">
            <a:extLst>
              <a:ext uri="{FF2B5EF4-FFF2-40B4-BE49-F238E27FC236}">
                <a16:creationId xmlns:a16="http://schemas.microsoft.com/office/drawing/2014/main" id="{7EFF373C-F571-8FA0-98AD-06D4C7578D33}"/>
              </a:ext>
            </a:extLst>
          </p:cNvPr>
          <p:cNvSpPr>
            <a:spLocks noGrp="1"/>
          </p:cNvSpPr>
          <p:nvPr>
            <p:ph type="body" idx="1"/>
          </p:nvPr>
        </p:nvSpPr>
        <p:spPr/>
        <p:txBody>
          <a:bodyPr/>
          <a:lstStyle/>
          <a:p>
            <a:r>
              <a:rPr lang="en-US" dirty="0"/>
              <a:t>Product Owner</a:t>
            </a:r>
          </a:p>
        </p:txBody>
      </p:sp>
      <p:sp>
        <p:nvSpPr>
          <p:cNvPr id="7" name="Text Placeholder 6">
            <a:extLst>
              <a:ext uri="{FF2B5EF4-FFF2-40B4-BE49-F238E27FC236}">
                <a16:creationId xmlns:a16="http://schemas.microsoft.com/office/drawing/2014/main" id="{73BDCB86-3DF7-EBC7-0FF2-98816D8B1D30}"/>
              </a:ext>
            </a:extLst>
          </p:cNvPr>
          <p:cNvSpPr>
            <a:spLocks noGrp="1"/>
          </p:cNvSpPr>
          <p:nvPr>
            <p:ph type="body" sz="half" idx="15"/>
          </p:nvPr>
        </p:nvSpPr>
        <p:spPr/>
        <p:txBody>
          <a:bodyPr>
            <a:normAutofit lnSpcReduction="10000"/>
          </a:bodyPr>
          <a:lstStyle/>
          <a:p>
            <a:endParaRPr lang="en-US" dirty="0"/>
          </a:p>
          <a:p>
            <a:r>
              <a:rPr lang="en-US" dirty="0"/>
              <a:t>The product owner is accountable for the direction and decisions being made on the project. It is their job to make sure the team understands their responsibilities within the project by managing the project backlog. They usually will have the final say and will have direct contact with the client to ensure the project meets their expectations.</a:t>
            </a:r>
          </a:p>
        </p:txBody>
      </p:sp>
      <p:sp>
        <p:nvSpPr>
          <p:cNvPr id="5" name="Text Placeholder 4">
            <a:extLst>
              <a:ext uri="{FF2B5EF4-FFF2-40B4-BE49-F238E27FC236}">
                <a16:creationId xmlns:a16="http://schemas.microsoft.com/office/drawing/2014/main" id="{669C83D4-F335-C361-E373-997FCB713D75}"/>
              </a:ext>
            </a:extLst>
          </p:cNvPr>
          <p:cNvSpPr>
            <a:spLocks noGrp="1"/>
          </p:cNvSpPr>
          <p:nvPr>
            <p:ph type="body" sz="quarter" idx="3"/>
          </p:nvPr>
        </p:nvSpPr>
        <p:spPr/>
        <p:txBody>
          <a:bodyPr/>
          <a:lstStyle/>
          <a:p>
            <a:r>
              <a:rPr lang="en-US" dirty="0"/>
              <a:t>Scrum Master</a:t>
            </a:r>
          </a:p>
        </p:txBody>
      </p:sp>
      <p:sp>
        <p:nvSpPr>
          <p:cNvPr id="8" name="Text Placeholder 7">
            <a:extLst>
              <a:ext uri="{FF2B5EF4-FFF2-40B4-BE49-F238E27FC236}">
                <a16:creationId xmlns:a16="http://schemas.microsoft.com/office/drawing/2014/main" id="{0D4BDF70-983B-51A2-576D-D57DEC88DB5A}"/>
              </a:ext>
            </a:extLst>
          </p:cNvPr>
          <p:cNvSpPr>
            <a:spLocks noGrp="1"/>
          </p:cNvSpPr>
          <p:nvPr>
            <p:ph type="body" sz="half" idx="16"/>
          </p:nvPr>
        </p:nvSpPr>
        <p:spPr/>
        <p:txBody>
          <a:bodyPr>
            <a:normAutofit fontScale="92500" lnSpcReduction="10000"/>
          </a:bodyPr>
          <a:lstStyle/>
          <a:p>
            <a:endParaRPr lang="en-US" dirty="0"/>
          </a:p>
          <a:p>
            <a:r>
              <a:rPr lang="en-US" dirty="0"/>
              <a:t>The scrum master helps to assist the product owner and the team by providing insight and ensuring the scrum is understood by all and is being implemented. The scrum master also helps to refine the product backlog management as well as has a deep understanding of agile practices and can lead others to pick up on these practices. They act as a servant-leader to the scrum team.</a:t>
            </a:r>
          </a:p>
        </p:txBody>
      </p:sp>
      <p:sp>
        <p:nvSpPr>
          <p:cNvPr id="6" name="Text Placeholder 5">
            <a:extLst>
              <a:ext uri="{FF2B5EF4-FFF2-40B4-BE49-F238E27FC236}">
                <a16:creationId xmlns:a16="http://schemas.microsoft.com/office/drawing/2014/main" id="{85107B1D-C7CF-83EA-4C0D-87B347413B6F}"/>
              </a:ext>
            </a:extLst>
          </p:cNvPr>
          <p:cNvSpPr>
            <a:spLocks noGrp="1"/>
          </p:cNvSpPr>
          <p:nvPr>
            <p:ph type="body" sz="quarter" idx="13"/>
          </p:nvPr>
        </p:nvSpPr>
        <p:spPr/>
        <p:txBody>
          <a:bodyPr/>
          <a:lstStyle/>
          <a:p>
            <a:r>
              <a:rPr lang="en-US" dirty="0"/>
              <a:t>Team</a:t>
            </a:r>
          </a:p>
        </p:txBody>
      </p:sp>
      <p:sp>
        <p:nvSpPr>
          <p:cNvPr id="9" name="Text Placeholder 8">
            <a:extLst>
              <a:ext uri="{FF2B5EF4-FFF2-40B4-BE49-F238E27FC236}">
                <a16:creationId xmlns:a16="http://schemas.microsoft.com/office/drawing/2014/main" id="{2646A405-BD6E-60A8-C646-581D2C681EF9}"/>
              </a:ext>
            </a:extLst>
          </p:cNvPr>
          <p:cNvSpPr>
            <a:spLocks noGrp="1"/>
          </p:cNvSpPr>
          <p:nvPr>
            <p:ph type="body" sz="half" idx="17"/>
          </p:nvPr>
        </p:nvSpPr>
        <p:spPr/>
        <p:txBody>
          <a:bodyPr>
            <a:normAutofit fontScale="92500" lnSpcReduction="10000"/>
          </a:bodyPr>
          <a:lstStyle/>
          <a:p>
            <a:endParaRPr lang="en-US" dirty="0"/>
          </a:p>
          <a:p>
            <a:r>
              <a:rPr lang="en-US" dirty="0"/>
              <a:t>The team or development team are the people who create the “done” product at the end of each sprint. As a team they are equally accountable for the development of each part of the project, even if certain members have specialized skills. It is important for the team to work as if they were a single entity, being on the same page and working in conjunction to create a better project.</a:t>
            </a:r>
          </a:p>
        </p:txBody>
      </p:sp>
    </p:spTree>
    <p:extLst>
      <p:ext uri="{BB962C8B-B14F-4D97-AF65-F5344CB8AC3E}">
        <p14:creationId xmlns:p14="http://schemas.microsoft.com/office/powerpoint/2010/main" val="84193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wipe(down)">
                                      <p:cBhvr>
                                        <p:cTn id="3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P spid="5" grpId="0" build="p"/>
      <p:bldP spid="8" grpId="0" build="p"/>
      <p:bldP spid="6" grpId="0" build="p"/>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828E-E145-587B-A8DA-B9B9B568D4CA}"/>
              </a:ext>
            </a:extLst>
          </p:cNvPr>
          <p:cNvSpPr>
            <a:spLocks noGrp="1"/>
          </p:cNvSpPr>
          <p:nvPr>
            <p:ph type="title"/>
          </p:nvPr>
        </p:nvSpPr>
        <p:spPr/>
        <p:txBody>
          <a:bodyPr/>
          <a:lstStyle/>
          <a:p>
            <a:r>
              <a:rPr lang="en-US" dirty="0"/>
              <a:t>SDLC phases</a:t>
            </a:r>
          </a:p>
        </p:txBody>
      </p:sp>
      <p:sp>
        <p:nvSpPr>
          <p:cNvPr id="3" name="Content Placeholder 2">
            <a:extLst>
              <a:ext uri="{FF2B5EF4-FFF2-40B4-BE49-F238E27FC236}">
                <a16:creationId xmlns:a16="http://schemas.microsoft.com/office/drawing/2014/main" id="{C930858A-358D-D90A-EF3E-EB63AD2B2A60}"/>
              </a:ext>
            </a:extLst>
          </p:cNvPr>
          <p:cNvSpPr>
            <a:spLocks noGrp="1"/>
          </p:cNvSpPr>
          <p:nvPr>
            <p:ph idx="1"/>
          </p:nvPr>
        </p:nvSpPr>
        <p:spPr/>
        <p:txBody>
          <a:bodyPr>
            <a:normAutofit fontScale="70000" lnSpcReduction="20000"/>
          </a:bodyPr>
          <a:lstStyle/>
          <a:p>
            <a:r>
              <a:rPr lang="en-US" dirty="0"/>
              <a:t>Starts with planning. This is simply just laying the groundwork for the project with the variables that are known, in agile methodology it is okay to have some unknowns as things will probably change as the project develops.</a:t>
            </a:r>
          </a:p>
          <a:p>
            <a:r>
              <a:rPr lang="en-US" dirty="0"/>
              <a:t>Next is design. The software design begins to get fleshed out more, giving the project some architecture for the software, data structures and interfaces. </a:t>
            </a:r>
          </a:p>
          <a:p>
            <a:r>
              <a:rPr lang="en-US" dirty="0"/>
              <a:t>The step after would be implementation or development. This is usually the longest phase as this is where the “meat” of the project is, where code is implemented and refined.</a:t>
            </a:r>
          </a:p>
          <a:p>
            <a:r>
              <a:rPr lang="en-US" dirty="0"/>
              <a:t>Testing would be the next step. This is the process of ensuring all requirements are met and the code is performing the way it should be.</a:t>
            </a:r>
          </a:p>
          <a:p>
            <a:r>
              <a:rPr lang="en-US" dirty="0"/>
              <a:t>After testing is completed and the project passes, the next step would be deployment. This is where the product is made available to the end users. However, in an agile SDLC testing is done after each implementation and if the tests do not pass it is instead brought back to the design phase. </a:t>
            </a:r>
          </a:p>
          <a:p>
            <a:r>
              <a:rPr lang="en-US" dirty="0"/>
              <a:t>Lastly, maintenance would be the last phase of the SDLC, ensuring the product is being supported. This includes doing bug fixes and updating and maintaining based on end-user's feedback.</a:t>
            </a:r>
          </a:p>
        </p:txBody>
      </p:sp>
    </p:spTree>
    <p:extLst>
      <p:ext uri="{BB962C8B-B14F-4D97-AF65-F5344CB8AC3E}">
        <p14:creationId xmlns:p14="http://schemas.microsoft.com/office/powerpoint/2010/main" val="345917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8267-D6BF-9977-E33B-47ABF727C81E}"/>
              </a:ext>
            </a:extLst>
          </p:cNvPr>
          <p:cNvSpPr>
            <a:spLocks noGrp="1"/>
          </p:cNvSpPr>
          <p:nvPr>
            <p:ph type="title"/>
          </p:nvPr>
        </p:nvSpPr>
        <p:spPr/>
        <p:txBody>
          <a:bodyPr/>
          <a:lstStyle/>
          <a:p>
            <a:r>
              <a:rPr lang="en-US" dirty="0"/>
              <a:t>How it would be different</a:t>
            </a:r>
          </a:p>
        </p:txBody>
      </p:sp>
      <p:sp>
        <p:nvSpPr>
          <p:cNvPr id="3" name="Content Placeholder 2">
            <a:extLst>
              <a:ext uri="{FF2B5EF4-FFF2-40B4-BE49-F238E27FC236}">
                <a16:creationId xmlns:a16="http://schemas.microsoft.com/office/drawing/2014/main" id="{BFD9AA87-B665-C58D-F3E9-FBF7DDF18113}"/>
              </a:ext>
            </a:extLst>
          </p:cNvPr>
          <p:cNvSpPr>
            <a:spLocks noGrp="1"/>
          </p:cNvSpPr>
          <p:nvPr>
            <p:ph idx="1"/>
          </p:nvPr>
        </p:nvSpPr>
        <p:spPr/>
        <p:txBody>
          <a:bodyPr>
            <a:normAutofit fontScale="92500" lnSpcReduction="10000"/>
          </a:bodyPr>
          <a:lstStyle/>
          <a:p>
            <a:r>
              <a:rPr lang="en-US" dirty="0"/>
              <a:t>With the process of developing the SNHU Travel application, there were some instances in which I believe that the agile method was a better choice. If we were using a waterfall method things would certainly be different, for instance, when the product owner initially gave the client’s expectations of the project things were vaguer. As the developers began to create features for the app, the product owner mentions that the client wanted to change certain aspects of the application and instead of it being all vacation types they wanted it to be more wellness oriented. In a waterfall SDLC this would be a huge hinderance since things would have already been preplanned out and now would need to be completely changed which would take time from the development process, in an agile SDLC it is setup for rapid changes and development and with repeated testing it was be faster to convert to these changes made by the client.</a:t>
            </a:r>
          </a:p>
        </p:txBody>
      </p:sp>
    </p:spTree>
    <p:extLst>
      <p:ext uri="{BB962C8B-B14F-4D97-AF65-F5344CB8AC3E}">
        <p14:creationId xmlns:p14="http://schemas.microsoft.com/office/powerpoint/2010/main" val="306598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30AC-A7A2-AF9E-CD17-47FCFF6EAB4A}"/>
              </a:ext>
            </a:extLst>
          </p:cNvPr>
          <p:cNvSpPr>
            <a:spLocks noGrp="1"/>
          </p:cNvSpPr>
          <p:nvPr>
            <p:ph type="title"/>
          </p:nvPr>
        </p:nvSpPr>
        <p:spPr/>
        <p:txBody>
          <a:bodyPr/>
          <a:lstStyle/>
          <a:p>
            <a:r>
              <a:rPr lang="en-US" dirty="0"/>
              <a:t>Choosing between…</a:t>
            </a:r>
          </a:p>
        </p:txBody>
      </p:sp>
      <p:sp>
        <p:nvSpPr>
          <p:cNvPr id="4" name="Text Placeholder 3">
            <a:extLst>
              <a:ext uri="{FF2B5EF4-FFF2-40B4-BE49-F238E27FC236}">
                <a16:creationId xmlns:a16="http://schemas.microsoft.com/office/drawing/2014/main" id="{2C4B4BAF-2E89-7F71-42A2-BC2CAD19FF6B}"/>
              </a:ext>
            </a:extLst>
          </p:cNvPr>
          <p:cNvSpPr>
            <a:spLocks noGrp="1"/>
          </p:cNvSpPr>
          <p:nvPr>
            <p:ph type="body" idx="1"/>
          </p:nvPr>
        </p:nvSpPr>
        <p:spPr/>
        <p:txBody>
          <a:bodyPr/>
          <a:lstStyle/>
          <a:p>
            <a:r>
              <a:rPr lang="en-US" dirty="0"/>
              <a:t>Waterfall</a:t>
            </a:r>
          </a:p>
        </p:txBody>
      </p:sp>
      <p:sp>
        <p:nvSpPr>
          <p:cNvPr id="5" name="Content Placeholder 4">
            <a:extLst>
              <a:ext uri="{FF2B5EF4-FFF2-40B4-BE49-F238E27FC236}">
                <a16:creationId xmlns:a16="http://schemas.microsoft.com/office/drawing/2014/main" id="{8067B016-F6FE-23E6-C004-9958FA0E18BE}"/>
              </a:ext>
            </a:extLst>
          </p:cNvPr>
          <p:cNvSpPr>
            <a:spLocks noGrp="1"/>
          </p:cNvSpPr>
          <p:nvPr>
            <p:ph sz="half" idx="2"/>
          </p:nvPr>
        </p:nvSpPr>
        <p:spPr/>
        <p:txBody>
          <a:bodyPr>
            <a:normAutofit fontScale="40000" lnSpcReduction="20000"/>
          </a:bodyPr>
          <a:lstStyle/>
          <a:p>
            <a:pPr marL="0" indent="0">
              <a:buNone/>
            </a:pPr>
            <a:r>
              <a:rPr lang="en-US" dirty="0"/>
              <a:t>Pros:</a:t>
            </a:r>
          </a:p>
          <a:p>
            <a:r>
              <a:rPr lang="en-US" dirty="0"/>
              <a:t>Create a comprehensive plan for the development of the project and paints a clear picture of the steps needed.</a:t>
            </a:r>
          </a:p>
          <a:p>
            <a:r>
              <a:rPr lang="en-US" dirty="0"/>
              <a:t>Each phase of the project is worked one at a time and requires a deliverable to progress to the next phase.</a:t>
            </a:r>
          </a:p>
          <a:p>
            <a:r>
              <a:rPr lang="en-US" dirty="0"/>
              <a:t>The budget and timeline are more fixed and the expectation from the client is given early on.</a:t>
            </a:r>
          </a:p>
          <a:p>
            <a:pPr marL="0" indent="0">
              <a:buNone/>
            </a:pPr>
            <a:r>
              <a:rPr lang="en-US" dirty="0"/>
              <a:t>Cons:</a:t>
            </a:r>
          </a:p>
          <a:p>
            <a:r>
              <a:rPr lang="en-US" dirty="0"/>
              <a:t>Less flexible when it comes to change, since the project is planned out beforehand and each step is completed one at a time if something goes wrong towards the end that requires earlier steps to change this can mean a huge amount of wasted time and effort.</a:t>
            </a:r>
          </a:p>
          <a:p>
            <a:r>
              <a:rPr lang="en-US" dirty="0"/>
              <a:t>Since the project isn’t being worked on concurrently, this means longer development time.</a:t>
            </a:r>
          </a:p>
          <a:p>
            <a:endParaRPr lang="en-US" dirty="0"/>
          </a:p>
          <a:p>
            <a:endParaRPr lang="en-US" dirty="0"/>
          </a:p>
          <a:p>
            <a:endParaRPr lang="en-US" dirty="0"/>
          </a:p>
          <a:p>
            <a:pPr marL="0" indent="0">
              <a:buNone/>
            </a:pPr>
            <a:endParaRPr lang="en-US" dirty="0"/>
          </a:p>
        </p:txBody>
      </p:sp>
      <p:sp>
        <p:nvSpPr>
          <p:cNvPr id="6" name="Text Placeholder 5">
            <a:extLst>
              <a:ext uri="{FF2B5EF4-FFF2-40B4-BE49-F238E27FC236}">
                <a16:creationId xmlns:a16="http://schemas.microsoft.com/office/drawing/2014/main" id="{F57E8B0F-3330-5B8B-D050-4CBAD51E4CE6}"/>
              </a:ext>
            </a:extLst>
          </p:cNvPr>
          <p:cNvSpPr>
            <a:spLocks noGrp="1"/>
          </p:cNvSpPr>
          <p:nvPr>
            <p:ph type="body" sz="quarter" idx="3"/>
          </p:nvPr>
        </p:nvSpPr>
        <p:spPr/>
        <p:txBody>
          <a:bodyPr/>
          <a:lstStyle/>
          <a:p>
            <a:r>
              <a:rPr lang="en-US" dirty="0"/>
              <a:t>Agile</a:t>
            </a:r>
          </a:p>
        </p:txBody>
      </p:sp>
      <p:sp>
        <p:nvSpPr>
          <p:cNvPr id="7" name="Content Placeholder 6">
            <a:extLst>
              <a:ext uri="{FF2B5EF4-FFF2-40B4-BE49-F238E27FC236}">
                <a16:creationId xmlns:a16="http://schemas.microsoft.com/office/drawing/2014/main" id="{ACB04F57-4E14-DCC4-E6D1-A7AF006F34F6}"/>
              </a:ext>
            </a:extLst>
          </p:cNvPr>
          <p:cNvSpPr>
            <a:spLocks noGrp="1"/>
          </p:cNvSpPr>
          <p:nvPr>
            <p:ph sz="quarter" idx="4"/>
          </p:nvPr>
        </p:nvSpPr>
        <p:spPr/>
        <p:txBody>
          <a:bodyPr>
            <a:normAutofit fontScale="40000" lnSpcReduction="20000"/>
          </a:bodyPr>
          <a:lstStyle/>
          <a:p>
            <a:pPr marL="0" indent="0">
              <a:buNone/>
            </a:pPr>
            <a:r>
              <a:rPr lang="en-US" dirty="0"/>
              <a:t>Pros:</a:t>
            </a:r>
          </a:p>
          <a:p>
            <a:r>
              <a:rPr lang="en-US" dirty="0"/>
              <a:t>Higher Flexibility</a:t>
            </a:r>
          </a:p>
          <a:p>
            <a:r>
              <a:rPr lang="en-US" dirty="0"/>
              <a:t>With shorter iterations, it promotes productivity and efficiency, with all members working concurrently.</a:t>
            </a:r>
          </a:p>
          <a:p>
            <a:r>
              <a:rPr lang="en-US" dirty="0"/>
              <a:t>The entire team rather than just the owner oversees the project’s direction, allowing for a more collaborative and creative product.</a:t>
            </a:r>
          </a:p>
          <a:p>
            <a:pPr marL="0" indent="0">
              <a:buNone/>
            </a:pPr>
            <a:r>
              <a:rPr lang="en-US" dirty="0"/>
              <a:t>Cons:</a:t>
            </a:r>
          </a:p>
          <a:p>
            <a:r>
              <a:rPr lang="en-US" dirty="0"/>
              <a:t>Working concurrently can lead to overdevelopment in certain areas which can mean wasted effort if things need to be changed as they often do in agile.</a:t>
            </a:r>
          </a:p>
          <a:p>
            <a:r>
              <a:rPr lang="en-US" dirty="0"/>
              <a:t>The project’s timeline can be more difficult to pinpoint since things are more likely to change and evolve.</a:t>
            </a:r>
          </a:p>
        </p:txBody>
      </p:sp>
    </p:spTree>
    <p:extLst>
      <p:ext uri="{BB962C8B-B14F-4D97-AF65-F5344CB8AC3E}">
        <p14:creationId xmlns:p14="http://schemas.microsoft.com/office/powerpoint/2010/main" val="416007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500"/>
                                        <p:tgtEl>
                                          <p:spTgt spid="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500"/>
                                        <p:tgtEl>
                                          <p:spTgt spid="5">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fade">
                                      <p:cBhvr>
                                        <p:cTn id="44" dur="500"/>
                                        <p:tgtEl>
                                          <p:spTgt spid="5">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500"/>
                                        <p:tgtEl>
                                          <p:spTgt spid="5">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500"/>
                                        <p:tgtEl>
                                          <p:spTgt spid="5">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
                                            <p:txEl>
                                              <p:pRg st="0" end="0"/>
                                            </p:txEl>
                                          </p:spTgt>
                                        </p:tgtEl>
                                        <p:attrNameLst>
                                          <p:attrName>style.visibility</p:attrName>
                                        </p:attrNameLst>
                                      </p:cBhvr>
                                      <p:to>
                                        <p:strVal val="visible"/>
                                      </p:to>
                                    </p:set>
                                    <p:animEffect transition="in" filter="fade">
                                      <p:cBhvr>
                                        <p:cTn id="59" dur="500"/>
                                        <p:tgtEl>
                                          <p:spTgt spid="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
                                            <p:txEl>
                                              <p:pRg st="1" end="1"/>
                                            </p:txEl>
                                          </p:spTgt>
                                        </p:tgtEl>
                                        <p:attrNameLst>
                                          <p:attrName>style.visibility</p:attrName>
                                        </p:attrNameLst>
                                      </p:cBhvr>
                                      <p:to>
                                        <p:strVal val="visible"/>
                                      </p:to>
                                    </p:set>
                                    <p:animEffect transition="in" filter="fade">
                                      <p:cBhvr>
                                        <p:cTn id="64" dur="500"/>
                                        <p:tgtEl>
                                          <p:spTgt spid="7">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
                                            <p:txEl>
                                              <p:pRg st="2" end="2"/>
                                            </p:txEl>
                                          </p:spTgt>
                                        </p:tgtEl>
                                        <p:attrNameLst>
                                          <p:attrName>style.visibility</p:attrName>
                                        </p:attrNameLst>
                                      </p:cBhvr>
                                      <p:to>
                                        <p:strVal val="visible"/>
                                      </p:to>
                                    </p:set>
                                    <p:animEffect transition="in" filter="fade">
                                      <p:cBhvr>
                                        <p:cTn id="69" dur="500"/>
                                        <p:tgtEl>
                                          <p:spTgt spid="7">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
                                            <p:txEl>
                                              <p:pRg st="3" end="3"/>
                                            </p:txEl>
                                          </p:spTgt>
                                        </p:tgtEl>
                                        <p:attrNameLst>
                                          <p:attrName>style.visibility</p:attrName>
                                        </p:attrNameLst>
                                      </p:cBhvr>
                                      <p:to>
                                        <p:strVal val="visible"/>
                                      </p:to>
                                    </p:set>
                                    <p:animEffect transition="in" filter="fade">
                                      <p:cBhvr>
                                        <p:cTn id="74" dur="500"/>
                                        <p:tgtEl>
                                          <p:spTgt spid="7">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
                                            <p:txEl>
                                              <p:pRg st="4" end="4"/>
                                            </p:txEl>
                                          </p:spTgt>
                                        </p:tgtEl>
                                        <p:attrNameLst>
                                          <p:attrName>style.visibility</p:attrName>
                                        </p:attrNameLst>
                                      </p:cBhvr>
                                      <p:to>
                                        <p:strVal val="visible"/>
                                      </p:to>
                                    </p:set>
                                    <p:animEffect transition="in" filter="fade">
                                      <p:cBhvr>
                                        <p:cTn id="79" dur="500"/>
                                        <p:tgtEl>
                                          <p:spTgt spid="7">
                                            <p:txEl>
                                              <p:pRg st="4" end="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
                                            <p:txEl>
                                              <p:pRg st="5" end="5"/>
                                            </p:txEl>
                                          </p:spTgt>
                                        </p:tgtEl>
                                        <p:attrNameLst>
                                          <p:attrName>style.visibility</p:attrName>
                                        </p:attrNameLst>
                                      </p:cBhvr>
                                      <p:to>
                                        <p:strVal val="visible"/>
                                      </p:to>
                                    </p:set>
                                    <p:animEffect transition="in" filter="fade">
                                      <p:cBhvr>
                                        <p:cTn id="84" dur="500"/>
                                        <p:tgtEl>
                                          <p:spTgt spid="7">
                                            <p:txEl>
                                              <p:pRg st="5" end="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
                                            <p:txEl>
                                              <p:pRg st="6" end="6"/>
                                            </p:txEl>
                                          </p:spTgt>
                                        </p:tgtEl>
                                        <p:attrNameLst>
                                          <p:attrName>style.visibility</p:attrName>
                                        </p:attrNameLst>
                                      </p:cBhvr>
                                      <p:to>
                                        <p:strVal val="visible"/>
                                      </p:to>
                                    </p:set>
                                    <p:animEffect transition="in" filter="fade">
                                      <p:cBhvr>
                                        <p:cTn id="8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P spid="6" grpId="0"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B9AD9-98CF-785F-9847-8C12A4997BD0}"/>
              </a:ext>
            </a:extLst>
          </p:cNvPr>
          <p:cNvSpPr>
            <a:spLocks noGrp="1"/>
          </p:cNvSpPr>
          <p:nvPr>
            <p:ph type="title"/>
          </p:nvPr>
        </p:nvSpPr>
        <p:spPr/>
        <p:txBody>
          <a:bodyPr/>
          <a:lstStyle/>
          <a:p>
            <a:r>
              <a:rPr lang="en-US" dirty="0"/>
              <a:t>References</a:t>
            </a:r>
          </a:p>
        </p:txBody>
      </p:sp>
      <p:sp>
        <p:nvSpPr>
          <p:cNvPr id="8" name="Content Placeholder 7">
            <a:extLst>
              <a:ext uri="{FF2B5EF4-FFF2-40B4-BE49-F238E27FC236}">
                <a16:creationId xmlns:a16="http://schemas.microsoft.com/office/drawing/2014/main" id="{B889D48D-B955-DF53-92E7-D8D5DB28E1C7}"/>
              </a:ext>
            </a:extLst>
          </p:cNvPr>
          <p:cNvSpPr>
            <a:spLocks noGrp="1"/>
          </p:cNvSpPr>
          <p:nvPr>
            <p:ph idx="1"/>
          </p:nvPr>
        </p:nvSpPr>
        <p:spPr/>
        <p:txBody>
          <a:bodyPr/>
          <a:lstStyle/>
          <a:p>
            <a:r>
              <a:rPr lang="en-US" dirty="0"/>
              <a:t>Charles G. Cobb. </a:t>
            </a:r>
            <a:r>
              <a:rPr lang="en-US" i="1" dirty="0"/>
              <a:t>The Project Manager’s Guide to Mastering Agile : Principles and Practices for an Adaptive Approach</a:t>
            </a:r>
            <a:r>
              <a:rPr lang="en-US" dirty="0"/>
              <a:t>. Wiley; 2015. Accessed August 13, 2023. </a:t>
            </a:r>
            <a:r>
              <a:rPr lang="en-US" dirty="0">
                <a:hlinkClick r:id="rId2"/>
              </a:rPr>
              <a:t>https://search-ebscohost-com.ezproxy.snhu.edu/login.aspx?direct=true&amp;db=nlebk&amp;AN=937009&amp;site=ehost-live</a:t>
            </a:r>
            <a:endParaRPr lang="en-US" dirty="0"/>
          </a:p>
          <a:p>
            <a:r>
              <a:rPr lang="en-US" i="1" dirty="0" err="1"/>
              <a:t>Leeron</a:t>
            </a:r>
            <a:r>
              <a:rPr lang="en-US" i="1" dirty="0"/>
              <a:t> </a:t>
            </a:r>
            <a:r>
              <a:rPr lang="en-US" i="1" dirty="0" err="1"/>
              <a:t>Hoory</a:t>
            </a:r>
            <a:r>
              <a:rPr lang="en-US" i="1" dirty="0"/>
              <a:t>, Cassie Bottorff. Agile Vs. Waterfall: Which Project Management Methodology Is Best For You?. Updated: Aug 10, 2022, 10:50am.</a:t>
            </a:r>
          </a:p>
          <a:p>
            <a:pPr marL="457200" lvl="1" indent="0">
              <a:buNone/>
            </a:pPr>
            <a:r>
              <a:rPr lang="en-US" i="1" dirty="0">
                <a:hlinkClick r:id="rId3"/>
              </a:rPr>
              <a:t>https://www.forbes.com/advisor/business/</a:t>
            </a:r>
            <a:r>
              <a:rPr lang="en-US" i="1">
                <a:hlinkClick r:id="rId3"/>
              </a:rPr>
              <a:t>agile-vs-waterfall-methodology/</a:t>
            </a:r>
            <a:endParaRPr lang="en-US" i="1"/>
          </a:p>
          <a:p>
            <a:pPr marL="457200" lvl="1" indent="0">
              <a:buNone/>
            </a:pPr>
            <a:endParaRPr lang="en-US" i="1" dirty="0"/>
          </a:p>
          <a:p>
            <a:endParaRPr lang="en-US" dirty="0"/>
          </a:p>
        </p:txBody>
      </p:sp>
    </p:spTree>
    <p:extLst>
      <p:ext uri="{BB962C8B-B14F-4D97-AF65-F5344CB8AC3E}">
        <p14:creationId xmlns:p14="http://schemas.microsoft.com/office/powerpoint/2010/main" val="2859672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81</TotalTime>
  <Words>946</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Rockwell</vt:lpstr>
      <vt:lpstr>Damask</vt:lpstr>
      <vt:lpstr>Agile Presentation </vt:lpstr>
      <vt:lpstr>Scrum Roles</vt:lpstr>
      <vt:lpstr>SDLC phases</vt:lpstr>
      <vt:lpstr>How it would be different</vt:lpstr>
      <vt:lpstr>Choosing between…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 </dc:title>
  <dc:creator>Tyler Tirado</dc:creator>
  <cp:lastModifiedBy>Tyler Tirado</cp:lastModifiedBy>
  <cp:revision>1</cp:revision>
  <dcterms:created xsi:type="dcterms:W3CDTF">2023-08-13T16:36:30Z</dcterms:created>
  <dcterms:modified xsi:type="dcterms:W3CDTF">2023-08-13T17:59:57Z</dcterms:modified>
</cp:coreProperties>
</file>