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8458-9742-E940-8B98-E28972499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 in the Mediterranean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972A6-3BFD-4D40-91EE-B7B6DA656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Wilson</a:t>
            </a:r>
          </a:p>
        </p:txBody>
      </p:sp>
    </p:spTree>
    <p:extLst>
      <p:ext uri="{BB962C8B-B14F-4D97-AF65-F5344CB8AC3E}">
        <p14:creationId xmlns:p14="http://schemas.microsoft.com/office/powerpoint/2010/main" val="24564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176-5F9D-C44A-A260-D76935A7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 immigrants?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458A3B-5913-EC4E-9756-47C6671F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60185"/>
            <a:ext cx="6281738" cy="37344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6986E-39A2-7243-80A4-E71B9225A63E}"/>
              </a:ext>
            </a:extLst>
          </p:cNvPr>
          <p:cNvSpPr txBox="1"/>
          <p:nvPr/>
        </p:nvSpPr>
        <p:spPr>
          <a:xfrm>
            <a:off x="10268607" y="5580993"/>
            <a:ext cx="110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 from:</a:t>
            </a:r>
          </a:p>
          <a:p>
            <a:r>
              <a:rPr lang="en-US" sz="1000" dirty="0"/>
              <a:t>MSNBC</a:t>
            </a:r>
          </a:p>
        </p:txBody>
      </p:sp>
    </p:spTree>
    <p:extLst>
      <p:ext uri="{BB962C8B-B14F-4D97-AF65-F5344CB8AC3E}">
        <p14:creationId xmlns:p14="http://schemas.microsoft.com/office/powerpoint/2010/main" val="205473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2EA-4C42-5B40-AD58-B151C4EA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 immigrants?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DCA17-5B73-434C-BD76-42B094128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273076"/>
            <a:ext cx="6281738" cy="2308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9D724-B696-314A-A95A-D47E81BAB86D}"/>
              </a:ext>
            </a:extLst>
          </p:cNvPr>
          <p:cNvSpPr txBox="1"/>
          <p:nvPr/>
        </p:nvSpPr>
        <p:spPr>
          <a:xfrm>
            <a:off x="10233190" y="4806367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 from:</a:t>
            </a:r>
          </a:p>
          <a:p>
            <a:r>
              <a:rPr lang="en-US" sz="1000" dirty="0"/>
              <a:t>UNCHR</a:t>
            </a:r>
          </a:p>
        </p:txBody>
      </p:sp>
    </p:spTree>
    <p:extLst>
      <p:ext uri="{BB962C8B-B14F-4D97-AF65-F5344CB8AC3E}">
        <p14:creationId xmlns:p14="http://schemas.microsoft.com/office/powerpoint/2010/main" val="17305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EAEE-63A6-EB45-B972-9F8CF710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0021-F8C2-F646-AAA9-D58427CD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2017 172,301 refugees arrived on the coasts across southern Europe.</a:t>
            </a:r>
          </a:p>
          <a:p>
            <a:r>
              <a:rPr lang="en-US" dirty="0"/>
              <a:t>In 2018 60,000 have arrived thus far.</a:t>
            </a:r>
          </a:p>
          <a:p>
            <a:r>
              <a:rPr lang="en-US" dirty="0"/>
              <a:t>17,000 migrants have either died or gone missing at sea since 2014.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0AD1-19FA-1C4A-A2FC-DEE73133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</a:t>
            </a:r>
            <a:br>
              <a:rPr lang="en-US" dirty="0"/>
            </a:br>
            <a:r>
              <a:rPr lang="en-US" dirty="0"/>
              <a:t>Regression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EAF8F-6EF5-3742-A4F5-6DCF8AB83C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579842"/>
            <a:ext cx="6281738" cy="3695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13C56-7115-B44B-9406-3B078408B8B3}"/>
              </a:ext>
            </a:extLst>
          </p:cNvPr>
          <p:cNvSpPr txBox="1"/>
          <p:nvPr/>
        </p:nvSpPr>
        <p:spPr>
          <a:xfrm>
            <a:off x="987972" y="5381297"/>
            <a:ext cx="357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Height and Riots both significant impact on total arrivals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1310-93EF-9A4D-BA15-62DF1881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Migrant Death Rate at Sea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4A6DE-94A2-F746-A868-5CACF9F9CB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30" y="262759"/>
            <a:ext cx="6732335" cy="57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2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8F58-BDAE-C44C-8159-83A31F65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Mediterranean Wave Height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A8B875-1F66-B948-B831-E8BECCAB77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6" y="489857"/>
            <a:ext cx="6749143" cy="55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A4EE-21C8-BE47-A50A-665BE5FD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48AC0E-998E-704A-9DEB-DD2185607A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9" y="346842"/>
            <a:ext cx="6285186" cy="57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3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515B-D452-C044-B4A5-3ADF5BA6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0C65-8C84-874D-97DF-88A1CBF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Governments and NGOs can expand on the methods used to save and prepare for immigrants.</a:t>
            </a:r>
          </a:p>
          <a:p>
            <a:r>
              <a:rPr lang="en-US" dirty="0"/>
              <a:t>Know when to look for migrants at sea.</a:t>
            </a:r>
          </a:p>
          <a:p>
            <a:r>
              <a:rPr lang="en-US" dirty="0"/>
              <a:t>Know when to expect larger total arrivals </a:t>
            </a:r>
            <a:r>
              <a:rPr lang="en-US"/>
              <a:t>of migrants.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495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125</TotalTime>
  <Words>124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Migration in the Mediterranean</vt:lpstr>
      <vt:lpstr>Why are there so many immigrants?</vt:lpstr>
      <vt:lpstr>Why are there so many immigrants?</vt:lpstr>
      <vt:lpstr>Migrant Numbers</vt:lpstr>
      <vt:lpstr>Quick Regression  Analysis</vt:lpstr>
      <vt:lpstr>Migrant Death Rate at Sea </vt:lpstr>
      <vt:lpstr>Mediterranean Wave Height</vt:lpstr>
      <vt:lpstr>Combined plot</vt:lpstr>
      <vt:lpstr>What do we do?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in the Mediterranean</dc:title>
  <dc:creator>Tyler Wilson</dc:creator>
  <cp:lastModifiedBy>Tyler Wilson</cp:lastModifiedBy>
  <cp:revision>3</cp:revision>
  <dcterms:created xsi:type="dcterms:W3CDTF">2018-08-10T16:09:15Z</dcterms:created>
  <dcterms:modified xsi:type="dcterms:W3CDTF">2018-08-10T18:14:30Z</dcterms:modified>
</cp:coreProperties>
</file>